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8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0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934F3E-B087-0F35-3F89-DD5B7647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63960"/>
            <a:ext cx="4534894" cy="33101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700"/>
              <a:t>Prognozowanie szeregów czasowych: metody klasyczne i elementy uczenia maszynowego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65CBA3-D40F-1D3C-61A0-3D8FCB34F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4265235"/>
            <a:ext cx="4534898" cy="14472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Autor: Aldona Świrad</a:t>
            </a:r>
          </a:p>
          <a:p>
            <a:pPr>
              <a:spcAft>
                <a:spcPts val="600"/>
              </a:spcAft>
            </a:pPr>
            <a:r>
              <a:rPr lang="pl-PL" dirty="0"/>
              <a:t>Opiekun pracy: dr hab. Liliana Rybarska-Rusinek, prof. </a:t>
            </a:r>
            <a:r>
              <a:rPr lang="pl-PL" dirty="0" err="1"/>
              <a:t>PRz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12" descr="Sheep Husbandry — Rangiora Vet Centre">
            <a:extLst>
              <a:ext uri="{FF2B5EF4-FFF2-40B4-BE49-F238E27FC236}">
                <a16:creationId xmlns:a16="http://schemas.microsoft.com/office/drawing/2014/main" id="{590C9A09-ECB4-447F-3039-41A032752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3" r="2433"/>
          <a:stretch/>
        </p:blipFill>
        <p:spPr bwMode="auto">
          <a:xfrm>
            <a:off x="6194450" y="663960"/>
            <a:ext cx="4289952" cy="504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>
            <a:extLst>
              <a:ext uri="{FF2B5EF4-FFF2-40B4-BE49-F238E27FC236}">
                <a16:creationId xmlns:a16="http://schemas.microsoft.com/office/drawing/2014/main" id="{63C0282E-721B-241C-5A4B-97A54C8AF50E}"/>
              </a:ext>
            </a:extLst>
          </p:cNvPr>
          <p:cNvSpPr txBox="1">
            <a:spLocks/>
          </p:cNvSpPr>
          <p:nvPr/>
        </p:nvSpPr>
        <p:spPr>
          <a:xfrm>
            <a:off x="4851148" y="591696"/>
            <a:ext cx="324265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Szereg czasowy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2C93FBE8-A791-F986-3159-D9C73913F324}"/>
              </a:ext>
            </a:extLst>
          </p:cNvPr>
          <p:cNvSpPr txBox="1">
            <a:spLocks/>
          </p:cNvSpPr>
          <p:nvPr/>
        </p:nvSpPr>
        <p:spPr>
          <a:xfrm>
            <a:off x="1608498" y="1513235"/>
            <a:ext cx="324265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Metody klasyczne</a:t>
            </a:r>
            <a:br>
              <a:rPr lang="pl-PL" sz="4000" dirty="0"/>
            </a:br>
            <a:r>
              <a:rPr lang="pl-PL" sz="4000" dirty="0"/>
              <a:t>ARIMA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CE22F2A2-8572-33AF-2725-7EB4FC30CEEF}"/>
              </a:ext>
            </a:extLst>
          </p:cNvPr>
          <p:cNvSpPr txBox="1">
            <a:spLocks/>
          </p:cNvSpPr>
          <p:nvPr/>
        </p:nvSpPr>
        <p:spPr>
          <a:xfrm>
            <a:off x="7395927" y="1513235"/>
            <a:ext cx="3567819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dirty="0"/>
              <a:t>Metody uczenia maszynowego</a:t>
            </a:r>
          </a:p>
          <a:p>
            <a:r>
              <a:rPr lang="pl-PL" sz="4000" dirty="0"/>
              <a:t>LSTM</a:t>
            </a:r>
          </a:p>
        </p:txBody>
      </p: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65330E79-F6DE-D327-9A85-9DC76FE59B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7708286" y="41683"/>
            <a:ext cx="235739" cy="270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Łącznik: łamany 6">
            <a:extLst>
              <a:ext uri="{FF2B5EF4-FFF2-40B4-BE49-F238E27FC236}">
                <a16:creationId xmlns:a16="http://schemas.microsoft.com/office/drawing/2014/main" id="{1B135FB7-58D3-7040-1CE5-23940FD247A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4733279" y="-225960"/>
            <a:ext cx="235739" cy="32426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4E11A507-7AB9-B159-A914-ACC40B06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6" y="3094721"/>
            <a:ext cx="5083737" cy="2574405"/>
          </a:xfrm>
          <a:prstGeom prst="rect">
            <a:avLst/>
          </a:prstGeom>
        </p:spPr>
      </p:pic>
      <p:pic>
        <p:nvPicPr>
          <p:cNvPr id="9" name="Obraz 8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AE640469-FDB4-FC88-1985-2B9064957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53" y="2884835"/>
            <a:ext cx="6104297" cy="3534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855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EC6BC0-B127-B058-0362-00890E5A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01" y="2290527"/>
            <a:ext cx="2943225" cy="1915353"/>
          </a:xfrm>
        </p:spPr>
        <p:txBody>
          <a:bodyPr>
            <a:normAutofit fontScale="90000"/>
          </a:bodyPr>
          <a:lstStyle/>
          <a:p>
            <a:r>
              <a:rPr lang="pl-PL" dirty="0"/>
              <a:t>Przykłady szeregów czasowych</a:t>
            </a:r>
          </a:p>
        </p:txBody>
      </p:sp>
      <p:pic>
        <p:nvPicPr>
          <p:cNvPr id="3" name="Obraz 2" descr="Obraz zawierający linia, Wykres, tekst, diagram&#10;&#10;Opis wygenerowany automatycznie">
            <a:extLst>
              <a:ext uri="{FF2B5EF4-FFF2-40B4-BE49-F238E27FC236}">
                <a16:creationId xmlns:a16="http://schemas.microsoft.com/office/drawing/2014/main" id="{EA20B864-BE9F-F37E-6D4E-05973FC10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 b="-2"/>
          <a:stretch/>
        </p:blipFill>
        <p:spPr>
          <a:xfrm>
            <a:off x="7555832" y="2286000"/>
            <a:ext cx="4636168" cy="2286000"/>
          </a:xfrm>
          <a:prstGeom prst="rect">
            <a:avLst/>
          </a:prstGeom>
        </p:spPr>
      </p:pic>
      <p:pic>
        <p:nvPicPr>
          <p:cNvPr id="4" name="Obraz 3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CE600200-A8D5-732E-AB72-39F452CA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" r="4" b="4"/>
          <a:stretch/>
        </p:blipFill>
        <p:spPr>
          <a:xfrm>
            <a:off x="7555769" y="0"/>
            <a:ext cx="4636231" cy="2286000"/>
          </a:xfrm>
          <a:prstGeom prst="rect">
            <a:avLst/>
          </a:prstGeom>
        </p:spPr>
      </p:pic>
      <p:pic>
        <p:nvPicPr>
          <p:cNvPr id="5" name="Obraz 4" descr="Obraz zawierający tekst, linia, pismo odręczne, Wykres&#10;&#10;Opis wygenerowany automatycznie">
            <a:extLst>
              <a:ext uri="{FF2B5EF4-FFF2-40B4-BE49-F238E27FC236}">
                <a16:creationId xmlns:a16="http://schemas.microsoft.com/office/drawing/2014/main" id="{F649AEB2-A327-7AB9-399E-BF4CF943F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93"/>
          <a:stretch/>
        </p:blipFill>
        <p:spPr>
          <a:xfrm>
            <a:off x="7555769" y="4572000"/>
            <a:ext cx="4636231" cy="22860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E9BD2B76-E011-8AF7-ADBE-73DAA8AD2685}"/>
              </a:ext>
            </a:extLst>
          </p:cNvPr>
          <p:cNvSpPr txBox="1"/>
          <p:nvPr/>
        </p:nvSpPr>
        <p:spPr>
          <a:xfrm>
            <a:off x="3822825" y="958334"/>
            <a:ext cx="294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Szereg czasowy z cyklami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16A64E-20B6-FD45-AF17-7D808BCB9B92}"/>
              </a:ext>
            </a:extLst>
          </p:cNvPr>
          <p:cNvSpPr txBox="1"/>
          <p:nvPr/>
        </p:nvSpPr>
        <p:spPr>
          <a:xfrm>
            <a:off x="3822825" y="3062860"/>
            <a:ext cx="294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Szereg czasowy z trendem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41B1E6C-AF2C-C8B1-4AE1-2ECA925D29D0}"/>
              </a:ext>
            </a:extLst>
          </p:cNvPr>
          <p:cNvSpPr txBox="1"/>
          <p:nvPr/>
        </p:nvSpPr>
        <p:spPr>
          <a:xfrm>
            <a:off x="3817492" y="5530334"/>
            <a:ext cx="2943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Szereg czasowy z trendem i sezonowością</a:t>
            </a:r>
          </a:p>
        </p:txBody>
      </p:sp>
      <p:cxnSp>
        <p:nvCxnSpPr>
          <p:cNvPr id="12" name="Łącznik: łamany 11">
            <a:extLst>
              <a:ext uri="{FF2B5EF4-FFF2-40B4-BE49-F238E27FC236}">
                <a16:creationId xmlns:a16="http://schemas.microsoft.com/office/drawing/2014/main" id="{50749A39-DE24-071B-06A7-D098A5B5243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266026" y="1143000"/>
            <a:ext cx="556799" cy="2105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: łamany 14">
            <a:extLst>
              <a:ext uri="{FF2B5EF4-FFF2-40B4-BE49-F238E27FC236}">
                <a16:creationId xmlns:a16="http://schemas.microsoft.com/office/drawing/2014/main" id="{D387925B-CE95-B17E-A981-3AB26E7F1106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3266026" y="3247526"/>
            <a:ext cx="556799" cy="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FA3C7099-E056-56F9-0B6B-3A5F58B86D7C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266026" y="3248204"/>
            <a:ext cx="551466" cy="2605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496868F2-FC80-4334-887B-7DB3103A7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DAB4FF-AB7E-232D-2C97-E1369C9C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400" dirty="0"/>
              <a:t>Prognozy ARIMA</a:t>
            </a:r>
            <a:endParaRPr lang="en-US" sz="54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063CB0-A9B4-9AC1-338C-5DF4A6FA3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02" y="31639"/>
            <a:ext cx="5369298" cy="3460641"/>
          </a:xfrm>
          <a:prstGeom prst="rect">
            <a:avLst/>
          </a:prstGeom>
        </p:spPr>
      </p:pic>
      <p:pic>
        <p:nvPicPr>
          <p:cNvPr id="3" name="Obraz 2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19CED90D-D6A2-093B-D750-5A1BB194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02" y="3492281"/>
            <a:ext cx="5414120" cy="3397359"/>
          </a:xfrm>
          <a:prstGeom prst="rect">
            <a:avLst/>
          </a:prstGeom>
        </p:spPr>
      </p:pic>
      <p:pic>
        <p:nvPicPr>
          <p:cNvPr id="5" name="Obraz 4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656C5CF1-DA81-0985-88C9-BE2C47D50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3492280"/>
            <a:ext cx="6717926" cy="33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1489F4-5DE2-DE6C-62B2-84D5C9E4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Prognoza LSTM dla szeregu z cyklami</a:t>
            </a:r>
          </a:p>
        </p:txBody>
      </p:sp>
      <p:pic>
        <p:nvPicPr>
          <p:cNvPr id="4" name="Obraz 3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8F4A7D59-EEB9-7473-D80A-F8808B1D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1" y="3452848"/>
            <a:ext cx="6170407" cy="3378297"/>
          </a:xfrm>
          <a:prstGeom prst="rect">
            <a:avLst/>
          </a:prstGeom>
        </p:spPr>
      </p:pic>
      <p:pic>
        <p:nvPicPr>
          <p:cNvPr id="6" name="Obraz 5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A513D9B5-8620-CC82-EAFE-314774A5EE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7744" y="3428999"/>
            <a:ext cx="6001208" cy="340214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CB8D0D9-EA4F-D7B2-3009-DD59AA8453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4588" y="1721490"/>
            <a:ext cx="5524364" cy="6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B9F85-8CD0-19E7-BC81-D4FE5201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F26A32-C1F8-507A-6968-928C8D796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8F0257B-CEC2-4ED8-E8B1-11F70B8A8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DCD7B68D-96E9-AD6C-345A-8810063D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87932-4D4F-A523-DD2A-B4DA31A5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BB26266-2F7A-E6C2-6169-ADB38FCF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A69FE83-E18D-2DE4-06D0-26F4FF31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Prognoza LSTM dla szeregu z cyklami</a:t>
            </a:r>
          </a:p>
        </p:txBody>
      </p:sp>
      <p:pic>
        <p:nvPicPr>
          <p:cNvPr id="4" name="Obraz 3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9A656E5C-5648-4BE9-C494-C5248B98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1" y="3452848"/>
            <a:ext cx="6170407" cy="3378297"/>
          </a:xfrm>
          <a:prstGeom prst="rect">
            <a:avLst/>
          </a:prstGeom>
        </p:spPr>
      </p:pic>
      <p:pic>
        <p:nvPicPr>
          <p:cNvPr id="6" name="Obraz 5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D23F45C4-B57B-D327-7C09-B763991EE7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7744" y="3428999"/>
            <a:ext cx="6001208" cy="340214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FB3653-8BCF-42A6-9F6F-828A5BDF17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4588" y="1721490"/>
            <a:ext cx="5524364" cy="6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36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67</Words>
  <Application>Microsoft Office PowerPoint</Application>
  <PresentationFormat>Panoramiczny</PresentationFormat>
  <Paragraphs>14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Prognozowanie szeregów czasowych: metody klasyczne i elementy uczenia maszynowego</vt:lpstr>
      <vt:lpstr>Prezentacja programu PowerPoint</vt:lpstr>
      <vt:lpstr>Przykłady szeregów czasowych</vt:lpstr>
      <vt:lpstr>Prognozy ARIMA</vt:lpstr>
      <vt:lpstr>Prognoza LSTM dla szeregu z cyklami</vt:lpstr>
      <vt:lpstr>Prognoza LSTM dla szeregu z cyklami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Aldona Świrad</dc:creator>
  <cp:lastModifiedBy>Aldona Świrad</cp:lastModifiedBy>
  <cp:revision>2</cp:revision>
  <dcterms:created xsi:type="dcterms:W3CDTF">2025-01-12T19:35:04Z</dcterms:created>
  <dcterms:modified xsi:type="dcterms:W3CDTF">2025-01-13T11:47:15Z</dcterms:modified>
</cp:coreProperties>
</file>