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E891C-286A-4C11-83E9-0C56775277E9}" type="datetimeFigureOut">
              <a:rPr lang="pl-PL" smtClean="0"/>
              <a:t>10.01.2025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365A-60EA-4ABA-A0FE-E07163A5E5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87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5365A-60EA-4ABA-A0FE-E07163A5E5B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63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1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5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heep Husbandry — Rangiora Vet Centre">
            <a:extLst>
              <a:ext uri="{FF2B5EF4-FFF2-40B4-BE49-F238E27FC236}">
                <a16:creationId xmlns:a16="http://schemas.microsoft.com/office/drawing/2014/main" id="{763EA32E-7C8B-7846-95A4-736EFFBB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1" b="17319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 105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070" name="Rectangle 1052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A4A740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071" name="Rectangle 105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33F591-1958-89A6-FB03-029D74AA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chemeClr val="tx1"/>
                </a:solidFill>
              </a:rPr>
              <a:t>Prognozowanie szeregów czasowych: metody klasyczne i elementy uczenia maszynowego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1A2F1BE2-0150-FDBC-C5D3-19BEF613E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l-PL" sz="1700">
                <a:solidFill>
                  <a:schemeClr val="tx1"/>
                </a:solidFill>
              </a:rPr>
              <a:t>Autor: Aldona Świrad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l-PL" sz="1700">
                <a:solidFill>
                  <a:schemeClr val="tx1"/>
                </a:solidFill>
              </a:rPr>
              <a:t>Opiekun pracy: dr hab. Liliana Rybarska-Rusinek, prof. PRz</a:t>
            </a:r>
          </a:p>
        </p:txBody>
      </p:sp>
    </p:spTree>
    <p:extLst>
      <p:ext uri="{BB962C8B-B14F-4D97-AF65-F5344CB8AC3E}">
        <p14:creationId xmlns:p14="http://schemas.microsoft.com/office/powerpoint/2010/main" val="8373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C5D610-AA15-93D8-04AD-7FC234F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pracy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EE02AC77-E713-52ED-6472-011D7BF153B2}"/>
              </a:ext>
            </a:extLst>
          </p:cNvPr>
          <p:cNvSpPr txBox="1">
            <a:spLocks/>
          </p:cNvSpPr>
          <p:nvPr/>
        </p:nvSpPr>
        <p:spPr>
          <a:xfrm>
            <a:off x="4724400" y="1926677"/>
            <a:ext cx="32426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Szereg czasowy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00F57F12-D1A0-6784-967A-193082B9D301}"/>
              </a:ext>
            </a:extLst>
          </p:cNvPr>
          <p:cNvSpPr txBox="1">
            <a:spLocks/>
          </p:cNvSpPr>
          <p:nvPr/>
        </p:nvSpPr>
        <p:spPr>
          <a:xfrm>
            <a:off x="1880103" y="3772075"/>
            <a:ext cx="32426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klasyczne</a:t>
            </a:r>
            <a:br>
              <a:rPr lang="pl-PL" sz="4000" dirty="0"/>
            </a:br>
            <a:r>
              <a:rPr lang="pl-PL" sz="4000" dirty="0"/>
              <a:t>ARIMA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544D737-0213-72AF-A25F-A3A719D25EED}"/>
              </a:ext>
            </a:extLst>
          </p:cNvPr>
          <p:cNvSpPr txBox="1">
            <a:spLocks/>
          </p:cNvSpPr>
          <p:nvPr/>
        </p:nvSpPr>
        <p:spPr>
          <a:xfrm>
            <a:off x="6345725" y="3772075"/>
            <a:ext cx="551657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uczenia maszynowego</a:t>
            </a:r>
          </a:p>
          <a:p>
            <a:r>
              <a:rPr lang="pl-PL" sz="4000" dirty="0"/>
              <a:t>LSTM</a:t>
            </a:r>
          </a:p>
        </p:txBody>
      </p:sp>
      <p:cxnSp>
        <p:nvCxnSpPr>
          <p:cNvPr id="14" name="Łącznik: łamany 13">
            <a:extLst>
              <a:ext uri="{FF2B5EF4-FFF2-40B4-BE49-F238E27FC236}">
                <a16:creationId xmlns:a16="http://schemas.microsoft.com/office/drawing/2014/main" id="{FCDB1CC3-28C2-8284-7569-6B43ECF250C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7487970" y="2156031"/>
            <a:ext cx="473798" cy="2758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: łamany 15">
            <a:extLst>
              <a:ext uri="{FF2B5EF4-FFF2-40B4-BE49-F238E27FC236}">
                <a16:creationId xmlns:a16="http://schemas.microsoft.com/office/drawing/2014/main" id="{7F522F49-468E-28BC-DC78-3711E61B13A3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501428" y="3535173"/>
            <a:ext cx="2844300" cy="236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8E25A-4FFF-2AB7-EDDA-371F2F7C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ARIMA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F922A3-9DC5-955D-F576-D70292E2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C0D4DD5-2017-9E58-3B8F-726C0641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7637"/>
            <a:ext cx="9163881" cy="46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91B201-5B18-25DE-3710-EB8502DA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LSTM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6E2B19-C11E-5CE9-3EA5-2C44A8DF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B138E742-D9DE-985B-118B-65D3C1D596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9" y="1627549"/>
            <a:ext cx="9927982" cy="4800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5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7880</TotalTime>
  <Words>43</Words>
  <Application>Microsoft Office PowerPoint</Application>
  <PresentationFormat>Panoramiczny</PresentationFormat>
  <Paragraphs>11</Paragraphs>
  <Slides>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Aptos</vt:lpstr>
      <vt:lpstr>Arial</vt:lpstr>
      <vt:lpstr>Garamond</vt:lpstr>
      <vt:lpstr>Goudy Old Style</vt:lpstr>
      <vt:lpstr>SavonVTI</vt:lpstr>
      <vt:lpstr>Prognozowanie szeregów czasowych: metody klasyczne i elementy uczenia maszynowego</vt:lpstr>
      <vt:lpstr>Cel i zakres pracy</vt:lpstr>
      <vt:lpstr>ARIMA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Aldona Świrad</dc:creator>
  <cp:lastModifiedBy>Aldona Świrad</cp:lastModifiedBy>
  <cp:revision>3</cp:revision>
  <dcterms:created xsi:type="dcterms:W3CDTF">2025-01-02T20:00:57Z</dcterms:created>
  <dcterms:modified xsi:type="dcterms:W3CDTF">2025-01-12T19:19:05Z</dcterms:modified>
</cp:coreProperties>
</file>