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1.xml" ContentType="application/vnd.openxmlformats-officedocument.presentationml.notesSlide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712A7-DD01-4B54-ABAD-C85A13B3C5DE}" v="170" dt="2020-07-12T04:56:5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強 魏" userId="06755a37d5bc053f" providerId="LiveId" clId="{F3C712A7-DD01-4B54-ABAD-C85A13B3C5DE}"/>
    <pc:docChg chg="undo custSel mod addSld delSld modSld">
      <pc:chgData name="強 魏" userId="06755a37d5bc053f" providerId="LiveId" clId="{F3C712A7-DD01-4B54-ABAD-C85A13B3C5DE}" dt="2020-07-12T04:56:51.282" v="2180"/>
      <pc:docMkLst>
        <pc:docMk/>
      </pc:docMkLst>
      <pc:sldChg chg="modSp new mod">
        <pc:chgData name="強 魏" userId="06755a37d5bc053f" providerId="LiveId" clId="{F3C712A7-DD01-4B54-ABAD-C85A13B3C5DE}" dt="2020-07-12T04:56:51.282" v="2180"/>
        <pc:sldMkLst>
          <pc:docMk/>
          <pc:sldMk cId="2932244814" sldId="256"/>
        </pc:sldMkLst>
        <pc:spChg chg="mod">
          <ac:chgData name="強 魏" userId="06755a37d5bc053f" providerId="LiveId" clId="{F3C712A7-DD01-4B54-ABAD-C85A13B3C5DE}" dt="2020-07-12T04:56:51.282" v="2180"/>
          <ac:spMkLst>
            <pc:docMk/>
            <pc:sldMk cId="2932244814" sldId="256"/>
            <ac:spMk id="2" creationId="{1BAA8849-677F-4708-ABA3-1EE85BE3AED1}"/>
          </ac:spMkLst>
        </pc:spChg>
        <pc:spChg chg="mod">
          <ac:chgData name="強 魏" userId="06755a37d5bc053f" providerId="LiveId" clId="{F3C712A7-DD01-4B54-ABAD-C85A13B3C5DE}" dt="2020-07-12T00:56:51.762" v="470" actId="2711"/>
          <ac:spMkLst>
            <pc:docMk/>
            <pc:sldMk cId="2932244814" sldId="256"/>
            <ac:spMk id="3" creationId="{A94690C6-A9B5-44FB-8B88-70FDA85F40E6}"/>
          </ac:spMkLst>
        </pc:spChg>
      </pc:sldChg>
      <pc:sldChg chg="addSp modSp new mod">
        <pc:chgData name="強 魏" userId="06755a37d5bc053f" providerId="LiveId" clId="{F3C712A7-DD01-4B54-ABAD-C85A13B3C5DE}" dt="2020-07-12T01:03:01.901" v="930" actId="20577"/>
        <pc:sldMkLst>
          <pc:docMk/>
          <pc:sldMk cId="3586907688" sldId="257"/>
        </pc:sldMkLst>
        <pc:spChg chg="mod">
          <ac:chgData name="強 魏" userId="06755a37d5bc053f" providerId="LiveId" clId="{F3C712A7-DD01-4B54-ABAD-C85A13B3C5DE}" dt="2020-07-12T00:57:01.755" v="471" actId="2711"/>
          <ac:spMkLst>
            <pc:docMk/>
            <pc:sldMk cId="3586907688" sldId="257"/>
            <ac:spMk id="2" creationId="{7865DC08-4C51-4C22-9730-90966B978FAC}"/>
          </ac:spMkLst>
        </pc:spChg>
        <pc:spChg chg="mod">
          <ac:chgData name="強 魏" userId="06755a37d5bc053f" providerId="LiveId" clId="{F3C712A7-DD01-4B54-ABAD-C85A13B3C5DE}" dt="2020-07-12T00:57:39.793" v="510" actId="20577"/>
          <ac:spMkLst>
            <pc:docMk/>
            <pc:sldMk cId="3586907688" sldId="257"/>
            <ac:spMk id="3" creationId="{8FD32354-1D77-4179-8B8E-F477972870AD}"/>
          </ac:spMkLst>
        </pc:spChg>
        <pc:spChg chg="add mod">
          <ac:chgData name="強 魏" userId="06755a37d5bc053f" providerId="LiveId" clId="{F3C712A7-DD01-4B54-ABAD-C85A13B3C5DE}" dt="2020-07-12T01:03:01.901" v="930" actId="20577"/>
          <ac:spMkLst>
            <pc:docMk/>
            <pc:sldMk cId="3586907688" sldId="257"/>
            <ac:spMk id="6" creationId="{792FCF14-73B9-495B-8346-1E34718A3FD2}"/>
          </ac:spMkLst>
        </pc:spChg>
        <pc:picChg chg="add mod">
          <ac:chgData name="強 魏" userId="06755a37d5bc053f" providerId="LiveId" clId="{F3C712A7-DD01-4B54-ABAD-C85A13B3C5DE}" dt="2020-07-12T00:56:04.653" v="449" actId="14100"/>
          <ac:picMkLst>
            <pc:docMk/>
            <pc:sldMk cId="3586907688" sldId="257"/>
            <ac:picMk id="5" creationId="{E1CC52B0-3C56-4622-A332-F4C9E4780BC6}"/>
          </ac:picMkLst>
        </pc:picChg>
      </pc:sldChg>
      <pc:sldChg chg="addSp delSp modSp add mod">
        <pc:chgData name="強 魏" userId="06755a37d5bc053f" providerId="LiveId" clId="{F3C712A7-DD01-4B54-ABAD-C85A13B3C5DE}" dt="2020-07-12T01:47:25.889" v="1959" actId="1076"/>
        <pc:sldMkLst>
          <pc:docMk/>
          <pc:sldMk cId="2676005754" sldId="258"/>
        </pc:sldMkLst>
        <pc:spChg chg="mod">
          <ac:chgData name="強 魏" userId="06755a37d5bc053f" providerId="LiveId" clId="{F3C712A7-DD01-4B54-ABAD-C85A13B3C5DE}" dt="2020-07-12T01:03:16.860" v="952" actId="20577"/>
          <ac:spMkLst>
            <pc:docMk/>
            <pc:sldMk cId="2676005754" sldId="258"/>
            <ac:spMk id="2" creationId="{7865DC08-4C51-4C22-9730-90966B978FAC}"/>
          </ac:spMkLst>
        </pc:spChg>
        <pc:spChg chg="mod">
          <ac:chgData name="強 魏" userId="06755a37d5bc053f" providerId="LiveId" clId="{F3C712A7-DD01-4B54-ABAD-C85A13B3C5DE}" dt="2020-07-12T01:11:15.740" v="1069" actId="14100"/>
          <ac:spMkLst>
            <pc:docMk/>
            <pc:sldMk cId="2676005754" sldId="258"/>
            <ac:spMk id="3" creationId="{8FD32354-1D77-4179-8B8E-F477972870AD}"/>
          </ac:spMkLst>
        </pc:spChg>
        <pc:spChg chg="del">
          <ac:chgData name="強 魏" userId="06755a37d5bc053f" providerId="LiveId" clId="{F3C712A7-DD01-4B54-ABAD-C85A13B3C5DE}" dt="2020-07-12T01:05:21.861" v="1040" actId="478"/>
          <ac:spMkLst>
            <pc:docMk/>
            <pc:sldMk cId="2676005754" sldId="258"/>
            <ac:spMk id="6" creationId="{792FCF14-73B9-495B-8346-1E34718A3FD2}"/>
          </ac:spMkLst>
        </pc:spChg>
        <pc:spChg chg="add mod">
          <ac:chgData name="強 魏" userId="06755a37d5bc053f" providerId="LiveId" clId="{F3C712A7-DD01-4B54-ABAD-C85A13B3C5DE}" dt="2020-07-12T01:26:37.409" v="1212" actId="14100"/>
          <ac:spMkLst>
            <pc:docMk/>
            <pc:sldMk cId="2676005754" sldId="258"/>
            <ac:spMk id="9" creationId="{ADBB1825-5BE4-415F-9304-36EDC11FF2B0}"/>
          </ac:spMkLst>
        </pc:spChg>
        <pc:spChg chg="add mod">
          <ac:chgData name="強 魏" userId="06755a37d5bc053f" providerId="LiveId" clId="{F3C712A7-DD01-4B54-ABAD-C85A13B3C5DE}" dt="2020-07-12T01:47:25.889" v="1959" actId="1076"/>
          <ac:spMkLst>
            <pc:docMk/>
            <pc:sldMk cId="2676005754" sldId="258"/>
            <ac:spMk id="10" creationId="{7B800DDF-CB24-4E9A-B39F-FC91FB7BB453}"/>
          </ac:spMkLst>
        </pc:spChg>
        <pc:picChg chg="add mod">
          <ac:chgData name="強 魏" userId="06755a37d5bc053f" providerId="LiveId" clId="{F3C712A7-DD01-4B54-ABAD-C85A13B3C5DE}" dt="2020-07-12T01:08:44.067" v="1055" actId="14100"/>
          <ac:picMkLst>
            <pc:docMk/>
            <pc:sldMk cId="2676005754" sldId="258"/>
            <ac:picMk id="4" creationId="{66663562-C883-47F3-BE8C-3A4C29D5454B}"/>
          </ac:picMkLst>
        </pc:picChg>
        <pc:picChg chg="del">
          <ac:chgData name="強 魏" userId="06755a37d5bc053f" providerId="LiveId" clId="{F3C712A7-DD01-4B54-ABAD-C85A13B3C5DE}" dt="2020-07-12T01:05:23.501" v="1041" actId="478"/>
          <ac:picMkLst>
            <pc:docMk/>
            <pc:sldMk cId="2676005754" sldId="258"/>
            <ac:picMk id="5" creationId="{E1CC52B0-3C56-4622-A332-F4C9E4780BC6}"/>
          </ac:picMkLst>
        </pc:picChg>
        <pc:picChg chg="add mod">
          <ac:chgData name="強 魏" userId="06755a37d5bc053f" providerId="LiveId" clId="{F3C712A7-DD01-4B54-ABAD-C85A13B3C5DE}" dt="2020-07-12T01:11:28.811" v="1075" actId="1076"/>
          <ac:picMkLst>
            <pc:docMk/>
            <pc:sldMk cId="2676005754" sldId="258"/>
            <ac:picMk id="8" creationId="{3F0E451F-3217-42C0-A646-9A0791ECE661}"/>
          </ac:picMkLst>
        </pc:picChg>
        <pc:picChg chg="add del">
          <ac:chgData name="強 魏" userId="06755a37d5bc053f" providerId="LiveId" clId="{F3C712A7-DD01-4B54-ABAD-C85A13B3C5DE}" dt="2020-07-12T01:08:18.936" v="1051"/>
          <ac:picMkLst>
            <pc:docMk/>
            <pc:sldMk cId="2676005754" sldId="258"/>
            <ac:picMk id="1025" creationId="{651C04A5-89C1-4BD9-8F42-F89890BCE73D}"/>
          </ac:picMkLst>
        </pc:picChg>
        <pc:picChg chg="add del mod">
          <ac:chgData name="強 魏" userId="06755a37d5bc053f" providerId="LiveId" clId="{F3C712A7-DD01-4B54-ABAD-C85A13B3C5DE}" dt="2020-07-12T01:11:16.592" v="1070"/>
          <ac:picMkLst>
            <pc:docMk/>
            <pc:sldMk cId="2676005754" sldId="258"/>
            <ac:picMk id="1026" creationId="{DECFFA59-F933-46F3-B1CA-DF6263591B5C}"/>
          </ac:picMkLst>
        </pc:picChg>
      </pc:sldChg>
      <pc:sldChg chg="addSp delSp modSp add mod setBg">
        <pc:chgData name="強 魏" userId="06755a37d5bc053f" providerId="LiveId" clId="{F3C712A7-DD01-4B54-ABAD-C85A13B3C5DE}" dt="2020-07-12T01:31:52.412" v="1437" actId="478"/>
        <pc:sldMkLst>
          <pc:docMk/>
          <pc:sldMk cId="609820143" sldId="259"/>
        </pc:sldMkLst>
        <pc:spChg chg="mod">
          <ac:chgData name="強 魏" userId="06755a37d5bc053f" providerId="LiveId" clId="{F3C712A7-DD01-4B54-ABAD-C85A13B3C5DE}" dt="2020-07-12T01:24:42.125" v="1123" actId="26606"/>
          <ac:spMkLst>
            <pc:docMk/>
            <pc:sldMk cId="609820143" sldId="259"/>
            <ac:spMk id="2" creationId="{7865DC08-4C51-4C22-9730-90966B978FAC}"/>
          </ac:spMkLst>
        </pc:spChg>
        <pc:spChg chg="del">
          <ac:chgData name="強 魏" userId="06755a37d5bc053f" providerId="LiveId" clId="{F3C712A7-DD01-4B54-ABAD-C85A13B3C5DE}" dt="2020-07-12T01:13:21.978" v="1100" actId="478"/>
          <ac:spMkLst>
            <pc:docMk/>
            <pc:sldMk cId="609820143" sldId="259"/>
            <ac:spMk id="3" creationId="{8FD32354-1D77-4179-8B8E-F477972870AD}"/>
          </ac:spMkLst>
        </pc:spChg>
        <pc:spChg chg="add del mod">
          <ac:chgData name="強 魏" userId="06755a37d5bc053f" providerId="LiveId" clId="{F3C712A7-DD01-4B54-ABAD-C85A13B3C5DE}" dt="2020-07-12T01:13:28.408" v="1101" actId="478"/>
          <ac:spMkLst>
            <pc:docMk/>
            <pc:sldMk cId="609820143" sldId="259"/>
            <ac:spMk id="6" creationId="{03F939F9-AE10-462F-854B-1B4FB7C9AE9A}"/>
          </ac:spMkLst>
        </pc:spChg>
        <pc:spChg chg="del">
          <ac:chgData name="強 魏" userId="06755a37d5bc053f" providerId="LiveId" clId="{F3C712A7-DD01-4B54-ABAD-C85A13B3C5DE}" dt="2020-07-12T01:13:33.442" v="1104" actId="478"/>
          <ac:spMkLst>
            <pc:docMk/>
            <pc:sldMk cId="609820143" sldId="259"/>
            <ac:spMk id="9" creationId="{ADBB1825-5BE4-415F-9304-36EDC11FF2B0}"/>
          </ac:spMkLst>
        </pc:spChg>
        <pc:spChg chg="add del">
          <ac:chgData name="強 魏" userId="06755a37d5bc053f" providerId="LiveId" clId="{F3C712A7-DD01-4B54-ABAD-C85A13B3C5DE}" dt="2020-07-12T01:24:42.125" v="1123" actId="26606"/>
          <ac:spMkLst>
            <pc:docMk/>
            <pc:sldMk cId="609820143" sldId="259"/>
            <ac:spMk id="20" creationId="{A6073935-E043-4801-AF06-06093A9145F7}"/>
          </ac:spMkLst>
        </pc:spChg>
        <pc:spChg chg="add del">
          <ac:chgData name="強 魏" userId="06755a37d5bc053f" providerId="LiveId" clId="{F3C712A7-DD01-4B54-ABAD-C85A13B3C5DE}" dt="2020-07-12T01:24:42.125" v="1123" actId="26606"/>
          <ac:spMkLst>
            <pc:docMk/>
            <pc:sldMk cId="609820143" sldId="259"/>
            <ac:spMk id="30" creationId="{8D6B9972-4A81-4223-9901-0E559A1D5E59}"/>
          </ac:spMkLst>
        </pc:spChg>
        <pc:spChg chg="add del mod">
          <ac:chgData name="強 魏" userId="06755a37d5bc053f" providerId="LiveId" clId="{F3C712A7-DD01-4B54-ABAD-C85A13B3C5DE}" dt="2020-07-12T01:25:45.565" v="1137"/>
          <ac:spMkLst>
            <pc:docMk/>
            <pc:sldMk cId="609820143" sldId="259"/>
            <ac:spMk id="35" creationId="{7E4A5E97-3068-4947-AB26-07D142A7CCA6}"/>
          </ac:spMkLst>
        </pc:spChg>
        <pc:spChg chg="add del mod">
          <ac:chgData name="強 魏" userId="06755a37d5bc053f" providerId="LiveId" clId="{F3C712A7-DD01-4B54-ABAD-C85A13B3C5DE}" dt="2020-07-12T01:29:26.443" v="1410" actId="478"/>
          <ac:spMkLst>
            <pc:docMk/>
            <pc:sldMk cId="609820143" sldId="259"/>
            <ac:spMk id="36" creationId="{26AF2026-8FBB-46E3-B56E-4119950ED2C8}"/>
          </ac:spMkLst>
        </pc:spChg>
        <pc:spChg chg="add mod ord">
          <ac:chgData name="強 魏" userId="06755a37d5bc053f" providerId="LiveId" clId="{F3C712A7-DD01-4B54-ABAD-C85A13B3C5DE}" dt="2020-07-12T01:31:42.503" v="1434" actId="167"/>
          <ac:spMkLst>
            <pc:docMk/>
            <pc:sldMk cId="609820143" sldId="259"/>
            <ac:spMk id="40" creationId="{2724EAB8-99DB-4761-A794-D9B829777C0A}"/>
          </ac:spMkLst>
        </pc:spChg>
        <pc:grpChg chg="add del">
          <ac:chgData name="強 魏" userId="06755a37d5bc053f" providerId="LiveId" clId="{F3C712A7-DD01-4B54-ABAD-C85A13B3C5DE}" dt="2020-07-12T01:24:42.125" v="1123" actId="26606"/>
          <ac:grpSpMkLst>
            <pc:docMk/>
            <pc:sldMk cId="609820143" sldId="259"/>
            <ac:grpSpMk id="12" creationId="{C616B3DC-C165-433D-9187-62DCC0E317D3}"/>
          </ac:grpSpMkLst>
        </pc:grpChg>
        <pc:grpChg chg="add del">
          <ac:chgData name="強 魏" userId="06755a37d5bc053f" providerId="LiveId" clId="{F3C712A7-DD01-4B54-ABAD-C85A13B3C5DE}" dt="2020-07-12T01:24:42.125" v="1123" actId="26606"/>
          <ac:grpSpMkLst>
            <pc:docMk/>
            <pc:sldMk cId="609820143" sldId="259"/>
            <ac:grpSpMk id="22" creationId="{8AC26FF4-D6F9-4A94-A837-D051A101EDD3}"/>
          </ac:grpSpMkLst>
        </pc:grpChg>
        <pc:grpChg chg="del mod">
          <ac:chgData name="強 魏" userId="06755a37d5bc053f" providerId="LiveId" clId="{F3C712A7-DD01-4B54-ABAD-C85A13B3C5DE}" dt="2020-07-12T01:31:52.412" v="1437" actId="478"/>
          <ac:grpSpMkLst>
            <pc:docMk/>
            <pc:sldMk cId="609820143" sldId="259"/>
            <ac:grpSpMk id="34" creationId="{91C4FFA5-49D4-447B-A498-26F2756B520F}"/>
          </ac:grpSpMkLst>
        </pc:grpChg>
        <pc:picChg chg="del">
          <ac:chgData name="強 魏" userId="06755a37d5bc053f" providerId="LiveId" clId="{F3C712A7-DD01-4B54-ABAD-C85A13B3C5DE}" dt="2020-07-12T01:13:31.006" v="1103" actId="478"/>
          <ac:picMkLst>
            <pc:docMk/>
            <pc:sldMk cId="609820143" sldId="259"/>
            <ac:picMk id="4" creationId="{66663562-C883-47F3-BE8C-3A4C29D5454B}"/>
          </ac:picMkLst>
        </pc:picChg>
        <pc:picChg chg="add mod">
          <ac:chgData name="強 魏" userId="06755a37d5bc053f" providerId="LiveId" clId="{F3C712A7-DD01-4B54-ABAD-C85A13B3C5DE}" dt="2020-07-12T01:31:47.632" v="1435" actId="1076"/>
          <ac:picMkLst>
            <pc:docMk/>
            <pc:sldMk cId="609820143" sldId="259"/>
            <ac:picMk id="7" creationId="{35EE474F-5E3C-4CBF-8C9E-E49F29826D2C}"/>
          </ac:picMkLst>
        </pc:picChg>
        <pc:picChg chg="del">
          <ac:chgData name="強 魏" userId="06755a37d5bc053f" providerId="LiveId" clId="{F3C712A7-DD01-4B54-ABAD-C85A13B3C5DE}" dt="2020-07-12T01:13:30.060" v="1102" actId="478"/>
          <ac:picMkLst>
            <pc:docMk/>
            <pc:sldMk cId="609820143" sldId="259"/>
            <ac:picMk id="8" creationId="{3F0E451F-3217-42C0-A646-9A0791ECE661}"/>
          </ac:picMkLst>
        </pc:picChg>
        <pc:picChg chg="add mod">
          <ac:chgData name="強 魏" userId="06755a37d5bc053f" providerId="LiveId" clId="{F3C712A7-DD01-4B54-ABAD-C85A13B3C5DE}" dt="2020-07-12T01:31:35.969" v="1433" actId="1076"/>
          <ac:picMkLst>
            <pc:docMk/>
            <pc:sldMk cId="609820143" sldId="259"/>
            <ac:picMk id="37" creationId="{1BC4E861-0F1F-490E-83F3-AB6214F2719E}"/>
          </ac:picMkLst>
        </pc:picChg>
        <pc:picChg chg="add del mod">
          <ac:chgData name="強 魏" userId="06755a37d5bc053f" providerId="LiveId" clId="{F3C712A7-DD01-4B54-ABAD-C85A13B3C5DE}" dt="2020-07-12T01:15:37.448" v="1111" actId="478"/>
          <ac:picMkLst>
            <pc:docMk/>
            <pc:sldMk cId="609820143" sldId="259"/>
            <ac:picMk id="2049" creationId="{566A075F-B1FA-49C9-A47E-308D985ACFED}"/>
          </ac:picMkLst>
        </pc:picChg>
        <pc:picChg chg="add del">
          <ac:chgData name="強 魏" userId="06755a37d5bc053f" providerId="LiveId" clId="{F3C712A7-DD01-4B54-ABAD-C85A13B3C5DE}" dt="2020-07-12T01:15:49.289" v="1113"/>
          <ac:picMkLst>
            <pc:docMk/>
            <pc:sldMk cId="609820143" sldId="259"/>
            <ac:picMk id="2050" creationId="{66DBE3CA-C889-4A1A-9035-3542B71C6701}"/>
          </ac:picMkLst>
        </pc:picChg>
        <pc:inkChg chg="add del">
          <ac:chgData name="強 魏" userId="06755a37d5bc053f" providerId="LiveId" clId="{F3C712A7-DD01-4B54-ABAD-C85A13B3C5DE}" dt="2020-07-12T01:24:41.517" v="1122" actId="9405"/>
          <ac:inkMkLst>
            <pc:docMk/>
            <pc:sldMk cId="609820143" sldId="259"/>
            <ac:inkMk id="10" creationId="{6D8A657B-C983-4D51-9CEE-223F2CC511BD}"/>
          </ac:inkMkLst>
        </pc:inkChg>
        <pc:inkChg chg="add del">
          <ac:chgData name="強 魏" userId="06755a37d5bc053f" providerId="LiveId" clId="{F3C712A7-DD01-4B54-ABAD-C85A13B3C5DE}" dt="2020-07-12T01:24:48.809" v="1125"/>
          <ac:inkMkLst>
            <pc:docMk/>
            <pc:sldMk cId="609820143" sldId="259"/>
            <ac:inkMk id="11" creationId="{C4A5072C-D77D-4C2C-91C1-9D6498A4AB8C}"/>
          </ac:inkMkLst>
        </pc:inkChg>
        <pc:inkChg chg="add del">
          <ac:chgData name="強 魏" userId="06755a37d5bc053f" providerId="LiveId" clId="{F3C712A7-DD01-4B54-ABAD-C85A13B3C5DE}" dt="2020-07-12T01:24:55.718" v="1127"/>
          <ac:inkMkLst>
            <pc:docMk/>
            <pc:sldMk cId="609820143" sldId="259"/>
            <ac:inkMk id="19" creationId="{7C7A4FEA-9DE3-4395-8BAC-BE5722CC7DD6}"/>
          </ac:inkMkLst>
        </pc:inkChg>
        <pc:inkChg chg="add del">
          <ac:chgData name="強 魏" userId="06755a37d5bc053f" providerId="LiveId" clId="{F3C712A7-DD01-4B54-ABAD-C85A13B3C5DE}" dt="2020-07-12T01:25:01.981" v="1129"/>
          <ac:inkMkLst>
            <pc:docMk/>
            <pc:sldMk cId="609820143" sldId="259"/>
            <ac:inkMk id="21" creationId="{AA6C8E60-AA02-48BC-B44C-7AAD12EADFFB}"/>
          </ac:inkMkLst>
        </pc:inkChg>
        <pc:inkChg chg="add mod">
          <ac:chgData name="強 魏" userId="06755a37d5bc053f" providerId="LiveId" clId="{F3C712A7-DD01-4B54-ABAD-C85A13B3C5DE}" dt="2020-07-12T01:25:08.755" v="1134"/>
          <ac:inkMkLst>
            <pc:docMk/>
            <pc:sldMk cId="609820143" sldId="259"/>
            <ac:inkMk id="29" creationId="{112D22CD-9148-42E8-8F8F-CE493FBAF201}"/>
          </ac:inkMkLst>
        </pc:inkChg>
        <pc:inkChg chg="add mod">
          <ac:chgData name="強 魏" userId="06755a37d5bc053f" providerId="LiveId" clId="{F3C712A7-DD01-4B54-ABAD-C85A13B3C5DE}" dt="2020-07-12T01:25:08.755" v="1134"/>
          <ac:inkMkLst>
            <pc:docMk/>
            <pc:sldMk cId="609820143" sldId="259"/>
            <ac:inkMk id="31" creationId="{3FA3408A-359A-4B80-A92A-F4B45D8CEE7C}"/>
          </ac:inkMkLst>
        </pc:inkChg>
        <pc:inkChg chg="add mod">
          <ac:chgData name="強 魏" userId="06755a37d5bc053f" providerId="LiveId" clId="{F3C712A7-DD01-4B54-ABAD-C85A13B3C5DE}" dt="2020-07-12T01:25:08.755" v="1134"/>
          <ac:inkMkLst>
            <pc:docMk/>
            <pc:sldMk cId="609820143" sldId="259"/>
            <ac:inkMk id="32" creationId="{08D43FEE-7177-4A6A-AB2A-E7795949ADBC}"/>
          </ac:inkMkLst>
        </pc:inkChg>
        <pc:inkChg chg="add mod">
          <ac:chgData name="強 魏" userId="06755a37d5bc053f" providerId="LiveId" clId="{F3C712A7-DD01-4B54-ABAD-C85A13B3C5DE}" dt="2020-07-12T01:25:08.755" v="1134"/>
          <ac:inkMkLst>
            <pc:docMk/>
            <pc:sldMk cId="609820143" sldId="259"/>
            <ac:inkMk id="33" creationId="{13916C6C-E1A9-424F-8446-40B5AE59562C}"/>
          </ac:inkMkLst>
        </pc:inkChg>
      </pc:sldChg>
      <pc:sldChg chg="addSp delSp modSp add mod">
        <pc:chgData name="強 魏" userId="06755a37d5bc053f" providerId="LiveId" clId="{F3C712A7-DD01-4B54-ABAD-C85A13B3C5DE}" dt="2020-07-12T01:37:57.373" v="1769"/>
        <pc:sldMkLst>
          <pc:docMk/>
          <pc:sldMk cId="938433537" sldId="260"/>
        </pc:sldMkLst>
        <pc:spChg chg="mod">
          <ac:chgData name="強 魏" userId="06755a37d5bc053f" providerId="LiveId" clId="{F3C712A7-DD01-4B54-ABAD-C85A13B3C5DE}" dt="2020-07-12T01:32:03.196" v="1452" actId="20577"/>
          <ac:spMkLst>
            <pc:docMk/>
            <pc:sldMk cId="938433537" sldId="260"/>
            <ac:spMk id="2" creationId="{7865DC08-4C51-4C22-9730-90966B978FAC}"/>
          </ac:spMkLst>
        </pc:spChg>
        <pc:spChg chg="add del mod">
          <ac:chgData name="強 魏" userId="06755a37d5bc053f" providerId="LiveId" clId="{F3C712A7-DD01-4B54-ABAD-C85A13B3C5DE}" dt="2020-07-12T01:32:35.820" v="1474" actId="478"/>
          <ac:spMkLst>
            <pc:docMk/>
            <pc:sldMk cId="938433537" sldId="260"/>
            <ac:spMk id="19" creationId="{8C9C4D18-1CC9-4C89-BF5E-99DD61B61CBE}"/>
          </ac:spMkLst>
        </pc:spChg>
        <pc:spChg chg="add mod">
          <ac:chgData name="強 魏" userId="06755a37d5bc053f" providerId="LiveId" clId="{F3C712A7-DD01-4B54-ABAD-C85A13B3C5DE}" dt="2020-07-12T01:33:56.476" v="1583" actId="1036"/>
          <ac:spMkLst>
            <pc:docMk/>
            <pc:sldMk cId="938433537" sldId="260"/>
            <ac:spMk id="22" creationId="{987175F2-D20C-4601-B9A3-B3692648970D}"/>
          </ac:spMkLst>
        </pc:spChg>
        <pc:spChg chg="del">
          <ac:chgData name="強 魏" userId="06755a37d5bc053f" providerId="LiveId" clId="{F3C712A7-DD01-4B54-ABAD-C85A13B3C5DE}" dt="2020-07-12T01:32:29.706" v="1471" actId="478"/>
          <ac:spMkLst>
            <pc:docMk/>
            <pc:sldMk cId="938433537" sldId="260"/>
            <ac:spMk id="40" creationId="{2724EAB8-99DB-4761-A794-D9B829777C0A}"/>
          </ac:spMkLst>
        </pc:spChg>
        <pc:grpChg chg="del mod">
          <ac:chgData name="強 魏" userId="06755a37d5bc053f" providerId="LiveId" clId="{F3C712A7-DD01-4B54-ABAD-C85A13B3C5DE}" dt="2020-07-12T01:32:14.953" v="1458"/>
          <ac:grpSpMkLst>
            <pc:docMk/>
            <pc:sldMk cId="938433537" sldId="260"/>
            <ac:grpSpMk id="5" creationId="{0F535FEE-F9D7-40B6-9887-986A12FADD3F}"/>
          </ac:grpSpMkLst>
        </pc:grpChg>
        <pc:grpChg chg="del mod">
          <ac:chgData name="強 魏" userId="06755a37d5bc053f" providerId="LiveId" clId="{F3C712A7-DD01-4B54-ABAD-C85A13B3C5DE}" dt="2020-07-12T01:32:16.859" v="1461"/>
          <ac:grpSpMkLst>
            <pc:docMk/>
            <pc:sldMk cId="938433537" sldId="260"/>
            <ac:grpSpMk id="9" creationId="{F2A4A4F1-2B97-4D40-A94D-D1E78BDCC376}"/>
          </ac:grpSpMkLst>
        </pc:grpChg>
        <pc:grpChg chg="mod">
          <ac:chgData name="強 魏" userId="06755a37d5bc053f" providerId="LiveId" clId="{F3C712A7-DD01-4B54-ABAD-C85A13B3C5DE}" dt="2020-07-12T01:32:25.817" v="1470"/>
          <ac:grpSpMkLst>
            <pc:docMk/>
            <pc:sldMk cId="938433537" sldId="260"/>
            <ac:grpSpMk id="17" creationId="{FFBE2697-A594-4F78-BF6E-FEB4EAB56624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79" creationId="{D670BB1F-7EA9-4654-84F5-850F85BD0323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0" creationId="{71446520-3DD7-4115-BC41-F6F89FC1AE28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1" creationId="{C32C341F-CED5-4067-8646-5F86FD84C388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2" creationId="{9E1E44E9-A510-4144-A1B6-4D2E5C6057A8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3" creationId="{1C65903C-EAD4-4EFA-AB7E-3E2EED3BD7F2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4" creationId="{5DD9368F-EFFF-4475-8B0A-6FFF8E685695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5" creationId="{8ECEB5E7-ED06-4E90-B2F4-334AB4F64A5C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6" creationId="{7B56245C-5C76-43A7-9B6F-045653425858}"/>
          </ac:grpSpMkLst>
        </pc:grpChg>
        <pc:grpChg chg="mod">
          <ac:chgData name="強 魏" userId="06755a37d5bc053f" providerId="LiveId" clId="{F3C712A7-DD01-4B54-ABAD-C85A13B3C5DE}" dt="2020-07-12T01:37:11.416" v="1682"/>
          <ac:grpSpMkLst>
            <pc:docMk/>
            <pc:sldMk cId="938433537" sldId="260"/>
            <ac:grpSpMk id="3087" creationId="{140E8D01-A2BC-4045-AC30-20EB296BD4A0}"/>
          </ac:grpSpMkLst>
        </pc:grpChg>
        <pc:grpChg chg="mod">
          <ac:chgData name="強 魏" userId="06755a37d5bc053f" providerId="LiveId" clId="{F3C712A7-DD01-4B54-ABAD-C85A13B3C5DE}" dt="2020-07-12T01:37:16.489" v="1692"/>
          <ac:grpSpMkLst>
            <pc:docMk/>
            <pc:sldMk cId="938433537" sldId="260"/>
            <ac:grpSpMk id="3097" creationId="{DC280BD6-E74D-45FC-B452-6E2D974CF581}"/>
          </ac:grpSpMkLst>
        </pc:grpChg>
        <pc:grpChg chg="mod">
          <ac:chgData name="強 魏" userId="06755a37d5bc053f" providerId="LiveId" clId="{F3C712A7-DD01-4B54-ABAD-C85A13B3C5DE}" dt="2020-07-12T01:37:19.722" v="1700"/>
          <ac:grpSpMkLst>
            <pc:docMk/>
            <pc:sldMk cId="938433537" sldId="260"/>
            <ac:grpSpMk id="3105" creationId="{0AF10F05-0D34-43A6-A23F-472F485FE9BD}"/>
          </ac:grpSpMkLst>
        </pc:grpChg>
        <pc:grpChg chg="mod">
          <ac:chgData name="強 魏" userId="06755a37d5bc053f" providerId="LiveId" clId="{F3C712A7-DD01-4B54-ABAD-C85A13B3C5DE}" dt="2020-07-12T01:37:19.722" v="1700"/>
          <ac:grpSpMkLst>
            <pc:docMk/>
            <pc:sldMk cId="938433537" sldId="260"/>
            <ac:grpSpMk id="3106" creationId="{4D7423C1-8450-4235-A401-F6E9E1F83794}"/>
          </ac:grpSpMkLst>
        </pc:grpChg>
        <pc:grpChg chg="mod">
          <ac:chgData name="強 魏" userId="06755a37d5bc053f" providerId="LiveId" clId="{F3C712A7-DD01-4B54-ABAD-C85A13B3C5DE}" dt="2020-07-12T01:37:22.197" v="1706"/>
          <ac:grpSpMkLst>
            <pc:docMk/>
            <pc:sldMk cId="938433537" sldId="260"/>
            <ac:grpSpMk id="3112" creationId="{488A5BFD-0DE6-4337-AD01-ADD64AA368CF}"/>
          </ac:grpSpMkLst>
        </pc:grpChg>
        <pc:grpChg chg="del mod">
          <ac:chgData name="強 魏" userId="06755a37d5bc053f" providerId="LiveId" clId="{F3C712A7-DD01-4B54-ABAD-C85A13B3C5DE}" dt="2020-07-12T01:37:32.269" v="1721"/>
          <ac:grpSpMkLst>
            <pc:docMk/>
            <pc:sldMk cId="938433537" sldId="260"/>
            <ac:grpSpMk id="3122" creationId="{9A7184AF-31AC-4EE8-A2F1-C5FBBFF0ACE4}"/>
          </ac:grpSpMkLst>
        </pc:grpChg>
        <pc:grpChg chg="del mod">
          <ac:chgData name="強 魏" userId="06755a37d5bc053f" providerId="LiveId" clId="{F3C712A7-DD01-4B54-ABAD-C85A13B3C5DE}" dt="2020-07-12T01:37:41.943" v="1737"/>
          <ac:grpSpMkLst>
            <pc:docMk/>
            <pc:sldMk cId="938433537" sldId="260"/>
            <ac:grpSpMk id="3133" creationId="{86BDC391-2EAA-4FC0-989A-A8F9C9EAE67D}"/>
          </ac:grpSpMkLst>
        </pc:grpChg>
        <pc:grpChg chg="mod">
          <ac:chgData name="強 魏" userId="06755a37d5bc053f" providerId="LiveId" clId="{F3C712A7-DD01-4B54-ABAD-C85A13B3C5DE}" dt="2020-07-12T01:37:39.826" v="1733"/>
          <ac:grpSpMkLst>
            <pc:docMk/>
            <pc:sldMk cId="938433537" sldId="260"/>
            <ac:grpSpMk id="3134" creationId="{04EB5018-EDAC-4BE4-80DC-3DE90244A5A0}"/>
          </ac:grpSpMkLst>
        </pc:grpChg>
        <pc:grpChg chg="mod">
          <ac:chgData name="強 魏" userId="06755a37d5bc053f" providerId="LiveId" clId="{F3C712A7-DD01-4B54-ABAD-C85A13B3C5DE}" dt="2020-07-12T01:37:39.826" v="1733"/>
          <ac:grpSpMkLst>
            <pc:docMk/>
            <pc:sldMk cId="938433537" sldId="260"/>
            <ac:grpSpMk id="3135" creationId="{50E9187C-1A5A-446F-A80B-01B7A5B58D8D}"/>
          </ac:grpSpMkLst>
        </pc:grpChg>
        <pc:grpChg chg="mod">
          <ac:chgData name="強 魏" userId="06755a37d5bc053f" providerId="LiveId" clId="{F3C712A7-DD01-4B54-ABAD-C85A13B3C5DE}" dt="2020-07-12T01:37:41.943" v="1737"/>
          <ac:grpSpMkLst>
            <pc:docMk/>
            <pc:sldMk cId="938433537" sldId="260"/>
            <ac:grpSpMk id="3139" creationId="{DBD45EC2-071B-4BBD-AAA3-CBDC513A738F}"/>
          </ac:grpSpMkLst>
        </pc:grpChg>
        <pc:grpChg chg="mod">
          <ac:chgData name="強 魏" userId="06755a37d5bc053f" providerId="LiveId" clId="{F3C712A7-DD01-4B54-ABAD-C85A13B3C5DE}" dt="2020-07-12T01:37:44.123" v="1743"/>
          <ac:grpSpMkLst>
            <pc:docMk/>
            <pc:sldMk cId="938433537" sldId="260"/>
            <ac:grpSpMk id="3145" creationId="{643E4A2C-D97E-4D27-9209-DD103FCFE677}"/>
          </ac:grpSpMkLst>
        </pc:grpChg>
        <pc:grpChg chg="mod">
          <ac:chgData name="強 魏" userId="06755a37d5bc053f" providerId="LiveId" clId="{F3C712A7-DD01-4B54-ABAD-C85A13B3C5DE}" dt="2020-07-12T01:37:47.365" v="1750"/>
          <ac:grpSpMkLst>
            <pc:docMk/>
            <pc:sldMk cId="938433537" sldId="260"/>
            <ac:grpSpMk id="3152" creationId="{B9068B89-6BD8-4574-BE9C-9DC78DC4914A}"/>
          </ac:grpSpMkLst>
        </pc:grpChg>
        <pc:grpChg chg="mod">
          <ac:chgData name="強 魏" userId="06755a37d5bc053f" providerId="LiveId" clId="{F3C712A7-DD01-4B54-ABAD-C85A13B3C5DE}" dt="2020-07-12T01:37:49.537" v="1754"/>
          <ac:grpSpMkLst>
            <pc:docMk/>
            <pc:sldMk cId="938433537" sldId="260"/>
            <ac:grpSpMk id="3156" creationId="{670EDF72-9E33-486E-97F9-29862D1706C0}"/>
          </ac:grpSpMkLst>
        </pc:grpChg>
        <pc:grpChg chg="del mod">
          <ac:chgData name="強 魏" userId="06755a37d5bc053f" providerId="LiveId" clId="{F3C712A7-DD01-4B54-ABAD-C85A13B3C5DE}" dt="2020-07-12T01:37:52.551" v="1761"/>
          <ac:grpSpMkLst>
            <pc:docMk/>
            <pc:sldMk cId="938433537" sldId="260"/>
            <ac:grpSpMk id="3160" creationId="{1097AB5A-4A91-41EB-A4C4-2617680197A9}"/>
          </ac:grpSpMkLst>
        </pc:grpChg>
        <pc:grpChg chg="mod">
          <ac:chgData name="強 魏" userId="06755a37d5bc053f" providerId="LiveId" clId="{F3C712A7-DD01-4B54-ABAD-C85A13B3C5DE}" dt="2020-07-12T01:37:52.551" v="1761"/>
          <ac:grpSpMkLst>
            <pc:docMk/>
            <pc:sldMk cId="938433537" sldId="260"/>
            <ac:grpSpMk id="3163" creationId="{34CCBEA3-6CD2-42A6-AD83-9CEACFF2249F}"/>
          </ac:grpSpMkLst>
        </pc:grpChg>
        <pc:grpChg chg="mod">
          <ac:chgData name="強 魏" userId="06755a37d5bc053f" providerId="LiveId" clId="{F3C712A7-DD01-4B54-ABAD-C85A13B3C5DE}" dt="2020-07-12T01:37:57.373" v="1769"/>
          <ac:grpSpMkLst>
            <pc:docMk/>
            <pc:sldMk cId="938433537" sldId="260"/>
            <ac:grpSpMk id="3171" creationId="{CF62B19C-75F0-4100-A58A-B9F4E1AC7524}"/>
          </ac:grpSpMkLst>
        </pc:grpChg>
        <pc:picChg chg="del">
          <ac:chgData name="強 魏" userId="06755a37d5bc053f" providerId="LiveId" clId="{F3C712A7-DD01-4B54-ABAD-C85A13B3C5DE}" dt="2020-07-12T01:32:31.755" v="1472" actId="478"/>
          <ac:picMkLst>
            <pc:docMk/>
            <pc:sldMk cId="938433537" sldId="260"/>
            <ac:picMk id="7" creationId="{35EE474F-5E3C-4CBF-8C9E-E49F29826D2C}"/>
          </ac:picMkLst>
        </pc:picChg>
        <pc:picChg chg="del">
          <ac:chgData name="強 魏" userId="06755a37d5bc053f" providerId="LiveId" clId="{F3C712A7-DD01-4B54-ABAD-C85A13B3C5DE}" dt="2020-07-12T01:32:33.209" v="1473" actId="478"/>
          <ac:picMkLst>
            <pc:docMk/>
            <pc:sldMk cId="938433537" sldId="260"/>
            <ac:picMk id="37" creationId="{1BC4E861-0F1F-490E-83F3-AB6214F2719E}"/>
          </ac:picMkLst>
        </pc:picChg>
        <pc:picChg chg="add mod">
          <ac:chgData name="強 魏" userId="06755a37d5bc053f" providerId="LiveId" clId="{F3C712A7-DD01-4B54-ABAD-C85A13B3C5DE}" dt="2020-07-12T01:36:37.219" v="1633" actId="1076"/>
          <ac:picMkLst>
            <pc:docMk/>
            <pc:sldMk cId="938433537" sldId="260"/>
            <ac:picMk id="3073" creationId="{13C388A1-B40B-482B-A6A0-D57F861713E9}"/>
          </ac:picMkLst>
        </pc:picChg>
        <pc:inkChg chg="add del mod">
          <ac:chgData name="強 魏" userId="06755a37d5bc053f" providerId="LiveId" clId="{F3C712A7-DD01-4B54-ABAD-C85A13B3C5DE}" dt="2020-07-12T01:32:16.859" v="1461"/>
          <ac:inkMkLst>
            <pc:docMk/>
            <pc:sldMk cId="938433537" sldId="260"/>
            <ac:inkMk id="3" creationId="{B88B907C-BECD-4076-BB0C-217ADFA1A586}"/>
          </ac:inkMkLst>
        </pc:inkChg>
        <pc:inkChg chg="add del mod">
          <ac:chgData name="強 魏" userId="06755a37d5bc053f" providerId="LiveId" clId="{F3C712A7-DD01-4B54-ABAD-C85A13B3C5DE}" dt="2020-07-12T01:32:16.859" v="1460"/>
          <ac:inkMkLst>
            <pc:docMk/>
            <pc:sldMk cId="938433537" sldId="260"/>
            <ac:inkMk id="4" creationId="{3EB5F11A-38B2-44B9-9B4F-06B92108498C}"/>
          </ac:inkMkLst>
        </pc:inkChg>
        <pc:inkChg chg="add del mod">
          <ac:chgData name="強 魏" userId="06755a37d5bc053f" providerId="LiveId" clId="{F3C712A7-DD01-4B54-ABAD-C85A13B3C5DE}" dt="2020-07-12T01:32:15.423" v="1459"/>
          <ac:inkMkLst>
            <pc:docMk/>
            <pc:sldMk cId="938433537" sldId="260"/>
            <ac:inkMk id="6" creationId="{CE276E34-78CC-410D-98A6-7621CBC131F6}"/>
          </ac:inkMkLst>
        </pc:inkChg>
        <pc:inkChg chg="add del mod">
          <ac:chgData name="強 魏" userId="06755a37d5bc053f" providerId="LiveId" clId="{F3C712A7-DD01-4B54-ABAD-C85A13B3C5DE}" dt="2020-07-12T01:32:16.867" v="1462"/>
          <ac:inkMkLst>
            <pc:docMk/>
            <pc:sldMk cId="938433537" sldId="260"/>
            <ac:inkMk id="8" creationId="{8E4AB89F-2AA6-425F-8582-8F75205FE927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0" creationId="{B520341E-F849-4590-8C11-5ED5C07E35E2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1" creationId="{64654688-ACDC-41B4-9C6B-EA05F1CB4D53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2" creationId="{0E8D6362-66B3-4E55-9AF3-17A506C3DE2D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3" creationId="{0B69A7BE-4AF7-4A1D-9CD2-4773EDD2C323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4" creationId="{A26232C1-2352-4FB8-8EE7-D3AC0F356C56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5" creationId="{59A1FEFC-9C58-4311-8B0D-24CE4C865E08}"/>
          </ac:inkMkLst>
        </pc:inkChg>
        <pc:inkChg chg="add mod">
          <ac:chgData name="強 魏" userId="06755a37d5bc053f" providerId="LiveId" clId="{F3C712A7-DD01-4B54-ABAD-C85A13B3C5DE}" dt="2020-07-12T01:32:25.817" v="1470"/>
          <ac:inkMkLst>
            <pc:docMk/>
            <pc:sldMk cId="938433537" sldId="260"/>
            <ac:inkMk id="16" creationId="{B473320D-8711-4468-B99F-5CECFE4EA941}"/>
          </ac:inkMkLst>
        </pc:inkChg>
        <pc:inkChg chg="add del">
          <ac:chgData name="強 魏" userId="06755a37d5bc053f" providerId="LiveId" clId="{F3C712A7-DD01-4B54-ABAD-C85A13B3C5DE}" dt="2020-07-12T01:36:40.849" v="1635"/>
          <ac:inkMkLst>
            <pc:docMk/>
            <pc:sldMk cId="938433537" sldId="260"/>
            <ac:inkMk id="20" creationId="{CF845D5E-B5E2-48D5-B30C-43331884D35E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1" creationId="{BFAACF46-92C5-448F-94D3-BF39FD8CFCD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3" creationId="{E0F6BE91-0BCB-44FA-A1D2-F79D13BA0410}"/>
          </ac:inkMkLst>
        </pc:inkChg>
        <pc:inkChg chg="add">
          <ac:chgData name="強 魏" userId="06755a37d5bc053f" providerId="LiveId" clId="{F3C712A7-DD01-4B54-ABAD-C85A13B3C5DE}" dt="2020-07-12T01:36:54.496" v="1638" actId="9405"/>
          <ac:inkMkLst>
            <pc:docMk/>
            <pc:sldMk cId="938433537" sldId="260"/>
            <ac:inkMk id="24" creationId="{B24D7B20-D8E5-4B29-9F90-FD6C97BFA76C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5" creationId="{B32D7727-87AD-421F-A064-FFAD6F72C74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6" creationId="{40429DBB-BADD-4105-B475-6445AFA25EE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7" creationId="{7746135C-81B2-420E-B1BD-6FD5911E40E2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8" creationId="{84ED07E4-1419-4866-B74A-96F565D3F1E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29" creationId="{78D5B060-2B82-494B-9337-C951B93F4864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" creationId="{983F8E11-FFF0-4BB0-BCC1-80AF03C432B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1" creationId="{A85BE4DE-F57C-43CC-9F54-FF191CD39965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2" creationId="{A7DFF4E8-65F5-453A-B058-88751AE601B3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3" creationId="{3BDBA829-8DA9-49FB-8F79-B0E8A45CB182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4" creationId="{A4133C4C-C460-4B4A-9DC9-2E1255EFF0B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5" creationId="{482A54AE-40F2-46B3-898C-6C02A7627E8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6" creationId="{8745668F-58B5-4426-9385-940853DF7B06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8" creationId="{416D20B8-D918-4CAF-BEF6-C63F851A96B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9" creationId="{3068B014-BFC4-4EE7-AD9E-A420F5B82686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1" creationId="{1F999165-A680-4A77-AC7F-C20842F88355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2" creationId="{D5432EE2-4929-4428-A41C-D5689CBB242C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3" creationId="{93BA4727-7748-4A7E-AA55-32E72EE7264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4" creationId="{1C4F26B5-E2C8-40DF-A20D-4AA6DDAB6B51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5" creationId="{AE9AB894-A239-4F33-9FFA-9ADD15D6AB8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6" creationId="{0E5E6CFD-E150-48C5-AFE4-D7B1087FA32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7" creationId="{D5FFF3ED-24E8-4CCB-9E32-D85150F3405C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8" creationId="{1CF554C8-6075-4D5C-B4B0-F44830CAE5D1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49" creationId="{F8F6C211-8046-4816-8105-0AEF725690ED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0" creationId="{5E627E3C-7D2D-4194-BEAB-2E6E3B81929E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1" creationId="{83E67F2F-0A43-4182-BE97-69F6439F067C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2" creationId="{686B9B90-E2C4-4EF5-B911-0A8B690BD037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3" creationId="{C661DD27-6474-4636-AD0D-223B0B7F8FB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4" creationId="{9C464F07-5078-42BD-9D08-6B5BFC4DA80F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5" creationId="{A2031354-FAD0-46D5-AC26-095DF747FB34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6" creationId="{9E9EAD82-CCE1-4A68-9087-26BBC8723BC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7" creationId="{F054FB58-CF6F-4373-84C2-C880B3B2A61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8" creationId="{623B3BAE-088A-41E4-87E1-AAE96433AEE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59" creationId="{6BB90FF3-CC31-4B8B-946E-4758DBEB9D7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60" creationId="{25199D60-BD42-4153-82C9-C4B5B3E407AA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61" creationId="{D08F8646-E218-4301-B961-32AC9A5680CF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62" creationId="{A9C1DF24-9B0F-4AA8-A8D4-892612417A0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63" creationId="{00D81678-3845-4DE1-9783-8EA19FB72A38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2" creationId="{7505A160-5C5E-4CD6-BF53-CE1A0185A2BD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4" creationId="{6D66812C-D386-4D98-917B-D599E7FAF422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5" creationId="{6D96F917-0BB2-4FBC-BD18-8FCBC25AB990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6" creationId="{73CD709C-328A-436F-8629-E25F9AD5D4FE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7" creationId="{78F648B5-0819-4377-9023-C4E254157689}"/>
          </ac:inkMkLst>
        </pc:inkChg>
        <pc:inkChg chg="add mod">
          <ac:chgData name="強 魏" userId="06755a37d5bc053f" providerId="LiveId" clId="{F3C712A7-DD01-4B54-ABAD-C85A13B3C5DE}" dt="2020-07-12T01:37:11.416" v="1682"/>
          <ac:inkMkLst>
            <pc:docMk/>
            <pc:sldMk cId="938433537" sldId="260"/>
            <ac:inkMk id="3078" creationId="{7BEED815-608D-4A68-A8E7-A510ACD4B3A0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88" creationId="{C418B7A3-25E4-4EE1-9B05-2DC3D3703BC9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89" creationId="{C67614E8-C8C3-480C-A324-C35C25BA19CB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0" creationId="{C6AB482E-5702-4B5C-AE29-34431D994085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1" creationId="{00E14A7B-95E3-4706-81E2-48BBF64629B1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2" creationId="{643AB9F0-8EEA-403C-AD9C-4BF3CFC21436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3" creationId="{1F60AB76-95DF-41A6-9272-C0DF6DE27487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4" creationId="{35503D25-695E-4ECD-9774-1CCF89B97181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5" creationId="{79589CC4-0E96-40D4-A803-C3F8C19578C5}"/>
          </ac:inkMkLst>
        </pc:inkChg>
        <pc:inkChg chg="add mod">
          <ac:chgData name="強 魏" userId="06755a37d5bc053f" providerId="LiveId" clId="{F3C712A7-DD01-4B54-ABAD-C85A13B3C5DE}" dt="2020-07-12T01:37:16.489" v="1692"/>
          <ac:inkMkLst>
            <pc:docMk/>
            <pc:sldMk cId="938433537" sldId="260"/>
            <ac:inkMk id="3096" creationId="{05DD70F1-9FE1-4924-87A3-896D8D59166C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098" creationId="{B29B22C8-14DB-4EBB-987D-420D6D811960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099" creationId="{D92D8BD5-E8EB-439B-9720-796AB58ECA14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100" creationId="{3FFFE404-9D77-4B42-A33D-AE1A9B16B557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101" creationId="{3B68F905-B3BA-41F7-9811-A1E3BEC6D42D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102" creationId="{8823540A-8B18-437B-9B3D-2BBF6B3B8ECD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103" creationId="{DE660CBC-805B-41DA-BB2A-3C523A0F97D7}"/>
          </ac:inkMkLst>
        </pc:inkChg>
        <pc:inkChg chg="add mod">
          <ac:chgData name="強 魏" userId="06755a37d5bc053f" providerId="LiveId" clId="{F3C712A7-DD01-4B54-ABAD-C85A13B3C5DE}" dt="2020-07-12T01:37:19.722" v="1700"/>
          <ac:inkMkLst>
            <pc:docMk/>
            <pc:sldMk cId="938433537" sldId="260"/>
            <ac:inkMk id="3104" creationId="{44B46A68-65B5-446F-8AF6-268212DBDAF9}"/>
          </ac:inkMkLst>
        </pc:inkChg>
        <pc:inkChg chg="add mod">
          <ac:chgData name="強 魏" userId="06755a37d5bc053f" providerId="LiveId" clId="{F3C712A7-DD01-4B54-ABAD-C85A13B3C5DE}" dt="2020-07-12T01:37:22.197" v="1706"/>
          <ac:inkMkLst>
            <pc:docMk/>
            <pc:sldMk cId="938433537" sldId="260"/>
            <ac:inkMk id="3107" creationId="{56341667-5BE7-48A4-919F-2BA0429AA84A}"/>
          </ac:inkMkLst>
        </pc:inkChg>
        <pc:inkChg chg="add mod">
          <ac:chgData name="強 魏" userId="06755a37d5bc053f" providerId="LiveId" clId="{F3C712A7-DD01-4B54-ABAD-C85A13B3C5DE}" dt="2020-07-12T01:37:22.197" v="1706"/>
          <ac:inkMkLst>
            <pc:docMk/>
            <pc:sldMk cId="938433537" sldId="260"/>
            <ac:inkMk id="3108" creationId="{0A782A6A-BBD1-4F27-BB70-93F6EF7DD10E}"/>
          </ac:inkMkLst>
        </pc:inkChg>
        <pc:inkChg chg="add mod">
          <ac:chgData name="強 魏" userId="06755a37d5bc053f" providerId="LiveId" clId="{F3C712A7-DD01-4B54-ABAD-C85A13B3C5DE}" dt="2020-07-12T01:37:22.197" v="1706"/>
          <ac:inkMkLst>
            <pc:docMk/>
            <pc:sldMk cId="938433537" sldId="260"/>
            <ac:inkMk id="3109" creationId="{A9774C64-EB3C-47F1-AA3B-014D55A94BCC}"/>
          </ac:inkMkLst>
        </pc:inkChg>
        <pc:inkChg chg="add mod">
          <ac:chgData name="強 魏" userId="06755a37d5bc053f" providerId="LiveId" clId="{F3C712A7-DD01-4B54-ABAD-C85A13B3C5DE}" dt="2020-07-12T01:37:22.197" v="1706"/>
          <ac:inkMkLst>
            <pc:docMk/>
            <pc:sldMk cId="938433537" sldId="260"/>
            <ac:inkMk id="3110" creationId="{DE634CA1-E9A9-4292-80F9-DAC739303DD0}"/>
          </ac:inkMkLst>
        </pc:inkChg>
        <pc:inkChg chg="add mod">
          <ac:chgData name="強 魏" userId="06755a37d5bc053f" providerId="LiveId" clId="{F3C712A7-DD01-4B54-ABAD-C85A13B3C5DE}" dt="2020-07-12T01:37:22.197" v="1706"/>
          <ac:inkMkLst>
            <pc:docMk/>
            <pc:sldMk cId="938433537" sldId="260"/>
            <ac:inkMk id="3111" creationId="{F7079848-8C35-473A-A648-7404C92B9A60}"/>
          </ac:inkMkLst>
        </pc:inkChg>
        <pc:inkChg chg="add">
          <ac:chgData name="強 魏" userId="06755a37d5bc053f" providerId="LiveId" clId="{F3C712A7-DD01-4B54-ABAD-C85A13B3C5DE}" dt="2020-07-12T01:37:24.883" v="1707" actId="9405"/>
          <ac:inkMkLst>
            <pc:docMk/>
            <pc:sldMk cId="938433537" sldId="260"/>
            <ac:inkMk id="3113" creationId="{0DD93375-D256-44C9-9BD7-CD187827F68F}"/>
          </ac:inkMkLst>
        </pc:inkChg>
        <pc:inkChg chg="add">
          <ac:chgData name="強 魏" userId="06755a37d5bc053f" providerId="LiveId" clId="{F3C712A7-DD01-4B54-ABAD-C85A13B3C5DE}" dt="2020-07-12T01:37:25.240" v="1708" actId="9405"/>
          <ac:inkMkLst>
            <pc:docMk/>
            <pc:sldMk cId="938433537" sldId="260"/>
            <ac:inkMk id="3114" creationId="{8940B8B8-69DE-49A6-8159-3E2D5AAC5576}"/>
          </ac:inkMkLst>
        </pc:inkChg>
        <pc:inkChg chg="add">
          <ac:chgData name="強 魏" userId="06755a37d5bc053f" providerId="LiveId" clId="{F3C712A7-DD01-4B54-ABAD-C85A13B3C5DE}" dt="2020-07-12T01:37:25.566" v="1709" actId="9405"/>
          <ac:inkMkLst>
            <pc:docMk/>
            <pc:sldMk cId="938433537" sldId="260"/>
            <ac:inkMk id="3115" creationId="{E1B41993-460F-4F5F-A679-E13E4A3497B4}"/>
          </ac:inkMkLst>
        </pc:inkChg>
        <pc:inkChg chg="add del mod">
          <ac:chgData name="強 魏" userId="06755a37d5bc053f" providerId="LiveId" clId="{F3C712A7-DD01-4B54-ABAD-C85A13B3C5DE}" dt="2020-07-12T01:37:32.269" v="1719"/>
          <ac:inkMkLst>
            <pc:docMk/>
            <pc:sldMk cId="938433537" sldId="260"/>
            <ac:inkMk id="3116" creationId="{58F211D5-ED97-4F5E-A023-EDA63FCB49A6}"/>
          </ac:inkMkLst>
        </pc:inkChg>
        <pc:inkChg chg="add del mod">
          <ac:chgData name="強 魏" userId="06755a37d5bc053f" providerId="LiveId" clId="{F3C712A7-DD01-4B54-ABAD-C85A13B3C5DE}" dt="2020-07-12T01:37:32.269" v="1722"/>
          <ac:inkMkLst>
            <pc:docMk/>
            <pc:sldMk cId="938433537" sldId="260"/>
            <ac:inkMk id="3117" creationId="{20BAA478-D2AA-4529-8BF0-F6C8843DBA3C}"/>
          </ac:inkMkLst>
        </pc:inkChg>
        <pc:inkChg chg="add del mod">
          <ac:chgData name="強 魏" userId="06755a37d5bc053f" providerId="LiveId" clId="{F3C712A7-DD01-4B54-ABAD-C85A13B3C5DE}" dt="2020-07-12T01:37:32.269" v="1718"/>
          <ac:inkMkLst>
            <pc:docMk/>
            <pc:sldMk cId="938433537" sldId="260"/>
            <ac:inkMk id="3118" creationId="{1E6D09FD-FADD-4997-B0D2-92EC4C5A74BF}"/>
          </ac:inkMkLst>
        </pc:inkChg>
        <pc:inkChg chg="add del mod">
          <ac:chgData name="強 魏" userId="06755a37d5bc053f" providerId="LiveId" clId="{F3C712A7-DD01-4B54-ABAD-C85A13B3C5DE}" dt="2020-07-12T01:37:32.269" v="1717"/>
          <ac:inkMkLst>
            <pc:docMk/>
            <pc:sldMk cId="938433537" sldId="260"/>
            <ac:inkMk id="3119" creationId="{5E6D31AF-6580-44D6-B5AD-38CA30D9167B}"/>
          </ac:inkMkLst>
        </pc:inkChg>
        <pc:inkChg chg="add del mod">
          <ac:chgData name="強 魏" userId="06755a37d5bc053f" providerId="LiveId" clId="{F3C712A7-DD01-4B54-ABAD-C85A13B3C5DE}" dt="2020-07-12T01:37:32.269" v="1720"/>
          <ac:inkMkLst>
            <pc:docMk/>
            <pc:sldMk cId="938433537" sldId="260"/>
            <ac:inkMk id="3120" creationId="{5B439832-7F89-4BCB-BC84-88613BF7DEBE}"/>
          </ac:inkMkLst>
        </pc:inkChg>
        <pc:inkChg chg="add del mod">
          <ac:chgData name="強 魏" userId="06755a37d5bc053f" providerId="LiveId" clId="{F3C712A7-DD01-4B54-ABAD-C85A13B3C5DE}" dt="2020-07-12T01:37:32.269" v="1721"/>
          <ac:inkMkLst>
            <pc:docMk/>
            <pc:sldMk cId="938433537" sldId="260"/>
            <ac:inkMk id="3121" creationId="{DBF6D5B9-8B6C-4258-BDCE-3E84767364C9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3" creationId="{80FFE8C8-249E-4365-B0D2-B89D0B6B544E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4" creationId="{05AC2368-F431-43B5-85BB-60762E429BF5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5" creationId="{554A3F0D-2081-42FA-A9C4-C7EBCF0F3E42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6" creationId="{57808F63-15C3-40A4-8878-6BEA184283A5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7" creationId="{65ABCB61-1E84-496F-B53F-6B6129FAEB00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8" creationId="{B3B2D0D9-3F64-4F0C-BAA8-769EEC418578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29" creationId="{AB62FA3B-B5DE-47EB-AC5E-476626714D31}"/>
          </ac:inkMkLst>
        </pc:inkChg>
        <pc:inkChg chg="add mod">
          <ac:chgData name="強 魏" userId="06755a37d5bc053f" providerId="LiveId" clId="{F3C712A7-DD01-4B54-ABAD-C85A13B3C5DE}" dt="2020-07-12T01:37:39.826" v="1733"/>
          <ac:inkMkLst>
            <pc:docMk/>
            <pc:sldMk cId="938433537" sldId="260"/>
            <ac:inkMk id="3130" creationId="{5D12CC57-93F6-4FD0-BEAC-F261D4549019}"/>
          </ac:inkMkLst>
        </pc:inkChg>
        <pc:inkChg chg="add mod">
          <ac:chgData name="強 魏" userId="06755a37d5bc053f" providerId="LiveId" clId="{F3C712A7-DD01-4B54-ABAD-C85A13B3C5DE}" dt="2020-07-12T01:37:41.943" v="1737"/>
          <ac:inkMkLst>
            <pc:docMk/>
            <pc:sldMk cId="938433537" sldId="260"/>
            <ac:inkMk id="3131" creationId="{85C1C164-3A50-45E5-9B7A-1DC33CBFE4DA}"/>
          </ac:inkMkLst>
        </pc:inkChg>
        <pc:inkChg chg="add mod">
          <ac:chgData name="強 魏" userId="06755a37d5bc053f" providerId="LiveId" clId="{F3C712A7-DD01-4B54-ABAD-C85A13B3C5DE}" dt="2020-07-12T01:37:41.943" v="1737"/>
          <ac:inkMkLst>
            <pc:docMk/>
            <pc:sldMk cId="938433537" sldId="260"/>
            <ac:inkMk id="3132" creationId="{9256E89A-09B0-4CC2-B811-28093BD9980B}"/>
          </ac:inkMkLst>
        </pc:inkChg>
        <pc:inkChg chg="add mod">
          <ac:chgData name="強 魏" userId="06755a37d5bc053f" providerId="LiveId" clId="{F3C712A7-DD01-4B54-ABAD-C85A13B3C5DE}" dt="2020-07-12T01:37:41.943" v="1737"/>
          <ac:inkMkLst>
            <pc:docMk/>
            <pc:sldMk cId="938433537" sldId="260"/>
            <ac:inkMk id="3136" creationId="{C5638FB9-CE7F-46F9-B8E8-01080BAE5AA8}"/>
          </ac:inkMkLst>
        </pc:inkChg>
        <pc:inkChg chg="add mod">
          <ac:chgData name="強 魏" userId="06755a37d5bc053f" providerId="LiveId" clId="{F3C712A7-DD01-4B54-ABAD-C85A13B3C5DE}" dt="2020-07-12T01:37:41.943" v="1737"/>
          <ac:inkMkLst>
            <pc:docMk/>
            <pc:sldMk cId="938433537" sldId="260"/>
            <ac:inkMk id="3137" creationId="{E4076EAE-A6D4-41CD-9B9F-1223EE9A2508}"/>
          </ac:inkMkLst>
        </pc:inkChg>
        <pc:inkChg chg="add mod">
          <ac:chgData name="強 魏" userId="06755a37d5bc053f" providerId="LiveId" clId="{F3C712A7-DD01-4B54-ABAD-C85A13B3C5DE}" dt="2020-07-12T01:37:41.943" v="1737"/>
          <ac:inkMkLst>
            <pc:docMk/>
            <pc:sldMk cId="938433537" sldId="260"/>
            <ac:inkMk id="3138" creationId="{4A4A3CC6-6A6C-419C-8A07-86DC93AEF22F}"/>
          </ac:inkMkLst>
        </pc:inkChg>
        <pc:inkChg chg="add mod">
          <ac:chgData name="強 魏" userId="06755a37d5bc053f" providerId="LiveId" clId="{F3C712A7-DD01-4B54-ABAD-C85A13B3C5DE}" dt="2020-07-12T01:37:44.123" v="1743"/>
          <ac:inkMkLst>
            <pc:docMk/>
            <pc:sldMk cId="938433537" sldId="260"/>
            <ac:inkMk id="3140" creationId="{7D3945F7-8990-4CAE-9DF8-06EBAE03D173}"/>
          </ac:inkMkLst>
        </pc:inkChg>
        <pc:inkChg chg="add mod">
          <ac:chgData name="強 魏" userId="06755a37d5bc053f" providerId="LiveId" clId="{F3C712A7-DD01-4B54-ABAD-C85A13B3C5DE}" dt="2020-07-12T01:37:44.123" v="1743"/>
          <ac:inkMkLst>
            <pc:docMk/>
            <pc:sldMk cId="938433537" sldId="260"/>
            <ac:inkMk id="3141" creationId="{7682B49E-9FBA-4312-8ABD-1E3B81C0A26F}"/>
          </ac:inkMkLst>
        </pc:inkChg>
        <pc:inkChg chg="add mod">
          <ac:chgData name="強 魏" userId="06755a37d5bc053f" providerId="LiveId" clId="{F3C712A7-DD01-4B54-ABAD-C85A13B3C5DE}" dt="2020-07-12T01:37:44.123" v="1743"/>
          <ac:inkMkLst>
            <pc:docMk/>
            <pc:sldMk cId="938433537" sldId="260"/>
            <ac:inkMk id="3142" creationId="{987E14A6-DAB1-455C-B374-1F38214B9997}"/>
          </ac:inkMkLst>
        </pc:inkChg>
        <pc:inkChg chg="add mod">
          <ac:chgData name="強 魏" userId="06755a37d5bc053f" providerId="LiveId" clId="{F3C712A7-DD01-4B54-ABAD-C85A13B3C5DE}" dt="2020-07-12T01:37:44.123" v="1743"/>
          <ac:inkMkLst>
            <pc:docMk/>
            <pc:sldMk cId="938433537" sldId="260"/>
            <ac:inkMk id="3143" creationId="{DC125029-29C8-412D-AA42-750574D44782}"/>
          </ac:inkMkLst>
        </pc:inkChg>
        <pc:inkChg chg="add mod">
          <ac:chgData name="強 魏" userId="06755a37d5bc053f" providerId="LiveId" clId="{F3C712A7-DD01-4B54-ABAD-C85A13B3C5DE}" dt="2020-07-12T01:37:44.123" v="1743"/>
          <ac:inkMkLst>
            <pc:docMk/>
            <pc:sldMk cId="938433537" sldId="260"/>
            <ac:inkMk id="3144" creationId="{09055D52-56E7-4738-AC5E-AC16B14392A6}"/>
          </ac:inkMkLst>
        </pc:inkChg>
        <pc:inkChg chg="add mod">
          <ac:chgData name="強 魏" userId="06755a37d5bc053f" providerId="LiveId" clId="{F3C712A7-DD01-4B54-ABAD-C85A13B3C5DE}" dt="2020-07-12T01:37:47.365" v="1750"/>
          <ac:inkMkLst>
            <pc:docMk/>
            <pc:sldMk cId="938433537" sldId="260"/>
            <ac:inkMk id="3146" creationId="{32483273-AF0E-4848-B707-9B987F602005}"/>
          </ac:inkMkLst>
        </pc:inkChg>
        <pc:inkChg chg="add mod">
          <ac:chgData name="強 魏" userId="06755a37d5bc053f" providerId="LiveId" clId="{F3C712A7-DD01-4B54-ABAD-C85A13B3C5DE}" dt="2020-07-12T01:37:47.365" v="1750"/>
          <ac:inkMkLst>
            <pc:docMk/>
            <pc:sldMk cId="938433537" sldId="260"/>
            <ac:inkMk id="3147" creationId="{0EBC1950-C327-41E7-9CA3-E936CC1BD989}"/>
          </ac:inkMkLst>
        </pc:inkChg>
        <pc:inkChg chg="add mod">
          <ac:chgData name="強 魏" userId="06755a37d5bc053f" providerId="LiveId" clId="{F3C712A7-DD01-4B54-ABAD-C85A13B3C5DE}" dt="2020-07-12T01:37:47.365" v="1750"/>
          <ac:inkMkLst>
            <pc:docMk/>
            <pc:sldMk cId="938433537" sldId="260"/>
            <ac:inkMk id="3148" creationId="{113D31C0-5C78-46EF-A467-4D124C31AF8A}"/>
          </ac:inkMkLst>
        </pc:inkChg>
        <pc:inkChg chg="add mod">
          <ac:chgData name="強 魏" userId="06755a37d5bc053f" providerId="LiveId" clId="{F3C712A7-DD01-4B54-ABAD-C85A13B3C5DE}" dt="2020-07-12T01:37:47.365" v="1750"/>
          <ac:inkMkLst>
            <pc:docMk/>
            <pc:sldMk cId="938433537" sldId="260"/>
            <ac:inkMk id="3149" creationId="{2A40274A-7BD5-4847-8496-CBFE4842102B}"/>
          </ac:inkMkLst>
        </pc:inkChg>
        <pc:inkChg chg="add mod">
          <ac:chgData name="強 魏" userId="06755a37d5bc053f" providerId="LiveId" clId="{F3C712A7-DD01-4B54-ABAD-C85A13B3C5DE}" dt="2020-07-12T01:37:47.365" v="1750"/>
          <ac:inkMkLst>
            <pc:docMk/>
            <pc:sldMk cId="938433537" sldId="260"/>
            <ac:inkMk id="3150" creationId="{F23CDA06-385E-44AC-84E7-245C6C8CCFB6}"/>
          </ac:inkMkLst>
        </pc:inkChg>
        <pc:inkChg chg="add">
          <ac:chgData name="強 魏" userId="06755a37d5bc053f" providerId="LiveId" clId="{F3C712A7-DD01-4B54-ABAD-C85A13B3C5DE}" dt="2020-07-12T01:37:46.702" v="1749" actId="9405"/>
          <ac:inkMkLst>
            <pc:docMk/>
            <pc:sldMk cId="938433537" sldId="260"/>
            <ac:inkMk id="3151" creationId="{1D743CDB-B664-40EE-B786-F61C48C07316}"/>
          </ac:inkMkLst>
        </pc:inkChg>
        <pc:inkChg chg="add mod">
          <ac:chgData name="強 魏" userId="06755a37d5bc053f" providerId="LiveId" clId="{F3C712A7-DD01-4B54-ABAD-C85A13B3C5DE}" dt="2020-07-12T01:37:49.537" v="1754"/>
          <ac:inkMkLst>
            <pc:docMk/>
            <pc:sldMk cId="938433537" sldId="260"/>
            <ac:inkMk id="3153" creationId="{9E8E80F1-B35A-482C-B220-B18C466FE889}"/>
          </ac:inkMkLst>
        </pc:inkChg>
        <pc:inkChg chg="add mod">
          <ac:chgData name="強 魏" userId="06755a37d5bc053f" providerId="LiveId" clId="{F3C712A7-DD01-4B54-ABAD-C85A13B3C5DE}" dt="2020-07-12T01:37:49.537" v="1754"/>
          <ac:inkMkLst>
            <pc:docMk/>
            <pc:sldMk cId="938433537" sldId="260"/>
            <ac:inkMk id="3154" creationId="{0F8439CD-818D-4368-B0BF-D4889E6E9167}"/>
          </ac:inkMkLst>
        </pc:inkChg>
        <pc:inkChg chg="add mod">
          <ac:chgData name="強 魏" userId="06755a37d5bc053f" providerId="LiveId" clId="{F3C712A7-DD01-4B54-ABAD-C85A13B3C5DE}" dt="2020-07-12T01:37:49.537" v="1754"/>
          <ac:inkMkLst>
            <pc:docMk/>
            <pc:sldMk cId="938433537" sldId="260"/>
            <ac:inkMk id="3155" creationId="{898E6200-2E94-41FB-8973-976A5D87A8A6}"/>
          </ac:inkMkLst>
        </pc:inkChg>
        <pc:inkChg chg="add">
          <ac:chgData name="強 魏" userId="06755a37d5bc053f" providerId="LiveId" clId="{F3C712A7-DD01-4B54-ABAD-C85A13B3C5DE}" dt="2020-07-12T01:37:49.571" v="1755" actId="9405"/>
          <ac:inkMkLst>
            <pc:docMk/>
            <pc:sldMk cId="938433537" sldId="260"/>
            <ac:inkMk id="3157" creationId="{5F87A1B9-0F50-4045-8DA0-EA7677AE96E8}"/>
          </ac:inkMkLst>
        </pc:inkChg>
        <pc:inkChg chg="add mod">
          <ac:chgData name="強 魏" userId="06755a37d5bc053f" providerId="LiveId" clId="{F3C712A7-DD01-4B54-ABAD-C85A13B3C5DE}" dt="2020-07-12T01:37:52.551" v="1761"/>
          <ac:inkMkLst>
            <pc:docMk/>
            <pc:sldMk cId="938433537" sldId="260"/>
            <ac:inkMk id="3158" creationId="{4113D593-FD43-4ACC-89F2-0C2A182E72DB}"/>
          </ac:inkMkLst>
        </pc:inkChg>
        <pc:inkChg chg="add mod">
          <ac:chgData name="強 魏" userId="06755a37d5bc053f" providerId="LiveId" clId="{F3C712A7-DD01-4B54-ABAD-C85A13B3C5DE}" dt="2020-07-12T01:37:52.551" v="1761"/>
          <ac:inkMkLst>
            <pc:docMk/>
            <pc:sldMk cId="938433537" sldId="260"/>
            <ac:inkMk id="3159" creationId="{0CEC5C3E-595A-4003-996C-9FA339605256}"/>
          </ac:inkMkLst>
        </pc:inkChg>
        <pc:inkChg chg="add mod">
          <ac:chgData name="強 魏" userId="06755a37d5bc053f" providerId="LiveId" clId="{F3C712A7-DD01-4B54-ABAD-C85A13B3C5DE}" dt="2020-07-12T01:37:52.551" v="1761"/>
          <ac:inkMkLst>
            <pc:docMk/>
            <pc:sldMk cId="938433537" sldId="260"/>
            <ac:inkMk id="3161" creationId="{2A53DD44-3267-4A0A-89A2-3098B65A157E}"/>
          </ac:inkMkLst>
        </pc:inkChg>
        <pc:inkChg chg="add mod">
          <ac:chgData name="強 魏" userId="06755a37d5bc053f" providerId="LiveId" clId="{F3C712A7-DD01-4B54-ABAD-C85A13B3C5DE}" dt="2020-07-12T01:37:52.551" v="1761"/>
          <ac:inkMkLst>
            <pc:docMk/>
            <pc:sldMk cId="938433537" sldId="260"/>
            <ac:inkMk id="3162" creationId="{6542896F-54C7-4246-9B1E-8C1E530DCAF7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4" creationId="{941ABAC7-337E-4D84-BA71-9F3AB0589749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5" creationId="{01FEAEA9-83A8-48A2-9CE4-64A6C7DA6ED9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6" creationId="{D6B4F3FD-CC5F-453B-88E3-A8D76B5FDAB5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7" creationId="{71890E9C-7D27-4B21-A8D0-95C25DCF928D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8" creationId="{06EC8D0F-EC26-4530-A08F-747211E2E3EE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69" creationId="{A728BEBC-DC60-4DE7-ABA8-72064EB6B105}"/>
          </ac:inkMkLst>
        </pc:inkChg>
        <pc:inkChg chg="add mod">
          <ac:chgData name="強 魏" userId="06755a37d5bc053f" providerId="LiveId" clId="{F3C712A7-DD01-4B54-ABAD-C85A13B3C5DE}" dt="2020-07-12T01:37:57.373" v="1769"/>
          <ac:inkMkLst>
            <pc:docMk/>
            <pc:sldMk cId="938433537" sldId="260"/>
            <ac:inkMk id="3170" creationId="{D7768C43-9F4F-4639-BD04-D4C7C42912AD}"/>
          </ac:inkMkLst>
        </pc:inkChg>
      </pc:sldChg>
      <pc:sldChg chg="addSp delSp modSp add mod">
        <pc:chgData name="強 魏" userId="06755a37d5bc053f" providerId="LiveId" clId="{F3C712A7-DD01-4B54-ABAD-C85A13B3C5DE}" dt="2020-07-12T01:39:28.959" v="1869"/>
        <pc:sldMkLst>
          <pc:docMk/>
          <pc:sldMk cId="767420383" sldId="261"/>
        </pc:sldMkLst>
        <pc:spChg chg="mod">
          <ac:chgData name="強 魏" userId="06755a37d5bc053f" providerId="LiveId" clId="{F3C712A7-DD01-4B54-ABAD-C85A13B3C5DE}" dt="2020-07-12T01:36:10.579" v="1599" actId="20577"/>
          <ac:spMkLst>
            <pc:docMk/>
            <pc:sldMk cId="767420383" sldId="261"/>
            <ac:spMk id="2" creationId="{7865DC08-4C51-4C22-9730-90966B978FAC}"/>
          </ac:spMkLst>
        </pc:spChg>
        <pc:spChg chg="mod">
          <ac:chgData name="強 魏" userId="06755a37d5bc053f" providerId="LiveId" clId="{F3C712A7-DD01-4B54-ABAD-C85A13B3C5DE}" dt="2020-07-12T01:36:30.232" v="1632" actId="20577"/>
          <ac:spMkLst>
            <pc:docMk/>
            <pc:sldMk cId="767420383" sldId="261"/>
            <ac:spMk id="22" creationId="{987175F2-D20C-4601-B9A3-B3692648970D}"/>
          </ac:spMkLst>
        </pc:spChg>
        <pc:grpChg chg="del mod">
          <ac:chgData name="強 魏" userId="06755a37d5bc053f" providerId="LiveId" clId="{F3C712A7-DD01-4B54-ABAD-C85A13B3C5DE}" dt="2020-07-12T01:36:15.613" v="1605"/>
          <ac:grpSpMkLst>
            <pc:docMk/>
            <pc:sldMk cId="767420383" sldId="261"/>
            <ac:grpSpMk id="17" creationId="{FFBE2697-A594-4F78-BF6E-FEB4EAB56624}"/>
          </ac:grpSpMkLst>
        </pc:grpChg>
        <pc:grpChg chg="mod">
          <ac:chgData name="強 魏" userId="06755a37d5bc053f" providerId="LiveId" clId="{F3C712A7-DD01-4B54-ABAD-C85A13B3C5DE}" dt="2020-07-12T01:36:22.139" v="1614"/>
          <ac:grpSpMkLst>
            <pc:docMk/>
            <pc:sldMk cId="767420383" sldId="261"/>
            <ac:grpSpMk id="18" creationId="{C8EF3226-0AFE-4605-BCB0-CA5CB1054800}"/>
          </ac:grpSpMkLst>
        </pc:grpChg>
        <pc:grpChg chg="mod">
          <ac:chgData name="強 魏" userId="06755a37d5bc053f" providerId="LiveId" clId="{F3C712A7-DD01-4B54-ABAD-C85A13B3C5DE}" dt="2020-07-12T01:38:52.417" v="1781"/>
          <ac:grpSpMkLst>
            <pc:docMk/>
            <pc:sldMk cId="767420383" sldId="261"/>
            <ac:grpSpMk id="24" creationId="{36660F05-31D5-4C21-B61A-9539A64B32E1}"/>
          </ac:grpSpMkLst>
        </pc:grpChg>
        <pc:grpChg chg="mod">
          <ac:chgData name="強 魏" userId="06755a37d5bc053f" providerId="LiveId" clId="{F3C712A7-DD01-4B54-ABAD-C85A13B3C5DE}" dt="2020-07-12T01:39:02.316" v="1804"/>
          <ac:grpSpMkLst>
            <pc:docMk/>
            <pc:sldMk cId="767420383" sldId="261"/>
            <ac:grpSpMk id="47" creationId="{8FA57901-B1CD-4CFB-9DA8-6A4355F44D98}"/>
          </ac:grpSpMkLst>
        </pc:grpChg>
        <pc:grpChg chg="mod">
          <ac:chgData name="強 魏" userId="06755a37d5bc053f" providerId="LiveId" clId="{F3C712A7-DD01-4B54-ABAD-C85A13B3C5DE}" dt="2020-07-12T01:39:02.316" v="1804"/>
          <ac:grpSpMkLst>
            <pc:docMk/>
            <pc:sldMk cId="767420383" sldId="261"/>
            <ac:grpSpMk id="48" creationId="{369DCC2E-F904-417F-8DCA-01F29A0C2C69}"/>
          </ac:grpSpMkLst>
        </pc:grpChg>
        <pc:grpChg chg="mod">
          <ac:chgData name="強 魏" userId="06755a37d5bc053f" providerId="LiveId" clId="{F3C712A7-DD01-4B54-ABAD-C85A13B3C5DE}" dt="2020-07-12T01:39:02.316" v="1804"/>
          <ac:grpSpMkLst>
            <pc:docMk/>
            <pc:sldMk cId="767420383" sldId="261"/>
            <ac:grpSpMk id="49" creationId="{A433530B-571E-45CE-974E-17AE02801CE8}"/>
          </ac:grpSpMkLst>
        </pc:grpChg>
        <pc:grpChg chg="mod">
          <ac:chgData name="強 魏" userId="06755a37d5bc053f" providerId="LiveId" clId="{F3C712A7-DD01-4B54-ABAD-C85A13B3C5DE}" dt="2020-07-12T01:39:11.048" v="1826"/>
          <ac:grpSpMkLst>
            <pc:docMk/>
            <pc:sldMk cId="767420383" sldId="261"/>
            <ac:grpSpMk id="4104" creationId="{68A3B2A0-4E7A-45E1-9682-7492DDEF9E22}"/>
          </ac:grpSpMkLst>
        </pc:grpChg>
        <pc:grpChg chg="mod">
          <ac:chgData name="強 魏" userId="06755a37d5bc053f" providerId="LiveId" clId="{F3C712A7-DD01-4B54-ABAD-C85A13B3C5DE}" dt="2020-07-12T01:39:11.048" v="1826"/>
          <ac:grpSpMkLst>
            <pc:docMk/>
            <pc:sldMk cId="767420383" sldId="261"/>
            <ac:grpSpMk id="4105" creationId="{B704BEFF-FDD0-44FC-8E24-7230A397A9A9}"/>
          </ac:grpSpMkLst>
        </pc:grpChg>
        <pc:grpChg chg="mod">
          <ac:chgData name="強 魏" userId="06755a37d5bc053f" providerId="LiveId" clId="{F3C712A7-DD01-4B54-ABAD-C85A13B3C5DE}" dt="2020-07-12T01:39:11.048" v="1826"/>
          <ac:grpSpMkLst>
            <pc:docMk/>
            <pc:sldMk cId="767420383" sldId="261"/>
            <ac:grpSpMk id="4106" creationId="{87E5E78D-DC10-4C5D-8A3D-DF925BF71297}"/>
          </ac:grpSpMkLst>
        </pc:grpChg>
        <pc:grpChg chg="mod">
          <ac:chgData name="強 魏" userId="06755a37d5bc053f" providerId="LiveId" clId="{F3C712A7-DD01-4B54-ABAD-C85A13B3C5DE}" dt="2020-07-12T01:39:11.048" v="1826"/>
          <ac:grpSpMkLst>
            <pc:docMk/>
            <pc:sldMk cId="767420383" sldId="261"/>
            <ac:grpSpMk id="4107" creationId="{C2AD8C7F-53FA-42E0-9E15-11F5D26DD6D4}"/>
          </ac:grpSpMkLst>
        </pc:grpChg>
        <pc:grpChg chg="mod">
          <ac:chgData name="強 魏" userId="06755a37d5bc053f" providerId="LiveId" clId="{F3C712A7-DD01-4B54-ABAD-C85A13B3C5DE}" dt="2020-07-12T01:39:11.048" v="1826"/>
          <ac:grpSpMkLst>
            <pc:docMk/>
            <pc:sldMk cId="767420383" sldId="261"/>
            <ac:grpSpMk id="4108" creationId="{84C4A44B-B443-44FF-BD69-5A44DAC9341A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1" creationId="{9CB03DD5-F7B4-4EBB-8349-F2B8C114A69D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2" creationId="{8C974A5B-679A-48A5-BF28-6D6996081765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3" creationId="{C8A1D211-BB5F-49A1-9832-A0FAD346386F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4" creationId="{3F884035-551D-4E43-A8F5-BCEBF6FF7525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5" creationId="{134B29BD-887F-46D1-92E2-059FFC2927BD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6" creationId="{3570D392-CA90-4E95-80D6-941E58F69147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7" creationId="{59E62463-7DA2-4032-8EC1-E6F995B127C5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8" creationId="{F9365FEB-E963-40BE-B425-C2CF57E53E11}"/>
          </ac:grpSpMkLst>
        </pc:grpChg>
        <pc:grpChg chg="mod">
          <ac:chgData name="強 魏" userId="06755a37d5bc053f" providerId="LiveId" clId="{F3C712A7-DD01-4B54-ABAD-C85A13B3C5DE}" dt="2020-07-12T01:39:28.959" v="1869"/>
          <ac:grpSpMkLst>
            <pc:docMk/>
            <pc:sldMk cId="767420383" sldId="261"/>
            <ac:grpSpMk id="4159" creationId="{320FCA86-7C3D-459A-B646-8ABB5F06B075}"/>
          </ac:grpSpMkLst>
        </pc:grpChg>
        <pc:picChg chg="del mod">
          <ac:chgData name="強 魏" userId="06755a37d5bc053f" providerId="LiveId" clId="{F3C712A7-DD01-4B54-ABAD-C85A13B3C5DE}" dt="2020-07-12T01:38:02.812" v="1771" actId="478"/>
          <ac:picMkLst>
            <pc:docMk/>
            <pc:sldMk cId="767420383" sldId="261"/>
            <ac:picMk id="3073" creationId="{13C388A1-B40B-482B-A6A0-D57F861713E9}"/>
          </ac:picMkLst>
        </pc:picChg>
        <pc:picChg chg="add mod">
          <ac:chgData name="強 魏" userId="06755a37d5bc053f" providerId="LiveId" clId="{F3C712A7-DD01-4B54-ABAD-C85A13B3C5DE}" dt="2020-07-12T01:38:41.090" v="1776" actId="1076"/>
          <ac:picMkLst>
            <pc:docMk/>
            <pc:sldMk cId="767420383" sldId="261"/>
            <ac:picMk id="4097" creationId="{9AFBAF7C-F62A-48DB-A2CC-66C6A2C69B69}"/>
          </ac:picMkLst>
        </pc:pic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3" creationId="{F2127845-E82A-40C0-8505-925EAC9437B5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4" creationId="{6908FD74-E370-4B59-AF10-134593959767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5" creationId="{CC772FF6-F749-421D-B2DD-CDA10D8BA132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6" creationId="{8AF4FF4F-5CF2-4C93-89BA-B4C9826F6C31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7" creationId="{6AE53774-5001-48B1-8F64-BF9002E3BC86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8" creationId="{3E712197-3D76-4F9B-A9DF-1A2F1D5DB9D8}"/>
          </ac:inkMkLst>
        </pc:inkChg>
        <pc:inkChg chg="add mod">
          <ac:chgData name="強 魏" userId="06755a37d5bc053f" providerId="LiveId" clId="{F3C712A7-DD01-4B54-ABAD-C85A13B3C5DE}" dt="2020-07-12T01:36:22.139" v="1614"/>
          <ac:inkMkLst>
            <pc:docMk/>
            <pc:sldMk cId="767420383" sldId="261"/>
            <ac:inkMk id="9" creationId="{63A188AF-CFB5-4C13-828F-C45A21E4A3BF}"/>
          </ac:inkMkLst>
        </pc:inkChg>
        <pc:inkChg chg="del mod">
          <ac:chgData name="強 魏" userId="06755a37d5bc053f" providerId="LiveId" clId="{F3C712A7-DD01-4B54-ABAD-C85A13B3C5DE}" dt="2020-07-12T01:36:15.613" v="1605"/>
          <ac:inkMkLst>
            <pc:docMk/>
            <pc:sldMk cId="767420383" sldId="261"/>
            <ac:inkMk id="10" creationId="{B520341E-F849-4590-8C11-5ED5C07E35E2}"/>
          </ac:inkMkLst>
        </pc:inkChg>
        <pc:inkChg chg="del mod">
          <ac:chgData name="強 魏" userId="06755a37d5bc053f" providerId="LiveId" clId="{F3C712A7-DD01-4B54-ABAD-C85A13B3C5DE}" dt="2020-07-12T01:36:15.613" v="1602"/>
          <ac:inkMkLst>
            <pc:docMk/>
            <pc:sldMk cId="767420383" sldId="261"/>
            <ac:inkMk id="11" creationId="{64654688-ACDC-41B4-9C6B-EA05F1CB4D53}"/>
          </ac:inkMkLst>
        </pc:inkChg>
        <pc:inkChg chg="del">
          <ac:chgData name="強 魏" userId="06755a37d5bc053f" providerId="LiveId" clId="{F3C712A7-DD01-4B54-ABAD-C85A13B3C5DE}" dt="2020-07-12T01:36:15.605" v="1600"/>
          <ac:inkMkLst>
            <pc:docMk/>
            <pc:sldMk cId="767420383" sldId="261"/>
            <ac:inkMk id="12" creationId="{0E8D6362-66B3-4E55-9AF3-17A506C3DE2D}"/>
          </ac:inkMkLst>
        </pc:inkChg>
        <pc:inkChg chg="del mod">
          <ac:chgData name="強 魏" userId="06755a37d5bc053f" providerId="LiveId" clId="{F3C712A7-DD01-4B54-ABAD-C85A13B3C5DE}" dt="2020-07-12T01:36:15.613" v="1603"/>
          <ac:inkMkLst>
            <pc:docMk/>
            <pc:sldMk cId="767420383" sldId="261"/>
            <ac:inkMk id="13" creationId="{0B69A7BE-4AF7-4A1D-9CD2-4773EDD2C323}"/>
          </ac:inkMkLst>
        </pc:inkChg>
        <pc:inkChg chg="del mod">
          <ac:chgData name="強 魏" userId="06755a37d5bc053f" providerId="LiveId" clId="{F3C712A7-DD01-4B54-ABAD-C85A13B3C5DE}" dt="2020-07-12T01:36:15.605" v="1601"/>
          <ac:inkMkLst>
            <pc:docMk/>
            <pc:sldMk cId="767420383" sldId="261"/>
            <ac:inkMk id="14" creationId="{A26232C1-2352-4FB8-8EE7-D3AC0F356C56}"/>
          </ac:inkMkLst>
        </pc:inkChg>
        <pc:inkChg chg="del mod">
          <ac:chgData name="強 魏" userId="06755a37d5bc053f" providerId="LiveId" clId="{F3C712A7-DD01-4B54-ABAD-C85A13B3C5DE}" dt="2020-07-12T01:36:15.613" v="1604"/>
          <ac:inkMkLst>
            <pc:docMk/>
            <pc:sldMk cId="767420383" sldId="261"/>
            <ac:inkMk id="15" creationId="{59A1FEFC-9C58-4311-8B0D-24CE4C865E08}"/>
          </ac:inkMkLst>
        </pc:inkChg>
        <pc:inkChg chg="del mod">
          <ac:chgData name="強 魏" userId="06755a37d5bc053f" providerId="LiveId" clId="{F3C712A7-DD01-4B54-ABAD-C85A13B3C5DE}" dt="2020-07-12T01:36:15.613" v="1606"/>
          <ac:inkMkLst>
            <pc:docMk/>
            <pc:sldMk cId="767420383" sldId="261"/>
            <ac:inkMk id="16" creationId="{B473320D-8711-4468-B99F-5CECFE4EA941}"/>
          </ac:inkMkLst>
        </pc:inkChg>
        <pc:inkChg chg="add mod">
          <ac:chgData name="強 魏" userId="06755a37d5bc053f" providerId="LiveId" clId="{F3C712A7-DD01-4B54-ABAD-C85A13B3C5DE}" dt="2020-07-12T01:38:52.417" v="1781"/>
          <ac:inkMkLst>
            <pc:docMk/>
            <pc:sldMk cId="767420383" sldId="261"/>
            <ac:inkMk id="19" creationId="{D65E3F84-1C3A-45B1-AD06-266CB314B294}"/>
          </ac:inkMkLst>
        </pc:inkChg>
        <pc:inkChg chg="add mod">
          <ac:chgData name="強 魏" userId="06755a37d5bc053f" providerId="LiveId" clId="{F3C712A7-DD01-4B54-ABAD-C85A13B3C5DE}" dt="2020-07-12T01:38:52.417" v="1781"/>
          <ac:inkMkLst>
            <pc:docMk/>
            <pc:sldMk cId="767420383" sldId="261"/>
            <ac:inkMk id="20" creationId="{98DA29EF-1443-449E-84C8-B99FDED03AB7}"/>
          </ac:inkMkLst>
        </pc:inkChg>
        <pc:inkChg chg="add mod">
          <ac:chgData name="強 魏" userId="06755a37d5bc053f" providerId="LiveId" clId="{F3C712A7-DD01-4B54-ABAD-C85A13B3C5DE}" dt="2020-07-12T01:38:52.417" v="1781"/>
          <ac:inkMkLst>
            <pc:docMk/>
            <pc:sldMk cId="767420383" sldId="261"/>
            <ac:inkMk id="21" creationId="{568B5E53-BC27-46A1-8EA4-1CB82E024D98}"/>
          </ac:inkMkLst>
        </pc:inkChg>
        <pc:inkChg chg="add mod">
          <ac:chgData name="強 魏" userId="06755a37d5bc053f" providerId="LiveId" clId="{F3C712A7-DD01-4B54-ABAD-C85A13B3C5DE}" dt="2020-07-12T01:38:52.417" v="1781"/>
          <ac:inkMkLst>
            <pc:docMk/>
            <pc:sldMk cId="767420383" sldId="261"/>
            <ac:inkMk id="23" creationId="{95A8221F-047A-41A5-AB06-CA8A2D09E6F1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25" creationId="{5433189F-F80B-438A-B0D8-3D41F24D0844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26" creationId="{3FD54E26-E609-40DA-BBE6-E346519F71E0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27" creationId="{3E5BE878-8A7D-42CD-82C7-59F33800ECFE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28" creationId="{F767DBE6-B52B-49D6-896B-B5BCD9DC7D6E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29" creationId="{224A64A1-3CF6-4247-B392-6767E8C33B4F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0" creationId="{33E1E7AE-40C7-45E3-8B69-3686B3D6B7FD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1" creationId="{D9A48040-7CBA-4FA5-9D99-98DC202F7D6F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2" creationId="{43EC5569-A55F-4C17-A1F6-2BFA4EFF68AC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3" creationId="{54897C18-95FA-422E-8522-B607E834FE36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4" creationId="{5A23392F-3290-4432-BF56-0100D210DE83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5" creationId="{437471CC-1FD0-4390-8ED2-C8D945B856E7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6" creationId="{C2678992-706C-42D8-B7FD-7719E1048A63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7" creationId="{3C3E4B36-0C77-40E7-9DF1-5601F90D1AA6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8" creationId="{D4E8D551-302E-4080-89FB-A71F12809C00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39" creationId="{FF4499EC-97BC-4D68-A52F-4F3474BD47E3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0" creationId="{2ED63B03-26F7-4B33-82C7-1E3E97B5802B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1" creationId="{6F7D840E-CF8A-4C74-AC65-1690D3194821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2" creationId="{3AA0E4AF-E2F9-4F9E-B372-11564F0C36A9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3" creationId="{BB94DD2A-A7EB-47EB-9AF1-349A79DC1605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4" creationId="{FA4987E1-9D0B-4C52-911B-FD731A815DF2}"/>
          </ac:inkMkLst>
        </pc:inkChg>
        <pc:inkChg chg="add mod">
          <ac:chgData name="強 魏" userId="06755a37d5bc053f" providerId="LiveId" clId="{F3C712A7-DD01-4B54-ABAD-C85A13B3C5DE}" dt="2020-07-12T01:39:02.316" v="1804"/>
          <ac:inkMkLst>
            <pc:docMk/>
            <pc:sldMk cId="767420383" sldId="261"/>
            <ac:inkMk id="45" creationId="{57501D6D-CCB7-4CAF-A668-07C66A8EA59C}"/>
          </ac:inkMkLst>
        </pc:inkChg>
        <pc:inkChg chg="add">
          <ac:chgData name="強 魏" userId="06755a37d5bc053f" providerId="LiveId" clId="{F3C712A7-DD01-4B54-ABAD-C85A13B3C5DE}" dt="2020-07-12T01:39:01.785" v="1803" actId="9405"/>
          <ac:inkMkLst>
            <pc:docMk/>
            <pc:sldMk cId="767420383" sldId="261"/>
            <ac:inkMk id="46" creationId="{C1808F12-597E-4F05-A7E8-721AB1613CEB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0" creationId="{494F8F37-A3BB-4331-B9CE-97EB3E981158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1" creationId="{629F3B4D-E360-4AAF-B75F-ABED459F30BE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2" creationId="{45DD3559-95CF-4BD0-9B8C-DB72CAC9C029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3" creationId="{5CDC3C4D-BB44-4627-9156-4BB5C6FBD74A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4" creationId="{FCAC5C3A-F4D2-4FF3-9ADA-483F318F525C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5" creationId="{B37A2670-BA8B-4F75-A975-88CF9EBF56EA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6" creationId="{3289AAC9-5F69-4D38-BF4E-21CC10C30477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7" creationId="{2294EE0A-65CE-4467-A311-9F123A8CAC5F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8" creationId="{EB42BCB2-6BDD-4E8F-8DB8-1AED855C735E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59" creationId="{4C8B7812-D6E5-40D9-A012-0E8BE5EF8046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60" creationId="{96ED3565-51C0-495C-91F7-7B9110A040D9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61" creationId="{9788AE46-995E-451E-A5C2-49BD15B5AD35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62" creationId="{3A07D245-BC4D-41E0-B019-DCEE78CC7EF4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63" creationId="{F8798EC8-66C6-41B4-802A-4BC5630E0B14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096" creationId="{B226C26C-9A70-4367-BCC3-C0FD96BE1D19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098" creationId="{2B3CD781-C952-46FE-B0AB-153C474E676D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099" creationId="{A74B2675-B14C-4F89-B2E2-6F53D4E4B23F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100" creationId="{340C8712-C0F1-41EB-8EA1-A90F2B950316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101" creationId="{CF3D8D6E-6639-4240-8A8D-85D75CB2101C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102" creationId="{BA391B0E-E5E3-4FD8-8E7E-1CF4C72300F1}"/>
          </ac:inkMkLst>
        </pc:inkChg>
        <pc:inkChg chg="add mod">
          <ac:chgData name="強 魏" userId="06755a37d5bc053f" providerId="LiveId" clId="{F3C712A7-DD01-4B54-ABAD-C85A13B3C5DE}" dt="2020-07-12T01:39:11.048" v="1826"/>
          <ac:inkMkLst>
            <pc:docMk/>
            <pc:sldMk cId="767420383" sldId="261"/>
            <ac:inkMk id="4103" creationId="{11FEAE7F-A148-485A-AB94-617EEC648F93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09" creationId="{4B83F6CC-2F1B-49BC-8A84-5DF8C56663A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0" creationId="{6296EBB7-9D2E-4662-9500-503978698C12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1" creationId="{C2612D11-FCDB-4D53-BC67-73628FD2BCF1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2" creationId="{36ADB3F2-99F4-4654-BDDD-53A52F93A0CA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3" creationId="{2EF4B287-E1CB-4A22-96E9-0CE45460FD7A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4" creationId="{9FA879C8-BFFD-44BE-996B-94351625F21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5" creationId="{8977AF1A-0712-4234-B29A-6349CDC67C44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6" creationId="{78DBE975-7AD3-4ED6-B161-769422A198F1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17" creationId="{0F671A43-DB8D-41CE-9110-41E8F0A9296B}"/>
          </ac:inkMkLst>
        </pc:inkChg>
        <pc:inkChg chg="add">
          <ac:chgData name="強 魏" userId="06755a37d5bc053f" providerId="LiveId" clId="{F3C712A7-DD01-4B54-ABAD-C85A13B3C5DE}" dt="2020-07-12T01:39:14.977" v="1836" actId="9405"/>
          <ac:inkMkLst>
            <pc:docMk/>
            <pc:sldMk cId="767420383" sldId="261"/>
            <ac:inkMk id="4118" creationId="{245DECD7-5589-489B-91EE-A2009420DFCF}"/>
          </ac:inkMkLst>
        </pc:inkChg>
        <pc:inkChg chg="add">
          <ac:chgData name="強 魏" userId="06755a37d5bc053f" providerId="LiveId" clId="{F3C712A7-DD01-4B54-ABAD-C85A13B3C5DE}" dt="2020-07-12T01:39:15.312" v="1837" actId="9405"/>
          <ac:inkMkLst>
            <pc:docMk/>
            <pc:sldMk cId="767420383" sldId="261"/>
            <ac:inkMk id="4119" creationId="{5AE5DE96-C901-4A03-B7D6-0E05F95FBB29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0" creationId="{BF07DC06-967F-4F9C-B5A4-907A4ECC5391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1" creationId="{DFC4F2EE-D1F6-415B-AF22-9168EAB46A78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2" creationId="{08FE8F6B-D4B3-4045-A889-5AB619C8986D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3" creationId="{3D7543F4-13F5-4A57-B02A-67D78D69E8C2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4" creationId="{9C07368D-79DC-4651-A584-576BB35CA024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5" creationId="{D418536C-6CE3-4C60-B94C-48666D1F0591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6" creationId="{67F8ED23-0E21-46E1-BE43-3514AF5449F0}"/>
          </ac:inkMkLst>
        </pc:inkChg>
        <pc:inkChg chg="add">
          <ac:chgData name="強 魏" userId="06755a37d5bc053f" providerId="LiveId" clId="{F3C712A7-DD01-4B54-ABAD-C85A13B3C5DE}" dt="2020-07-12T01:39:18.997" v="1845" actId="9405"/>
          <ac:inkMkLst>
            <pc:docMk/>
            <pc:sldMk cId="767420383" sldId="261"/>
            <ac:inkMk id="4127" creationId="{3A1BDD49-5C1C-4F18-BBA1-4FB55F663353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8" creationId="{A9D33803-C310-4B17-81EF-175C6F0CEAD8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29" creationId="{79593A0F-6B5A-4332-B668-9641E714C14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0" creationId="{029355F4-ABF6-4D4D-A130-429FB508B2C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1" creationId="{9A2DE711-D8F1-4C88-94DE-5A98A736CA35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2" creationId="{A016E7E6-8A3C-4505-91C6-DF6AA7F2B03A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3" creationId="{7D806820-2E76-48D7-B542-296104038BE3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4" creationId="{5F8414F5-B50C-4EC9-846B-92ED118F6447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5" creationId="{F6936676-1320-47A9-A592-2BBB54802EB1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6" creationId="{A33D759B-A676-4933-8689-26D693CED8BF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7" creationId="{6D081CFC-B175-4FD9-97F0-79FFB740BDA3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8" creationId="{AA09E74B-32C9-463A-B41F-80F8C9FBD95B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39" creationId="{9EA31E58-8593-45FB-B637-896AEA492BC3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0" creationId="{7BAC0E81-89BF-4EEB-849C-E22195DB7185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1" creationId="{70E1781A-2EC0-48F7-BCDB-5378326BBE5D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2" creationId="{D1968413-C642-4626-B165-28694D19B2B2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3" creationId="{F2832A6A-9D69-42C6-BA60-4BB3A79D05F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4" creationId="{2AE99A7C-EA89-4E9B-B9A4-C7DA4F84ED99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5" creationId="{33C3DFE2-EBAB-4D30-BCB0-697A4902E26C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6" creationId="{156BF02F-519E-4F2D-825C-49E752C8A268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7" creationId="{349D5A9F-3C62-452C-9642-8C6CC2808CDA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8" creationId="{5E13FD60-1F40-46BA-A467-D54B5878ECAE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49" creationId="{D39F6498-5B98-41CD-AF72-2502D02A92ED}"/>
          </ac:inkMkLst>
        </pc:inkChg>
        <pc:inkChg chg="add mod">
          <ac:chgData name="強 魏" userId="06755a37d5bc053f" providerId="LiveId" clId="{F3C712A7-DD01-4B54-ABAD-C85A13B3C5DE}" dt="2020-07-12T01:39:28.959" v="1869"/>
          <ac:inkMkLst>
            <pc:docMk/>
            <pc:sldMk cId="767420383" sldId="261"/>
            <ac:inkMk id="4150" creationId="{C5FC47D4-286A-450C-9BF6-3286A99D830A}"/>
          </ac:inkMkLst>
        </pc:inkChg>
      </pc:sldChg>
      <pc:sldChg chg="addSp delSp modSp add mod">
        <pc:chgData name="強 魏" userId="06755a37d5bc053f" providerId="LiveId" clId="{F3C712A7-DD01-4B54-ABAD-C85A13B3C5DE}" dt="2020-07-12T01:49:09.395" v="1968" actId="1076"/>
        <pc:sldMkLst>
          <pc:docMk/>
          <pc:sldMk cId="1871226413" sldId="262"/>
        </pc:sldMkLst>
        <pc:spChg chg="add del mod">
          <ac:chgData name="強 魏" userId="06755a37d5bc053f" providerId="LiveId" clId="{F3C712A7-DD01-4B54-ABAD-C85A13B3C5DE}" dt="2020-07-12T01:43:12.657" v="1880" actId="478"/>
          <ac:spMkLst>
            <pc:docMk/>
            <pc:sldMk cId="1871226413" sldId="262"/>
            <ac:spMk id="8" creationId="{3657BE95-1C68-453E-ABCD-91E1F8B82E80}"/>
          </ac:spMkLst>
        </pc:spChg>
        <pc:spChg chg="del mod">
          <ac:chgData name="強 魏" userId="06755a37d5bc053f" providerId="LiveId" clId="{F3C712A7-DD01-4B54-ABAD-C85A13B3C5DE}" dt="2020-07-12T01:43:03.315" v="1877" actId="478"/>
          <ac:spMkLst>
            <pc:docMk/>
            <pc:sldMk cId="1871226413" sldId="262"/>
            <ac:spMk id="40" creationId="{2724EAB8-99DB-4761-A794-D9B829777C0A}"/>
          </ac:spMkLst>
        </pc:spChg>
        <pc:grpChg chg="mod">
          <ac:chgData name="強 魏" userId="06755a37d5bc053f" providerId="LiveId" clId="{F3C712A7-DD01-4B54-ABAD-C85A13B3C5DE}" dt="2020-07-12T01:42:52.736" v="1873"/>
          <ac:grpSpMkLst>
            <pc:docMk/>
            <pc:sldMk cId="1871226413" sldId="262"/>
            <ac:grpSpMk id="5" creationId="{C5D38E1E-0D4D-4F2A-95C6-851021066695}"/>
          </ac:grpSpMkLst>
        </pc:grpChg>
        <pc:picChg chg="del">
          <ac:chgData name="強 魏" userId="06755a37d5bc053f" providerId="LiveId" clId="{F3C712A7-DD01-4B54-ABAD-C85A13B3C5DE}" dt="2020-07-12T01:43:05.571" v="1878" actId="478"/>
          <ac:picMkLst>
            <pc:docMk/>
            <pc:sldMk cId="1871226413" sldId="262"/>
            <ac:picMk id="7" creationId="{35EE474F-5E3C-4CBF-8C9E-E49F29826D2C}"/>
          </ac:picMkLst>
        </pc:picChg>
        <pc:picChg chg="add mod">
          <ac:chgData name="強 魏" userId="06755a37d5bc053f" providerId="LiveId" clId="{F3C712A7-DD01-4B54-ABAD-C85A13B3C5DE}" dt="2020-07-12T01:48:50.490" v="1963" actId="1076"/>
          <ac:picMkLst>
            <pc:docMk/>
            <pc:sldMk cId="1871226413" sldId="262"/>
            <ac:picMk id="9" creationId="{7E964520-865A-4DF8-ACC1-51CA0442B0A1}"/>
          </ac:picMkLst>
        </pc:picChg>
        <pc:picChg chg="del">
          <ac:chgData name="強 魏" userId="06755a37d5bc053f" providerId="LiveId" clId="{F3C712A7-DD01-4B54-ABAD-C85A13B3C5DE}" dt="2020-07-12T01:43:06.948" v="1879" actId="478"/>
          <ac:picMkLst>
            <pc:docMk/>
            <pc:sldMk cId="1871226413" sldId="262"/>
            <ac:picMk id="37" creationId="{1BC4E861-0F1F-490E-83F3-AB6214F2719E}"/>
          </ac:picMkLst>
        </pc:picChg>
        <pc:picChg chg="add mod">
          <ac:chgData name="強 魏" userId="06755a37d5bc053f" providerId="LiveId" clId="{F3C712A7-DD01-4B54-ABAD-C85A13B3C5DE}" dt="2020-07-12T01:49:09.395" v="1968" actId="1076"/>
          <ac:picMkLst>
            <pc:docMk/>
            <pc:sldMk cId="1871226413" sldId="262"/>
            <ac:picMk id="5121" creationId="{24160B37-9C2B-4607-AE9A-45C29A852286}"/>
          </ac:picMkLst>
        </pc:picChg>
        <pc:inkChg chg="add mod">
          <ac:chgData name="強 魏" userId="06755a37d5bc053f" providerId="LiveId" clId="{F3C712A7-DD01-4B54-ABAD-C85A13B3C5DE}" dt="2020-07-12T01:42:52.736" v="1873"/>
          <ac:inkMkLst>
            <pc:docMk/>
            <pc:sldMk cId="1871226413" sldId="262"/>
            <ac:inkMk id="3" creationId="{4DBF42E9-84BF-4E0C-BAE6-9921990886F8}"/>
          </ac:inkMkLst>
        </pc:inkChg>
        <pc:inkChg chg="add mod">
          <ac:chgData name="強 魏" userId="06755a37d5bc053f" providerId="LiveId" clId="{F3C712A7-DD01-4B54-ABAD-C85A13B3C5DE}" dt="2020-07-12T01:42:52.736" v="1873"/>
          <ac:inkMkLst>
            <pc:docMk/>
            <pc:sldMk cId="1871226413" sldId="262"/>
            <ac:inkMk id="4" creationId="{006D43EB-3C48-4842-A740-0CE4BBC8B802}"/>
          </ac:inkMkLst>
        </pc:inkChg>
      </pc:sldChg>
      <pc:sldChg chg="addSp delSp modSp add mod">
        <pc:chgData name="強 魏" userId="06755a37d5bc053f" providerId="LiveId" clId="{F3C712A7-DD01-4B54-ABAD-C85A13B3C5DE}" dt="2020-07-12T02:01:25.210" v="2136"/>
        <pc:sldMkLst>
          <pc:docMk/>
          <pc:sldMk cId="1376805780" sldId="263"/>
        </pc:sldMkLst>
        <pc:grpChg chg="del">
          <ac:chgData name="強 魏" userId="06755a37d5bc053f" providerId="LiveId" clId="{F3C712A7-DD01-4B54-ABAD-C85A13B3C5DE}" dt="2020-07-12T01:49:17.039" v="1970" actId="478"/>
          <ac:grpSpMkLst>
            <pc:docMk/>
            <pc:sldMk cId="1376805780" sldId="263"/>
            <ac:grpSpMk id="5" creationId="{C5D38E1E-0D4D-4F2A-95C6-851021066695}"/>
          </ac:grpSpMkLst>
        </pc:grpChg>
        <pc:grpChg chg="mod">
          <ac:chgData name="強 魏" userId="06755a37d5bc053f" providerId="LiveId" clId="{F3C712A7-DD01-4B54-ABAD-C85A13B3C5DE}" dt="2020-07-12T02:01:05.514" v="2095"/>
          <ac:grpSpMkLst>
            <pc:docMk/>
            <pc:sldMk cId="1376805780" sldId="263"/>
            <ac:grpSpMk id="19" creationId="{61C7CF60-0120-4A7B-BAE9-90BA480AF494}"/>
          </ac:grpSpMkLst>
        </pc:grpChg>
        <pc:grpChg chg="mod">
          <ac:chgData name="強 魏" userId="06755a37d5bc053f" providerId="LiveId" clId="{F3C712A7-DD01-4B54-ABAD-C85A13B3C5DE}" dt="2020-07-12T02:01:05.514" v="2095"/>
          <ac:grpSpMkLst>
            <pc:docMk/>
            <pc:sldMk cId="1376805780" sldId="263"/>
            <ac:grpSpMk id="20" creationId="{3598F83F-21E2-4DC2-AE5C-D309A3B07D35}"/>
          </ac:grpSpMkLst>
        </pc:grpChg>
        <pc:grpChg chg="del mod">
          <ac:chgData name="強 魏" userId="06755a37d5bc053f" providerId="LiveId" clId="{F3C712A7-DD01-4B54-ABAD-C85A13B3C5DE}" dt="2020-07-12T02:01:12.077" v="2108"/>
          <ac:grpSpMkLst>
            <pc:docMk/>
            <pc:sldMk cId="1376805780" sldId="263"/>
            <ac:grpSpMk id="28" creationId="{F2806C2C-13D3-492C-ACF2-2BB67A8B0271}"/>
          </ac:grpSpMkLst>
        </pc:grpChg>
        <pc:grpChg chg="del mod">
          <ac:chgData name="強 魏" userId="06755a37d5bc053f" providerId="LiveId" clId="{F3C712A7-DD01-4B54-ABAD-C85A13B3C5DE}" dt="2020-07-12T02:01:25.210" v="2136"/>
          <ac:grpSpMkLst>
            <pc:docMk/>
            <pc:sldMk cId="1376805780" sldId="263"/>
            <ac:grpSpMk id="33" creationId="{93CC6854-74EB-46FF-8693-6F4610B5CF58}"/>
          </ac:grpSpMkLst>
        </pc:grpChg>
        <pc:grpChg chg="del mod">
          <ac:chgData name="強 魏" userId="06755a37d5bc053f" providerId="LiveId" clId="{F3C712A7-DD01-4B54-ABAD-C85A13B3C5DE}" dt="2020-07-12T02:01:14.933" v="2115"/>
          <ac:grpSpMkLst>
            <pc:docMk/>
            <pc:sldMk cId="1376805780" sldId="263"/>
            <ac:grpSpMk id="34" creationId="{EB3BFCDF-F37C-4E67-AFF4-E289F3E90708}"/>
          </ac:grpSpMkLst>
        </pc:grpChg>
        <pc:grpChg chg="del mod">
          <ac:chgData name="強 魏" userId="06755a37d5bc053f" providerId="LiveId" clId="{F3C712A7-DD01-4B54-ABAD-C85A13B3C5DE}" dt="2020-07-12T02:01:25.210" v="2136"/>
          <ac:grpSpMkLst>
            <pc:docMk/>
            <pc:sldMk cId="1376805780" sldId="263"/>
            <ac:grpSpMk id="42" creationId="{673EEEE5-A125-40FB-809C-B6781660CDBA}"/>
          </ac:grpSpMkLst>
        </pc:grpChg>
        <pc:grpChg chg="mod">
          <ac:chgData name="強 魏" userId="06755a37d5bc053f" providerId="LiveId" clId="{F3C712A7-DD01-4B54-ABAD-C85A13B3C5DE}" dt="2020-07-12T02:01:25.210" v="2136"/>
          <ac:grpSpMkLst>
            <pc:docMk/>
            <pc:sldMk cId="1376805780" sldId="263"/>
            <ac:grpSpMk id="54" creationId="{A872BD9F-FFAA-48A7-8A38-90F6CB3F5C36}"/>
          </ac:grpSpMkLst>
        </pc:grpChg>
        <pc:graphicFrameChg chg="add mod">
          <ac:chgData name="強 魏" userId="06755a37d5bc053f" providerId="LiveId" clId="{F3C712A7-DD01-4B54-ABAD-C85A13B3C5DE}" dt="2020-07-12T01:49:52.963" v="1973"/>
          <ac:graphicFrameMkLst>
            <pc:docMk/>
            <pc:sldMk cId="1376805780" sldId="263"/>
            <ac:graphicFrameMk id="6" creationId="{691A342A-8AEA-4FC9-B8AC-4B261FAC7F08}"/>
          </ac:graphicFrameMkLst>
        </pc:graphicFrameChg>
        <pc:picChg chg="del">
          <ac:chgData name="強 魏" userId="06755a37d5bc053f" providerId="LiveId" clId="{F3C712A7-DD01-4B54-ABAD-C85A13B3C5DE}" dt="2020-07-12T01:49:19.352" v="1972" actId="478"/>
          <ac:picMkLst>
            <pc:docMk/>
            <pc:sldMk cId="1376805780" sldId="263"/>
            <ac:picMk id="9" creationId="{7E964520-865A-4DF8-ACC1-51CA0442B0A1}"/>
          </ac:picMkLst>
        </pc:picChg>
        <pc:picChg chg="del">
          <ac:chgData name="強 魏" userId="06755a37d5bc053f" providerId="LiveId" clId="{F3C712A7-DD01-4B54-ABAD-C85A13B3C5DE}" dt="2020-07-12T01:49:18.200" v="1971" actId="478"/>
          <ac:picMkLst>
            <pc:docMk/>
            <pc:sldMk cId="1376805780" sldId="263"/>
            <ac:picMk id="5121" creationId="{24160B37-9C2B-4607-AE9A-45C29A852286}"/>
          </ac:picMkLst>
        </pc:picChg>
        <pc:picChg chg="add del mod">
          <ac:chgData name="強 魏" userId="06755a37d5bc053f" providerId="LiveId" clId="{F3C712A7-DD01-4B54-ABAD-C85A13B3C5DE}" dt="2020-07-12T01:50:06.988" v="1977" actId="478"/>
          <ac:picMkLst>
            <pc:docMk/>
            <pc:sldMk cId="1376805780" sldId="263"/>
            <ac:picMk id="6145" creationId="{BF821A30-42B4-4200-9C0E-0109A806751E}"/>
          </ac:picMkLst>
        </pc:picChg>
        <pc:picChg chg="add mod">
          <ac:chgData name="強 魏" userId="06755a37d5bc053f" providerId="LiveId" clId="{F3C712A7-DD01-4B54-ABAD-C85A13B3C5DE}" dt="2020-07-12T01:50:20.518" v="1983" actId="1076"/>
          <ac:picMkLst>
            <pc:docMk/>
            <pc:sldMk cId="1376805780" sldId="263"/>
            <ac:picMk id="6146" creationId="{1AE9FCA9-DE38-4925-83BF-C6FA8685C9B2}"/>
          </ac:picMkLst>
        </pc:picChg>
        <pc:picChg chg="add del mod">
          <ac:chgData name="強 魏" userId="06755a37d5bc053f" providerId="LiveId" clId="{F3C712A7-DD01-4B54-ABAD-C85A13B3C5DE}" dt="2020-07-12T01:50:10.555" v="1979" actId="478"/>
          <ac:picMkLst>
            <pc:docMk/>
            <pc:sldMk cId="1376805780" sldId="263"/>
            <ac:picMk id="6147" creationId="{F3C93B65-0691-44B9-B80E-003D9E9DEBF9}"/>
          </ac:picMkLst>
        </pc:picChg>
        <pc:picChg chg="add del mod">
          <ac:chgData name="強 魏" userId="06755a37d5bc053f" providerId="LiveId" clId="{F3C712A7-DD01-4B54-ABAD-C85A13B3C5DE}" dt="2020-07-12T01:50:08.918" v="1978" actId="478"/>
          <ac:picMkLst>
            <pc:docMk/>
            <pc:sldMk cId="1376805780" sldId="263"/>
            <ac:picMk id="6148" creationId="{DA131686-BC88-4D21-950C-10035279323E}"/>
          </ac:picMkLst>
        </pc:picChg>
        <pc:inkChg chg="add del">
          <ac:chgData name="強 魏" userId="06755a37d5bc053f" providerId="LiveId" clId="{F3C712A7-DD01-4B54-ABAD-C85A13B3C5DE}" dt="2020-07-12T02:00:49.269" v="2084"/>
          <ac:inkMkLst>
            <pc:docMk/>
            <pc:sldMk cId="1376805780" sldId="263"/>
            <ac:inkMk id="7" creationId="{4FDC8646-5BE5-44F9-940A-3401C02E813F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8" creationId="{180C8E7B-692B-4732-BEDB-38533D1B4103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0" creationId="{0684BC2D-400A-43D2-BA02-FD1C430A802D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1" creationId="{7CC72DBF-3084-49DA-9CC4-F06AE5CBBD34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2" creationId="{013355BE-9A6E-4EEB-91DB-051516129C04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3" creationId="{F1D2B176-4876-4048-8BFD-B523FF837EEE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4" creationId="{DDE87100-D3A5-49F0-9897-8712CA0819A0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5" creationId="{D26DFA33-C4D8-495C-AE58-5DD4EA07568A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6" creationId="{2CD22DD2-5402-4064-B43E-0AB84B616763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7" creationId="{A68236B5-7A04-4679-8D57-B2FEB67ABAC5}"/>
          </ac:inkMkLst>
        </pc:inkChg>
        <pc:inkChg chg="add mod">
          <ac:chgData name="強 魏" userId="06755a37d5bc053f" providerId="LiveId" clId="{F3C712A7-DD01-4B54-ABAD-C85A13B3C5DE}" dt="2020-07-12T02:01:05.514" v="2095"/>
          <ac:inkMkLst>
            <pc:docMk/>
            <pc:sldMk cId="1376805780" sldId="263"/>
            <ac:inkMk id="18" creationId="{CBDE2E55-4A75-49F4-9503-925D919637A8}"/>
          </ac:inkMkLst>
        </pc:inkChg>
        <pc:inkChg chg="add del mod">
          <ac:chgData name="強 魏" userId="06755a37d5bc053f" providerId="LiveId" clId="{F3C712A7-DD01-4B54-ABAD-C85A13B3C5DE}" dt="2020-07-12T02:01:13.599" v="2110"/>
          <ac:inkMkLst>
            <pc:docMk/>
            <pc:sldMk cId="1376805780" sldId="263"/>
            <ac:inkMk id="21" creationId="{97600D3C-9950-4082-B714-B910D9AE8EF4}"/>
          </ac:inkMkLst>
        </pc:inkChg>
        <pc:inkChg chg="add del mod">
          <ac:chgData name="強 魏" userId="06755a37d5bc053f" providerId="LiveId" clId="{F3C712A7-DD01-4B54-ABAD-C85A13B3C5DE}" dt="2020-07-12T02:01:13.599" v="2109"/>
          <ac:inkMkLst>
            <pc:docMk/>
            <pc:sldMk cId="1376805780" sldId="263"/>
            <ac:inkMk id="22" creationId="{D5F37AB1-AE14-4A10-A89B-27094CE347D3}"/>
          </ac:inkMkLst>
        </pc:inkChg>
        <pc:inkChg chg="add del mod">
          <ac:chgData name="強 魏" userId="06755a37d5bc053f" providerId="LiveId" clId="{F3C712A7-DD01-4B54-ABAD-C85A13B3C5DE}" dt="2020-07-12T02:01:14.933" v="2116"/>
          <ac:inkMkLst>
            <pc:docMk/>
            <pc:sldMk cId="1376805780" sldId="263"/>
            <ac:inkMk id="23" creationId="{D9F8D905-7767-44E6-BA25-BAD76FDCCE51}"/>
          </ac:inkMkLst>
        </pc:inkChg>
        <pc:inkChg chg="add del mod">
          <ac:chgData name="強 魏" userId="06755a37d5bc053f" providerId="LiveId" clId="{F3C712A7-DD01-4B54-ABAD-C85A13B3C5DE}" dt="2020-07-12T02:01:14.933" v="2113"/>
          <ac:inkMkLst>
            <pc:docMk/>
            <pc:sldMk cId="1376805780" sldId="263"/>
            <ac:inkMk id="24" creationId="{97E0C146-5F8F-42E8-BBDE-B817D24EA923}"/>
          </ac:inkMkLst>
        </pc:inkChg>
        <pc:inkChg chg="add del mod">
          <ac:chgData name="強 魏" userId="06755a37d5bc053f" providerId="LiveId" clId="{F3C712A7-DD01-4B54-ABAD-C85A13B3C5DE}" dt="2020-07-12T02:01:14.933" v="2111"/>
          <ac:inkMkLst>
            <pc:docMk/>
            <pc:sldMk cId="1376805780" sldId="263"/>
            <ac:inkMk id="25" creationId="{3BAD5797-6540-4F41-8898-E71D0CB25769}"/>
          </ac:inkMkLst>
        </pc:inkChg>
        <pc:inkChg chg="add del mod">
          <ac:chgData name="強 魏" userId="06755a37d5bc053f" providerId="LiveId" clId="{F3C712A7-DD01-4B54-ABAD-C85A13B3C5DE}" dt="2020-07-12T02:01:14.933" v="2115"/>
          <ac:inkMkLst>
            <pc:docMk/>
            <pc:sldMk cId="1376805780" sldId="263"/>
            <ac:inkMk id="26" creationId="{969546A5-571F-4E4D-9268-0676E94D48B7}"/>
          </ac:inkMkLst>
        </pc:inkChg>
        <pc:inkChg chg="add del mod">
          <ac:chgData name="強 魏" userId="06755a37d5bc053f" providerId="LiveId" clId="{F3C712A7-DD01-4B54-ABAD-C85A13B3C5DE}" dt="2020-07-12T02:01:14.933" v="2112"/>
          <ac:inkMkLst>
            <pc:docMk/>
            <pc:sldMk cId="1376805780" sldId="263"/>
            <ac:inkMk id="27" creationId="{8FA9A2A5-D677-4240-B229-A95E08C8DEFC}"/>
          </ac:inkMkLst>
        </pc:inkChg>
        <pc:inkChg chg="add del mod">
          <ac:chgData name="強 魏" userId="06755a37d5bc053f" providerId="LiveId" clId="{F3C712A7-DD01-4B54-ABAD-C85A13B3C5DE}" dt="2020-07-12T02:01:14.933" v="2114"/>
          <ac:inkMkLst>
            <pc:docMk/>
            <pc:sldMk cId="1376805780" sldId="263"/>
            <ac:inkMk id="29" creationId="{66E977FB-76E0-4A3A-8721-9B6CF798C474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0" creationId="{705C7D4A-68ED-49D9-ABDD-271133B96BE4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1" creationId="{F2A28FF8-104C-481F-AB86-5511F06AF123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2" creationId="{1A245B4E-679B-46B8-8A59-87EF01A7B314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5" creationId="{F88709E8-B0BF-46FF-B9F7-2F6FA99FCFB2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6" creationId="{4FFCCE89-B90D-4E61-BF6A-058FE0E1C1BE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7" creationId="{9F61E23A-4790-46A1-996E-556B04A3E6FD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8" creationId="{A18A8A84-6949-4000-9B36-D465ADD3B4AC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39" creationId="{51DC5A37-14C2-4B4A-B7D2-DCA05EC89D98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0" creationId="{A471E71F-96C4-4991-892C-8DC5400E068E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1" creationId="{551ECA06-54D2-4C4B-A5CD-F71FF517DDB1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3" creationId="{A156E912-BCD4-4338-8A27-7B2ECDDE3E24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4" creationId="{9D797D9A-714F-4EDB-9D9C-E0152235B637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5" creationId="{11365D81-708D-484C-B9CA-7D369FE0ED2E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6" creationId="{7B4D1A62-F3AF-422B-A30F-2C1B78BBEFC4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7" creationId="{566081D5-FBD7-4C11-AF40-6633ABE5D338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8" creationId="{4B8FB206-6799-46AA-B88B-35A0816CFB63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49" creationId="{F28C225E-0A4C-4173-A0E3-85396F055890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50" creationId="{EE3F4F56-1BDF-4DAF-A392-639F559868B2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51" creationId="{54857947-22FB-402D-B37B-D80ED5DE7DAA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52" creationId="{2CEE6208-CA78-45F6-BA1D-DFB760A322AB}"/>
          </ac:inkMkLst>
        </pc:inkChg>
        <pc:inkChg chg="add mod">
          <ac:chgData name="強 魏" userId="06755a37d5bc053f" providerId="LiveId" clId="{F3C712A7-DD01-4B54-ABAD-C85A13B3C5DE}" dt="2020-07-12T02:01:25.210" v="2136"/>
          <ac:inkMkLst>
            <pc:docMk/>
            <pc:sldMk cId="1376805780" sldId="263"/>
            <ac:inkMk id="53" creationId="{9A6A3484-FFAD-45E4-9F9B-D7F9A8A49C0F}"/>
          </ac:inkMkLst>
        </pc:inkChg>
      </pc:sldChg>
      <pc:sldChg chg="addSp delSp modSp add del mod">
        <pc:chgData name="強 魏" userId="06755a37d5bc053f" providerId="LiveId" clId="{F3C712A7-DD01-4B54-ABAD-C85A13B3C5DE}" dt="2020-07-12T01:54:36.231" v="2006" actId="47"/>
        <pc:sldMkLst>
          <pc:docMk/>
          <pc:sldMk cId="1462209187" sldId="264"/>
        </pc:sldMkLst>
        <pc:spChg chg="mod">
          <ac:chgData name="強 魏" userId="06755a37d5bc053f" providerId="LiveId" clId="{F3C712A7-DD01-4B54-ABAD-C85A13B3C5DE}" dt="2020-07-12T01:52:08.523" v="1999" actId="27636"/>
          <ac:spMkLst>
            <pc:docMk/>
            <pc:sldMk cId="1462209187" sldId="264"/>
            <ac:spMk id="2" creationId="{7865DC08-4C51-4C22-9730-90966B978FAC}"/>
          </ac:spMkLst>
        </pc:spChg>
        <pc:graphicFrameChg chg="add mod">
          <ac:chgData name="強 魏" userId="06755a37d5bc053f" providerId="LiveId" clId="{F3C712A7-DD01-4B54-ABAD-C85A13B3C5DE}" dt="2020-07-12T01:54:08.514" v="2003"/>
          <ac:graphicFrameMkLst>
            <pc:docMk/>
            <pc:sldMk cId="1462209187" sldId="264"/>
            <ac:graphicFrameMk id="3" creationId="{74210E6B-E7DD-4C56-A692-E7FE8C6ECCCF}"/>
          </ac:graphicFrameMkLst>
        </pc:graphicFrameChg>
        <pc:graphicFrameChg chg="add del mod">
          <ac:chgData name="強 魏" userId="06755a37d5bc053f" providerId="LiveId" clId="{F3C712A7-DD01-4B54-ABAD-C85A13B3C5DE}" dt="2020-07-12T01:54:29.995" v="2005" actId="478"/>
          <ac:graphicFrameMkLst>
            <pc:docMk/>
            <pc:sldMk cId="1462209187" sldId="264"/>
            <ac:graphicFrameMk id="4" creationId="{F72C0625-ACF8-42E8-8EAE-9C8EF52336D7}"/>
          </ac:graphicFrameMkLst>
        </pc:graphicFrameChg>
        <pc:graphicFrameChg chg="add mod">
          <ac:chgData name="強 魏" userId="06755a37d5bc053f" providerId="LiveId" clId="{F3C712A7-DD01-4B54-ABAD-C85A13B3C5DE}" dt="2020-07-12T01:54:08.514" v="2003"/>
          <ac:graphicFrameMkLst>
            <pc:docMk/>
            <pc:sldMk cId="1462209187" sldId="264"/>
            <ac:graphicFrameMk id="5" creationId="{E2F5CAD0-0D37-40FD-9056-DB1F7EE81967}"/>
          </ac:graphicFrameMkLst>
        </pc:graphicFrameChg>
        <pc:graphicFrameChg chg="del mod">
          <ac:chgData name="強 魏" userId="06755a37d5bc053f" providerId="LiveId" clId="{F3C712A7-DD01-4B54-ABAD-C85A13B3C5DE}" dt="2020-07-12T01:53:05.207" v="2002" actId="478"/>
          <ac:graphicFrameMkLst>
            <pc:docMk/>
            <pc:sldMk cId="1462209187" sldId="264"/>
            <ac:graphicFrameMk id="6" creationId="{691A342A-8AEA-4FC9-B8AC-4B261FAC7F08}"/>
          </ac:graphicFrameMkLst>
        </pc:graphicFrameChg>
        <pc:graphicFrameChg chg="add del mod">
          <ac:chgData name="強 魏" userId="06755a37d5bc053f" providerId="LiveId" clId="{F3C712A7-DD01-4B54-ABAD-C85A13B3C5DE}" dt="2020-07-12T01:54:14.565" v="2004" actId="478"/>
          <ac:graphicFrameMkLst>
            <pc:docMk/>
            <pc:sldMk cId="1462209187" sldId="264"/>
            <ac:graphicFrameMk id="7" creationId="{70757439-CB9D-4F1D-A3D5-42AE0403D463}"/>
          </ac:graphicFrameMkLst>
        </pc:graphicFrameChg>
        <pc:picChg chg="del">
          <ac:chgData name="強 魏" userId="06755a37d5bc053f" providerId="LiveId" clId="{F3C712A7-DD01-4B54-ABAD-C85A13B3C5DE}" dt="2020-07-12T01:52:10.550" v="2000" actId="478"/>
          <ac:picMkLst>
            <pc:docMk/>
            <pc:sldMk cId="1462209187" sldId="264"/>
            <ac:picMk id="6146" creationId="{1AE9FCA9-DE38-4925-83BF-C6FA8685C9B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69" creationId="{A434613F-D2CC-43FC-8741-A6A86886964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0" creationId="{6B37AD4B-2655-44D2-9E66-F2F6E407B3F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1" creationId="{5CE422EF-D4A0-4AF8-BEEC-31ECD12B358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2" creationId="{4763D5DC-2126-422B-8D00-E8745405C61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3" creationId="{BBDFEB8E-FBD1-4545-AE2D-F37765C2023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4" creationId="{9B3E6EF6-3E8B-4C69-AABE-CF25181535F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5" creationId="{07DB7BA1-E8E0-4C7E-82F5-B638DC9C248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6" creationId="{96975B51-DB9D-443C-8A19-DC9B848C0D8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7" creationId="{C66EED28-5836-4A93-A04A-9B9C24D7070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8" creationId="{111671B6-3604-40B8-88BB-F52EBE2FBE9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79" creationId="{6861750D-116B-4922-A598-208249B524D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0" creationId="{75518EF9-6087-4151-81BB-6AFA8F41E90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1" creationId="{70E83865-57FE-48A6-8903-5E3227FC01B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2" creationId="{FADFB630-4DC0-47B4-A9DF-419C9FEA031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3" creationId="{3DD6E108-753E-4D8E-A313-8A4512B91A1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4" creationId="{286C063E-800B-4B43-A1D1-27EB39F4DBB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5" creationId="{72E30E53-16EF-4F3C-B0B4-8876DFFD2DE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6" creationId="{903D4ADE-F663-4C37-9B72-089366F3AC8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7" creationId="{AF75E8A5-BF01-4049-85A3-76022A902CF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8" creationId="{A5EC5235-5C93-44D1-A07F-CC27B914883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89" creationId="{462D28D0-7568-4363-9F7B-9770214593F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0" creationId="{42FB4F1B-E9B7-4F63-8DB6-6AB43AD320D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1" creationId="{40A24F04-C67D-41FE-95ED-07D2158A53C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2" creationId="{4AAE47A4-1634-4EB6-A1BC-164EA0F6B87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3" creationId="{0D767043-80D4-47FF-927C-D2440110750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4" creationId="{B5461F2A-53B5-4548-AAE5-B2B838967E2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5" creationId="{9FD14D31-E826-4B89-BF5D-96ED2D28E5A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6" creationId="{F7EFA2EC-3B04-4665-9B49-6D5155E2502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7" creationId="{AD4E3005-4270-4053-97FD-28B35073C63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8" creationId="{924272A3-904C-4A56-83D1-CC9D537FF47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199" creationId="{855206B3-2B52-43B0-BD86-29B93B91869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0" creationId="{1CA30552-5CF9-4F3F-B067-2C4CBFD5D17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1" creationId="{4F13F69B-1151-443C-97E4-1033FABAC4C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2" creationId="{6506ACDA-CF83-460F-BAD0-DFD8F2D77E8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3" creationId="{9BAB12D0-1374-4695-A750-037CB8BA59B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4" creationId="{7E82B67A-9B10-4C85-9BEB-34F324388AE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5" creationId="{31F3033A-28AF-4626-BB84-61B18E8737E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6" creationId="{DA356960-5198-4410-9745-E3F30A63436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7" creationId="{DF82C0C9-E0D6-453E-9585-D8C6F32FB2D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8" creationId="{D37342B5-28DE-43B6-A7A9-D03A73AEC3E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09" creationId="{A24AC1FF-9A32-4EEB-8194-0B093606BCF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0" creationId="{3B0EFF2D-87F8-4C51-96C6-68392BEDC1E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1" creationId="{2B93A290-686E-4ACB-AE39-139B418DAC0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2" creationId="{B2E8DA7D-1E30-412D-86A1-FEBCF20DF3D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3" creationId="{40F98821-8389-4BC1-B0C4-2009A4DF102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4" creationId="{66B0965B-CB40-46E6-B3D5-456AFCE4647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5" creationId="{E6B76B20-D8B1-4374-8B6B-A4182F2BA43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6" creationId="{6B932169-B7F0-45FC-A214-33C509D34AF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7" creationId="{DBF43FFC-C4C7-4B84-94BE-A66945DA04F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8" creationId="{33F94E17-B71A-424D-9DA9-06F98490696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19" creationId="{8E6C989B-0EC5-4644-8DF8-02628559AEE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0" creationId="{219006EC-9253-4CE3-AF5A-213943E8965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1" creationId="{0A553802-E798-4114-8AF9-3D576D4F070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2" creationId="{C3CCCE84-1DD5-40F2-BFC6-4B9A155FA67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3" creationId="{ADF79C3D-E90E-47E2-95EC-06DD6A4A2C6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4" creationId="{7B3748C4-3408-435A-B5A3-AC5A5F29B7D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5" creationId="{88ADF225-5447-4642-A0DF-5057A6131C8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6" creationId="{5D33EB18-DCBC-4827-98B1-219BF3B781D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7" creationId="{535D7232-BCBE-413D-A935-EA78F2623E7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8" creationId="{A521797E-9116-409A-AA89-7ECCF86BB07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29" creationId="{0A472D1B-8942-4D4F-ACF4-7BECB06E8A9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0" creationId="{246C36F9-1718-4EB9-AB43-432C15E4CE8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1" creationId="{DCBF9E1E-74C7-428C-A50C-24945847384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2" creationId="{99942D71-A45C-433D-AD45-DC441CB6047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3" creationId="{068231F3-EA06-4982-99F8-A23C01AA740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4" creationId="{3D2CA846-DAF6-45FC-8999-1795DFB0AE6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5" creationId="{54EC27EE-0DD3-4E97-826B-BF112C9CDB0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6" creationId="{67B9ED29-4F42-408E-A9C5-9DA438A7891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7" creationId="{F9C5FE1C-8E8B-45C7-8EEE-C5642038D16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8" creationId="{2018EEE8-348E-466C-AC54-BB827F12C00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39" creationId="{77F00B48-7223-4D6B-B90B-65A66E95827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0" creationId="{6BDA8624-3634-4F2D-A4E9-F6C68CCD2A5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1" creationId="{2FA09AD0-523F-4D80-A838-25AEA796F1E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2" creationId="{0E48D14C-D6EF-498D-8CD5-218F90345A1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3" creationId="{535447E8-1567-4507-8BF8-E30BEFE65F1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4" creationId="{C38878D4-0526-4454-93A7-63D5593B527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5" creationId="{51C040B7-0E31-4132-A90B-817D775F764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6" creationId="{C6CF4C92-A285-456B-97DB-13E15E4870C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7" creationId="{321D1C2B-DF2F-4FEE-82C8-79D5C1A313A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8" creationId="{B71B0F47-62E9-4855-AF6B-68EEF77F8A7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49" creationId="{9C09B638-EE78-49FC-9D03-CBEBAB75AAD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0" creationId="{61CCF42C-EC99-4084-B6E8-644B3E376CD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1" creationId="{52D177D4-E9F0-4FFF-BD8C-FBD3E27EF24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2" creationId="{D5DD0094-09D5-4269-A490-D8E69D6B5F1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3" creationId="{77FF426A-562C-415B-B83C-664687D61C7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4" creationId="{228CC483-023E-4C2E-AA7B-C31D5D2426B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5" creationId="{25B155B3-8F01-47D6-A3F7-E8C3B9B48A2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6" creationId="{C4351B25-1C58-42FC-A9DB-CDA5F7BE6D5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7" creationId="{6DB1099A-C5C0-4C5C-B77F-97BA7A2BEA6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8" creationId="{3FD69548-BC27-46E3-A868-DD639CB2AA3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59" creationId="{932416EA-25DC-4BD2-A2DA-FA5B2763D90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0" creationId="{21D98997-F565-4CEE-8016-45E1AEF7F09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1" creationId="{A2B9CDD5-C3FD-47D5-8A56-41200DC6AB2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2" creationId="{19353E25-C0A4-46C3-B25D-8E7A0784B26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3" creationId="{12C2D88F-2803-4210-8786-E358444CD96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4" creationId="{E5E7DF99-BA03-4E17-B852-D64BF6255A1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5" creationId="{D3583AF1-D285-40F5-B754-144DF5E6C09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6" creationId="{8362C58C-84B1-4514-BF61-F270868DB05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7" creationId="{D272E977-E0BF-4806-8A87-B2A74788661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8" creationId="{3FBA8474-F9CD-479A-AED5-7375AF65643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69" creationId="{13C6B2FB-6D2A-45A0-848E-047B94501E0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0" creationId="{50FCE503-3929-413C-8C96-9949D6FA96C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1" creationId="{15EFB332-E131-4545-8DC3-60EC608DC13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2" creationId="{F70F087A-1C5A-4568-9E75-23F7435B9D77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3" creationId="{EE34B84B-A8CC-49E2-AC44-B9C6F4E48D6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4" creationId="{E0F2CF5E-80FB-4F8D-BEF1-2C0F41C3051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5" creationId="{6D9C4A86-9309-4BA4-99AC-01BF942CAEA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6" creationId="{E766AD06-C63A-4EA3-A8EF-D29496CF992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7" creationId="{664A4E4D-6320-482D-9FFA-5EDCFA401D9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8" creationId="{3689D995-EC21-4E21-A567-1A01FAC4462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79" creationId="{44C11447-8792-458D-8003-1A12AEB0D8D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0" creationId="{6513E392-FE6E-4447-A52F-CB1335DA118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1" creationId="{62B10AC5-C54F-4043-A2C9-D7906BCFC1A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2" creationId="{10312EAF-1E80-43A3-8390-1A3514E8379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3" creationId="{B1047182-FDBB-472A-94D7-BD3D0159DA1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4" creationId="{80E75583-017A-4D60-90F6-6D4EE347614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5" creationId="{EB3989A8-CCA1-467E-B88D-76053B7DFBA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6" creationId="{5CC5DF51-7F0B-436A-94F4-84D0E07BD3F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7" creationId="{6E9F3AD5-E270-4C17-A97A-66E78D9D9DF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8" creationId="{C634786A-5A7B-4E46-9878-D901CC21DF2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89" creationId="{C4D11AEB-886A-4535-844A-220C1381610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0" creationId="{B7B5F460-6FE4-4210-BF4E-6C14684C4A6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1" creationId="{2A85B3B1-0988-4EE3-897C-D305E0DE0F3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2" creationId="{3CB55872-1322-47A2-B7AE-9A8804FDFFF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3" creationId="{527BBEBF-BB4E-4BE5-87A9-D2712E7DE38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4" creationId="{427692CB-2C8C-4859-9D54-702933D9738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5" creationId="{B04A4CAB-2405-4DC0-B77D-E6AFB38AA7F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6" creationId="{9DA7D810-0D60-4282-B451-686506963BE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7" creationId="{BD172AA3-BA11-47A8-B27F-5410104ACBA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8" creationId="{2BB59AA7-3A10-4800-8A62-18F6347ADEF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299" creationId="{C415546D-05EC-4D85-AFD0-DEDECC54C01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0" creationId="{E69DC57E-8A56-4998-8F89-0FD3523B6DB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1" creationId="{1D1E44E6-ADAB-4357-966F-84272DA8182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2" creationId="{2C24D43D-3205-4917-AA91-CCD3451D74A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3" creationId="{1D08C2AC-7749-44AC-8BC0-A1368C4CC98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4" creationId="{B0F3481F-5073-4E1B-8C19-B34DC85B43DE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5" creationId="{2A0F68AE-8AAB-4DF7-8BD7-B141DC7F7B0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6" creationId="{C5F19214-EAA4-48C1-A1EE-F143E386B28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7" creationId="{9B41E974-F826-4F50-A091-2E8C4E1B9EC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8" creationId="{2F539ABE-0C99-4454-97DF-840E213F6F9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09" creationId="{2CE48383-4F3B-4672-AD31-2A50FF7BF66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0" creationId="{AF8F844A-6A41-4F26-A06E-7CA5C2AD1A5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1" creationId="{336813D2-66FA-4CC3-B3F6-71862C67A11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2" creationId="{2C1DF070-3698-42EA-988C-66BAFCAD5492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3" creationId="{ED722945-1FFB-486F-ADC9-2299BB64898F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4" creationId="{79649179-C99F-4BFF-AE36-08DF0FCD528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5" creationId="{A78EEC4A-D4B3-4BCB-A45C-9770DB0AFB5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6" creationId="{70264AB3-9442-462B-AF33-47899F2E470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7" creationId="{7DF62089-EA91-43A0-B424-A446E4D867A3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8" creationId="{98470D24-2FBE-48F9-8C4F-7AFCD11F84C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19" creationId="{ACD3D869-E0AD-4326-BEC4-FD8F67EA23E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0" creationId="{086DD78B-77B7-44C1-AA46-7111A0B7B3BA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1" creationId="{EBAB17F8-7036-4894-AE7D-4E42083C7FC6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2" creationId="{8A78845F-849F-49D5-B2E1-F64EE6653EA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3" creationId="{B06AD570-8381-4242-BBD0-BE278E21752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4" creationId="{F206BC4E-1C92-4E45-9CC2-C428C140066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5" creationId="{81813B9D-BB1E-456A-B192-153B5678DB1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6" creationId="{0B7872E5-0DD8-4CDB-A8CD-5AEC769ED4B4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7" creationId="{93C56CFD-ABCC-4C4D-9958-3556936AE5C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8" creationId="{C466764C-1BE1-4882-B821-E16932D14A4B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29" creationId="{4B904DD1-B887-46BA-846B-7922510C727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0" creationId="{C30B77C5-B307-4E43-B73D-63501A7D4D48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1" creationId="{C34D7C04-684F-4834-94C5-56FB36C0DE15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2" creationId="{2C500B30-A216-4F31-A6D9-1ADB075DFA5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3" creationId="{F805AAD5-2B4C-4818-BB93-729630E392D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4" creationId="{58B692AD-8F62-46A6-B312-0A76BA01F431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5" creationId="{5B136039-7BF7-4D8E-B86D-E571AFEB2820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6" creationId="{68A0B47C-AD07-4B4B-B6E0-72C1A8F2D6A9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7" creationId="{CEF59D88-9B57-490F-800D-A53C75ADE58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8" creationId="{7AE52F5C-CB97-4FE3-B305-61238B7463ED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39" creationId="{EE8DF768-76BC-4056-952C-D5F107D1024C}"/>
          </ac:picMkLst>
        </pc:picChg>
        <pc:picChg chg="add del mod">
          <ac:chgData name="強 魏" userId="06755a37d5bc053f" providerId="LiveId" clId="{F3C712A7-DD01-4B54-ABAD-C85A13B3C5DE}" dt="2020-07-12T01:54:14.565" v="2004" actId="478"/>
          <ac:picMkLst>
            <pc:docMk/>
            <pc:sldMk cId="1462209187" sldId="264"/>
            <ac:picMk id="7340" creationId="{0D143A5B-0ADE-4B3D-8EC9-6EB69A0F2CD2}"/>
          </ac:picMkLst>
        </pc:picChg>
      </pc:sldChg>
      <pc:sldChg chg="addSp delSp modSp add mod">
        <pc:chgData name="強 魏" userId="06755a37d5bc053f" providerId="LiveId" clId="{F3C712A7-DD01-4B54-ABAD-C85A13B3C5DE}" dt="2020-07-12T01:57:33.673" v="2043" actId="1076"/>
        <pc:sldMkLst>
          <pc:docMk/>
          <pc:sldMk cId="4243123527" sldId="264"/>
        </pc:sldMkLst>
        <pc:spChg chg="mod">
          <ac:chgData name="強 魏" userId="06755a37d5bc053f" providerId="LiveId" clId="{F3C712A7-DD01-4B54-ABAD-C85A13B3C5DE}" dt="2020-07-12T01:54:51.742" v="2031" actId="20577"/>
          <ac:spMkLst>
            <pc:docMk/>
            <pc:sldMk cId="4243123527" sldId="264"/>
            <ac:spMk id="2" creationId="{7865DC08-4C51-4C22-9730-90966B978FAC}"/>
          </ac:spMkLst>
        </pc:spChg>
        <pc:graphicFrameChg chg="del">
          <ac:chgData name="強 魏" userId="06755a37d5bc053f" providerId="LiveId" clId="{F3C712A7-DD01-4B54-ABAD-C85A13B3C5DE}" dt="2020-07-12T01:56:11.606" v="2035" actId="478"/>
          <ac:graphicFrameMkLst>
            <pc:docMk/>
            <pc:sldMk cId="4243123527" sldId="264"/>
            <ac:graphicFrameMk id="6" creationId="{691A342A-8AEA-4FC9-B8AC-4B261FAC7F08}"/>
          </ac:graphicFrameMkLst>
        </pc:graphicFrameChg>
        <pc:picChg chg="add del">
          <ac:chgData name="強 魏" userId="06755a37d5bc053f" providerId="LiveId" clId="{F3C712A7-DD01-4B54-ABAD-C85A13B3C5DE}" dt="2020-07-12T01:55:42.109" v="2034" actId="478"/>
          <ac:picMkLst>
            <pc:docMk/>
            <pc:sldMk cId="4243123527" sldId="264"/>
            <ac:picMk id="3" creationId="{DC8027F0-0347-4D66-B5AB-396D853ACD15}"/>
          </ac:picMkLst>
        </pc:picChg>
        <pc:picChg chg="add del">
          <ac:chgData name="強 魏" userId="06755a37d5bc053f" providerId="LiveId" clId="{F3C712A7-DD01-4B54-ABAD-C85A13B3C5DE}" dt="2020-07-12T01:56:40.471" v="2037" actId="478"/>
          <ac:picMkLst>
            <pc:docMk/>
            <pc:sldMk cId="4243123527" sldId="264"/>
            <ac:picMk id="4" creationId="{94FD69FD-3D9D-4F2A-9994-6708EEF99DB4}"/>
          </ac:picMkLst>
        </pc:picChg>
        <pc:picChg chg="add del">
          <ac:chgData name="強 魏" userId="06755a37d5bc053f" providerId="LiveId" clId="{F3C712A7-DD01-4B54-ABAD-C85A13B3C5DE}" dt="2020-07-12T01:57:08.024" v="2039"/>
          <ac:picMkLst>
            <pc:docMk/>
            <pc:sldMk cId="4243123527" sldId="264"/>
            <ac:picMk id="5" creationId="{D49BB26F-5554-489B-A02D-B42A27334BEA}"/>
          </ac:picMkLst>
        </pc:picChg>
        <pc:picChg chg="add mod">
          <ac:chgData name="強 魏" userId="06755a37d5bc053f" providerId="LiveId" clId="{F3C712A7-DD01-4B54-ABAD-C85A13B3C5DE}" dt="2020-07-12T01:57:33.673" v="2043" actId="1076"/>
          <ac:picMkLst>
            <pc:docMk/>
            <pc:sldMk cId="4243123527" sldId="264"/>
            <ac:picMk id="7" creationId="{4D561228-8A87-4AF5-96D3-7B0C243DBEF3}"/>
          </ac:picMkLst>
        </pc:picChg>
        <pc:picChg chg="del">
          <ac:chgData name="強 魏" userId="06755a37d5bc053f" providerId="LiveId" clId="{F3C712A7-DD01-4B54-ABAD-C85A13B3C5DE}" dt="2020-07-12T01:54:54.282" v="2032" actId="478"/>
          <ac:picMkLst>
            <pc:docMk/>
            <pc:sldMk cId="4243123527" sldId="264"/>
            <ac:picMk id="6146" creationId="{1AE9FCA9-DE38-4925-83BF-C6FA8685C9B2}"/>
          </ac:picMkLst>
        </pc:picChg>
      </pc:sldChg>
      <pc:sldChg chg="addSp delSp modSp add mod">
        <pc:chgData name="強 魏" userId="06755a37d5bc053f" providerId="LiveId" clId="{F3C712A7-DD01-4B54-ABAD-C85A13B3C5DE}" dt="2020-07-12T02:00:06.458" v="2082"/>
        <pc:sldMkLst>
          <pc:docMk/>
          <pc:sldMk cId="2449958078" sldId="265"/>
        </pc:sldMkLst>
        <pc:grpChg chg="del mod">
          <ac:chgData name="強 魏" userId="06755a37d5bc053f" providerId="LiveId" clId="{F3C712A7-DD01-4B54-ABAD-C85A13B3C5DE}" dt="2020-07-12T01:59:38.907" v="2060"/>
          <ac:grpSpMkLst>
            <pc:docMk/>
            <pc:sldMk cId="2449958078" sldId="265"/>
            <ac:grpSpMk id="8" creationId="{8D21AE70-16B4-4468-98BE-3043F8111153}"/>
          </ac:grpSpMkLst>
        </pc:grpChg>
        <pc:grpChg chg="mod">
          <ac:chgData name="強 魏" userId="06755a37d5bc053f" providerId="LiveId" clId="{F3C712A7-DD01-4B54-ABAD-C85A13B3C5DE}" dt="2020-07-12T01:59:38.907" v="2060"/>
          <ac:grpSpMkLst>
            <pc:docMk/>
            <pc:sldMk cId="2449958078" sldId="265"/>
            <ac:grpSpMk id="14" creationId="{F1A37495-2CFE-4441-9FBF-2DB1DF414911}"/>
          </ac:grpSpMkLst>
        </pc:grpChg>
        <pc:grpChg chg="mod">
          <ac:chgData name="強 魏" userId="06755a37d5bc053f" providerId="LiveId" clId="{F3C712A7-DD01-4B54-ABAD-C85A13B3C5DE}" dt="2020-07-12T01:59:52.822" v="2063"/>
          <ac:grpSpMkLst>
            <pc:docMk/>
            <pc:sldMk cId="2449958078" sldId="265"/>
            <ac:grpSpMk id="17" creationId="{3B3F3565-AFC3-4632-BA59-327D7DFCEB97}"/>
          </ac:grpSpMkLst>
        </pc:grpChg>
        <pc:grpChg chg="del mod">
          <ac:chgData name="強 魏" userId="06755a37d5bc053f" providerId="LiveId" clId="{F3C712A7-DD01-4B54-ABAD-C85A13B3C5DE}" dt="2020-07-12T02:00:00.470" v="2073"/>
          <ac:grpSpMkLst>
            <pc:docMk/>
            <pc:sldMk cId="2449958078" sldId="265"/>
            <ac:grpSpMk id="23" creationId="{482CA536-C4B6-4E54-9D77-7ED92F3A02AF}"/>
          </ac:grpSpMkLst>
        </pc:grpChg>
        <pc:grpChg chg="mod">
          <ac:chgData name="強 魏" userId="06755a37d5bc053f" providerId="LiveId" clId="{F3C712A7-DD01-4B54-ABAD-C85A13B3C5DE}" dt="2020-07-12T02:00:06.458" v="2082"/>
          <ac:grpSpMkLst>
            <pc:docMk/>
            <pc:sldMk cId="2449958078" sldId="265"/>
            <ac:grpSpMk id="31" creationId="{A637912A-FCE3-4E26-92DA-AA6265C64AC7}"/>
          </ac:grpSpMkLst>
        </pc:grpChg>
        <pc:grpChg chg="mod">
          <ac:chgData name="強 魏" userId="06755a37d5bc053f" providerId="LiveId" clId="{F3C712A7-DD01-4B54-ABAD-C85A13B3C5DE}" dt="2020-07-12T02:00:06.458" v="2082"/>
          <ac:grpSpMkLst>
            <pc:docMk/>
            <pc:sldMk cId="2449958078" sldId="265"/>
            <ac:grpSpMk id="32" creationId="{EF716257-CBDE-4122-AF9F-6C7359ABFBFF}"/>
          </ac:grpSpMkLst>
        </pc:grpChg>
        <pc:picChg chg="add mod">
          <ac:chgData name="強 魏" userId="06755a37d5bc053f" providerId="LiveId" clId="{F3C712A7-DD01-4B54-ABAD-C85A13B3C5DE}" dt="2020-07-12T01:58:49.686" v="2049" actId="1076"/>
          <ac:picMkLst>
            <pc:docMk/>
            <pc:sldMk cId="2449958078" sldId="265"/>
            <ac:picMk id="3" creationId="{F994E72E-C65E-4E6D-B416-C72414B75FA8}"/>
          </ac:picMkLst>
        </pc:picChg>
        <pc:picChg chg="del">
          <ac:chgData name="強 魏" userId="06755a37d5bc053f" providerId="LiveId" clId="{F3C712A7-DD01-4B54-ABAD-C85A13B3C5DE}" dt="2020-07-12T01:57:44.621" v="2045" actId="478"/>
          <ac:picMkLst>
            <pc:docMk/>
            <pc:sldMk cId="2449958078" sldId="265"/>
            <ac:picMk id="7" creationId="{4D561228-8A87-4AF5-96D3-7B0C243DBEF3}"/>
          </ac:picMkLst>
        </pc:picChg>
        <pc:inkChg chg="add del">
          <ac:chgData name="強 魏" userId="06755a37d5bc053f" providerId="LiveId" clId="{F3C712A7-DD01-4B54-ABAD-C85A13B3C5DE}" dt="2020-07-12T01:59:22.769" v="2051"/>
          <ac:inkMkLst>
            <pc:docMk/>
            <pc:sldMk cId="2449958078" sldId="265"/>
            <ac:inkMk id="4" creationId="{CA772527-DF74-4FC7-9E8C-DC129DE77CE2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5" creationId="{51991E9B-0B9E-477D-BF09-758146B49B94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6" creationId="{EA7E2D1B-0144-4C1E-A047-64946984DCC6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9" creationId="{87347F5F-6FF2-4090-992C-95D0B5D3B0B7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10" creationId="{25784AEC-4CF2-41C7-A15E-31F44093461D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11" creationId="{1119870A-7EC3-4F6F-9CAE-1D1B9DD0CD38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12" creationId="{6FA2A09F-4298-42DB-A738-FD3791EFB15F}"/>
          </ac:inkMkLst>
        </pc:inkChg>
        <pc:inkChg chg="add mod">
          <ac:chgData name="強 魏" userId="06755a37d5bc053f" providerId="LiveId" clId="{F3C712A7-DD01-4B54-ABAD-C85A13B3C5DE}" dt="2020-07-12T01:59:38.907" v="2060"/>
          <ac:inkMkLst>
            <pc:docMk/>
            <pc:sldMk cId="2449958078" sldId="265"/>
            <ac:inkMk id="13" creationId="{5E19D146-7EC8-4E1C-93D4-DF7D04003832}"/>
          </ac:inkMkLst>
        </pc:inkChg>
        <pc:inkChg chg="add mod">
          <ac:chgData name="強 魏" userId="06755a37d5bc053f" providerId="LiveId" clId="{F3C712A7-DD01-4B54-ABAD-C85A13B3C5DE}" dt="2020-07-12T01:59:52.822" v="2063"/>
          <ac:inkMkLst>
            <pc:docMk/>
            <pc:sldMk cId="2449958078" sldId="265"/>
            <ac:inkMk id="15" creationId="{B603301D-6FA6-4B6D-A5C3-FF0CF91AA2FC}"/>
          </ac:inkMkLst>
        </pc:inkChg>
        <pc:inkChg chg="add mod">
          <ac:chgData name="強 魏" userId="06755a37d5bc053f" providerId="LiveId" clId="{F3C712A7-DD01-4B54-ABAD-C85A13B3C5DE}" dt="2020-07-12T01:59:52.822" v="2063"/>
          <ac:inkMkLst>
            <pc:docMk/>
            <pc:sldMk cId="2449958078" sldId="265"/>
            <ac:inkMk id="16" creationId="{D0DF1081-D5CB-47EC-AEF7-8E295E24096F}"/>
          </ac:inkMkLst>
        </pc:inkChg>
        <pc:inkChg chg="add del mod">
          <ac:chgData name="強 魏" userId="06755a37d5bc053f" providerId="LiveId" clId="{F3C712A7-DD01-4B54-ABAD-C85A13B3C5DE}" dt="2020-07-12T01:59:59.855" v="2070"/>
          <ac:inkMkLst>
            <pc:docMk/>
            <pc:sldMk cId="2449958078" sldId="265"/>
            <ac:inkMk id="18" creationId="{7204B609-9A35-485D-A9DD-DC84EFBA3162}"/>
          </ac:inkMkLst>
        </pc:inkChg>
        <pc:inkChg chg="add del mod">
          <ac:chgData name="強 魏" userId="06755a37d5bc053f" providerId="LiveId" clId="{F3C712A7-DD01-4B54-ABAD-C85A13B3C5DE}" dt="2020-07-12T02:00:00.468" v="2071"/>
          <ac:inkMkLst>
            <pc:docMk/>
            <pc:sldMk cId="2449958078" sldId="265"/>
            <ac:inkMk id="19" creationId="{33C53FF0-7A30-4042-9485-1CEDD858497A}"/>
          </ac:inkMkLst>
        </pc:inkChg>
        <pc:inkChg chg="add del mod">
          <ac:chgData name="強 魏" userId="06755a37d5bc053f" providerId="LiveId" clId="{F3C712A7-DD01-4B54-ABAD-C85A13B3C5DE}" dt="2020-07-12T02:00:00.469" v="2072"/>
          <ac:inkMkLst>
            <pc:docMk/>
            <pc:sldMk cId="2449958078" sldId="265"/>
            <ac:inkMk id="20" creationId="{0F9935D1-C473-4657-AC11-C4296C87685D}"/>
          </ac:inkMkLst>
        </pc:inkChg>
        <pc:inkChg chg="add del mod">
          <ac:chgData name="強 魏" userId="06755a37d5bc053f" providerId="LiveId" clId="{F3C712A7-DD01-4B54-ABAD-C85A13B3C5DE}" dt="2020-07-12T02:00:00.470" v="2073"/>
          <ac:inkMkLst>
            <pc:docMk/>
            <pc:sldMk cId="2449958078" sldId="265"/>
            <ac:inkMk id="21" creationId="{66597C78-3CA4-490E-9919-9C9B9AF01D6A}"/>
          </ac:inkMkLst>
        </pc:inkChg>
        <pc:inkChg chg="add del mod">
          <ac:chgData name="強 魏" userId="06755a37d5bc053f" providerId="LiveId" clId="{F3C712A7-DD01-4B54-ABAD-C85A13B3C5DE}" dt="2020-07-12T02:00:00.992" v="2074"/>
          <ac:inkMkLst>
            <pc:docMk/>
            <pc:sldMk cId="2449958078" sldId="265"/>
            <ac:inkMk id="22" creationId="{646041F4-4E35-4E21-9D61-DC12510B22D8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4" creationId="{1F194438-C31B-4908-91F1-B2DCECBF7DB4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5" creationId="{727B6936-08E9-4F2D-B7B8-37B3BD147CB7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6" creationId="{E1338C05-5C88-47BB-9732-B4CE1857865D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7" creationId="{C85C8478-D71D-42CB-9BA7-F277EA5C1DAC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8" creationId="{957F319A-54EE-4EAF-A2E1-F8BC60CBA492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29" creationId="{95B8C3E6-2716-47DC-987D-20BA071173F3}"/>
          </ac:inkMkLst>
        </pc:inkChg>
        <pc:inkChg chg="add mod">
          <ac:chgData name="強 魏" userId="06755a37d5bc053f" providerId="LiveId" clId="{F3C712A7-DD01-4B54-ABAD-C85A13B3C5DE}" dt="2020-07-12T02:00:06.458" v="2082"/>
          <ac:inkMkLst>
            <pc:docMk/>
            <pc:sldMk cId="2449958078" sldId="265"/>
            <ac:inkMk id="30" creationId="{33D560E5-FFD8-42DC-8E9E-E8EF14D83C13}"/>
          </ac:inkMkLst>
        </pc:inkChg>
      </pc:sldChg>
      <pc:sldChg chg="addSp delSp modSp add mod">
        <pc:chgData name="強 魏" userId="06755a37d5bc053f" providerId="LiveId" clId="{F3C712A7-DD01-4B54-ABAD-C85A13B3C5DE}" dt="2020-07-12T02:02:07.370" v="2174" actId="1076"/>
        <pc:sldMkLst>
          <pc:docMk/>
          <pc:sldMk cId="608444225" sldId="266"/>
        </pc:sldMkLst>
        <pc:spChg chg="mod">
          <ac:chgData name="強 魏" userId="06755a37d5bc053f" providerId="LiveId" clId="{F3C712A7-DD01-4B54-ABAD-C85A13B3C5DE}" dt="2020-07-12T02:01:42.821" v="2155" actId="20577"/>
          <ac:spMkLst>
            <pc:docMk/>
            <pc:sldMk cId="608444225" sldId="266"/>
            <ac:spMk id="2" creationId="{7865DC08-4C51-4C22-9730-90966B978FAC}"/>
          </ac:spMkLst>
        </pc:spChg>
        <pc:grpChg chg="del mod">
          <ac:chgData name="強 魏" userId="06755a37d5bc053f" providerId="LiveId" clId="{F3C712A7-DD01-4B54-ABAD-C85A13B3C5DE}" dt="2020-07-12T02:01:51.534" v="2167"/>
          <ac:grpSpMkLst>
            <pc:docMk/>
            <pc:sldMk cId="608444225" sldId="266"/>
            <ac:grpSpMk id="14" creationId="{F1A37495-2CFE-4441-9FBF-2DB1DF414911}"/>
          </ac:grpSpMkLst>
        </pc:grpChg>
        <pc:grpChg chg="del mod">
          <ac:chgData name="強 魏" userId="06755a37d5bc053f" providerId="LiveId" clId="{F3C712A7-DD01-4B54-ABAD-C85A13B3C5DE}" dt="2020-07-12T02:01:51.534" v="2164"/>
          <ac:grpSpMkLst>
            <pc:docMk/>
            <pc:sldMk cId="608444225" sldId="266"/>
            <ac:grpSpMk id="17" creationId="{3B3F3565-AFC3-4632-BA59-327D7DFCEB97}"/>
          </ac:grpSpMkLst>
        </pc:grpChg>
        <pc:grpChg chg="del mod">
          <ac:chgData name="強 魏" userId="06755a37d5bc053f" providerId="LiveId" clId="{F3C712A7-DD01-4B54-ABAD-C85A13B3C5DE}" dt="2020-07-12T02:01:51.534" v="2168"/>
          <ac:grpSpMkLst>
            <pc:docMk/>
            <pc:sldMk cId="608444225" sldId="266"/>
            <ac:grpSpMk id="31" creationId="{A637912A-FCE3-4E26-92DA-AA6265C64AC7}"/>
          </ac:grpSpMkLst>
        </pc:grpChg>
        <pc:grpChg chg="del mod">
          <ac:chgData name="強 魏" userId="06755a37d5bc053f" providerId="LiveId" clId="{F3C712A7-DD01-4B54-ABAD-C85A13B3C5DE}" dt="2020-07-12T02:01:51.534" v="2161"/>
          <ac:grpSpMkLst>
            <pc:docMk/>
            <pc:sldMk cId="608444225" sldId="266"/>
            <ac:grpSpMk id="32" creationId="{EF716257-CBDE-4122-AF9F-6C7359ABFBFF}"/>
          </ac:grpSpMkLst>
        </pc:grpChg>
        <pc:picChg chg="del">
          <ac:chgData name="強 魏" userId="06755a37d5bc053f" providerId="LiveId" clId="{F3C712A7-DD01-4B54-ABAD-C85A13B3C5DE}" dt="2020-07-12T02:01:45.888" v="2156" actId="478"/>
          <ac:picMkLst>
            <pc:docMk/>
            <pc:sldMk cId="608444225" sldId="266"/>
            <ac:picMk id="3" creationId="{F994E72E-C65E-4E6D-B416-C72414B75FA8}"/>
          </ac:picMkLst>
        </pc:picChg>
        <pc:picChg chg="add mod">
          <ac:chgData name="強 魏" userId="06755a37d5bc053f" providerId="LiveId" clId="{F3C712A7-DD01-4B54-ABAD-C85A13B3C5DE}" dt="2020-07-12T02:02:07.370" v="2174" actId="1076"/>
          <ac:picMkLst>
            <pc:docMk/>
            <pc:sldMk cId="608444225" sldId="266"/>
            <ac:picMk id="8193" creationId="{64913DAC-46DA-488C-A333-979D552FCD62}"/>
          </ac:picMkLst>
        </pc:picChg>
        <pc:inkChg chg="del">
          <ac:chgData name="強 魏" userId="06755a37d5bc053f" providerId="LiveId" clId="{F3C712A7-DD01-4B54-ABAD-C85A13B3C5DE}" dt="2020-07-12T02:01:51.534" v="2159"/>
          <ac:inkMkLst>
            <pc:docMk/>
            <pc:sldMk cId="608444225" sldId="266"/>
            <ac:inkMk id="5" creationId="{51991E9B-0B9E-477D-BF09-758146B49B94}"/>
          </ac:inkMkLst>
        </pc:inkChg>
        <pc:inkChg chg="del mod">
          <ac:chgData name="強 魏" userId="06755a37d5bc053f" providerId="LiveId" clId="{F3C712A7-DD01-4B54-ABAD-C85A13B3C5DE}" dt="2020-07-12T02:01:51.534" v="2163"/>
          <ac:inkMkLst>
            <pc:docMk/>
            <pc:sldMk cId="608444225" sldId="266"/>
            <ac:inkMk id="6" creationId="{EA7E2D1B-0144-4C1E-A047-64946984DCC6}"/>
          </ac:inkMkLst>
        </pc:inkChg>
        <pc:inkChg chg="del mod">
          <ac:chgData name="強 魏" userId="06755a37d5bc053f" providerId="LiveId" clId="{F3C712A7-DD01-4B54-ABAD-C85A13B3C5DE}" dt="2020-07-12T02:01:51.534" v="2162"/>
          <ac:inkMkLst>
            <pc:docMk/>
            <pc:sldMk cId="608444225" sldId="266"/>
            <ac:inkMk id="9" creationId="{87347F5F-6FF2-4090-992C-95D0B5D3B0B7}"/>
          </ac:inkMkLst>
        </pc:inkChg>
        <pc:inkChg chg="del mod">
          <ac:chgData name="強 魏" userId="06755a37d5bc053f" providerId="LiveId" clId="{F3C712A7-DD01-4B54-ABAD-C85A13B3C5DE}" dt="2020-07-12T02:01:51.542" v="2172"/>
          <ac:inkMkLst>
            <pc:docMk/>
            <pc:sldMk cId="608444225" sldId="266"/>
            <ac:inkMk id="10" creationId="{25784AEC-4CF2-41C7-A15E-31F44093461D}"/>
          </ac:inkMkLst>
        </pc:inkChg>
        <pc:inkChg chg="del mod">
          <ac:chgData name="強 魏" userId="06755a37d5bc053f" providerId="LiveId" clId="{F3C712A7-DD01-4B54-ABAD-C85A13B3C5DE}" dt="2020-07-12T02:01:51.534" v="2167"/>
          <ac:inkMkLst>
            <pc:docMk/>
            <pc:sldMk cId="608444225" sldId="266"/>
            <ac:inkMk id="11" creationId="{1119870A-7EC3-4F6F-9CAE-1D1B9DD0CD38}"/>
          </ac:inkMkLst>
        </pc:inkChg>
        <pc:inkChg chg="del mod">
          <ac:chgData name="強 魏" userId="06755a37d5bc053f" providerId="LiveId" clId="{F3C712A7-DD01-4B54-ABAD-C85A13B3C5DE}" dt="2020-07-12T02:01:51.534" v="2165"/>
          <ac:inkMkLst>
            <pc:docMk/>
            <pc:sldMk cId="608444225" sldId="266"/>
            <ac:inkMk id="12" creationId="{6FA2A09F-4298-42DB-A738-FD3791EFB15F}"/>
          </ac:inkMkLst>
        </pc:inkChg>
        <pc:inkChg chg="del mod">
          <ac:chgData name="強 魏" userId="06755a37d5bc053f" providerId="LiveId" clId="{F3C712A7-DD01-4B54-ABAD-C85A13B3C5DE}" dt="2020-07-12T02:01:51.534" v="2160"/>
          <ac:inkMkLst>
            <pc:docMk/>
            <pc:sldMk cId="608444225" sldId="266"/>
            <ac:inkMk id="13" creationId="{5E19D146-7EC8-4E1C-93D4-DF7D04003832}"/>
          </ac:inkMkLst>
        </pc:inkChg>
        <pc:inkChg chg="del mod">
          <ac:chgData name="強 魏" userId="06755a37d5bc053f" providerId="LiveId" clId="{F3C712A7-DD01-4B54-ABAD-C85A13B3C5DE}" dt="2020-07-12T02:01:51.534" v="2169"/>
          <ac:inkMkLst>
            <pc:docMk/>
            <pc:sldMk cId="608444225" sldId="266"/>
            <ac:inkMk id="15" creationId="{B603301D-6FA6-4B6D-A5C3-FF0CF91AA2FC}"/>
          </ac:inkMkLst>
        </pc:inkChg>
        <pc:inkChg chg="del">
          <ac:chgData name="強 魏" userId="06755a37d5bc053f" providerId="LiveId" clId="{F3C712A7-DD01-4B54-ABAD-C85A13B3C5DE}" dt="2020-07-12T02:01:51.534" v="2164"/>
          <ac:inkMkLst>
            <pc:docMk/>
            <pc:sldMk cId="608444225" sldId="266"/>
            <ac:inkMk id="16" creationId="{D0DF1081-D5CB-47EC-AEF7-8E295E24096F}"/>
          </ac:inkMkLst>
        </pc:inkChg>
        <pc:inkChg chg="del mod">
          <ac:chgData name="強 魏" userId="06755a37d5bc053f" providerId="LiveId" clId="{F3C712A7-DD01-4B54-ABAD-C85A13B3C5DE}" dt="2020-07-12T02:01:51.534" v="2161"/>
          <ac:inkMkLst>
            <pc:docMk/>
            <pc:sldMk cId="608444225" sldId="266"/>
            <ac:inkMk id="24" creationId="{1F194438-C31B-4908-91F1-B2DCECBF7DB4}"/>
          </ac:inkMkLst>
        </pc:inkChg>
        <pc:inkChg chg="del mod">
          <ac:chgData name="強 魏" userId="06755a37d5bc053f" providerId="LiveId" clId="{F3C712A7-DD01-4B54-ABAD-C85A13B3C5DE}" dt="2020-07-12T02:01:51.534" v="2170"/>
          <ac:inkMkLst>
            <pc:docMk/>
            <pc:sldMk cId="608444225" sldId="266"/>
            <ac:inkMk id="25" creationId="{727B6936-08E9-4F2D-B7B8-37B3BD147CB7}"/>
          </ac:inkMkLst>
        </pc:inkChg>
        <pc:inkChg chg="del">
          <ac:chgData name="強 魏" userId="06755a37d5bc053f" providerId="LiveId" clId="{F3C712A7-DD01-4B54-ABAD-C85A13B3C5DE}" dt="2020-07-12T02:01:51.534" v="2157"/>
          <ac:inkMkLst>
            <pc:docMk/>
            <pc:sldMk cId="608444225" sldId="266"/>
            <ac:inkMk id="26" creationId="{E1338C05-5C88-47BB-9732-B4CE1857865D}"/>
          </ac:inkMkLst>
        </pc:inkChg>
        <pc:inkChg chg="del mod">
          <ac:chgData name="強 魏" userId="06755a37d5bc053f" providerId="LiveId" clId="{F3C712A7-DD01-4B54-ABAD-C85A13B3C5DE}" dt="2020-07-12T02:01:51.534" v="2158"/>
          <ac:inkMkLst>
            <pc:docMk/>
            <pc:sldMk cId="608444225" sldId="266"/>
            <ac:inkMk id="27" creationId="{C85C8478-D71D-42CB-9BA7-F277EA5C1DAC}"/>
          </ac:inkMkLst>
        </pc:inkChg>
        <pc:inkChg chg="del mod">
          <ac:chgData name="強 魏" userId="06755a37d5bc053f" providerId="LiveId" clId="{F3C712A7-DD01-4B54-ABAD-C85A13B3C5DE}" dt="2020-07-12T02:01:51.534" v="2171"/>
          <ac:inkMkLst>
            <pc:docMk/>
            <pc:sldMk cId="608444225" sldId="266"/>
            <ac:inkMk id="28" creationId="{957F319A-54EE-4EAF-A2E1-F8BC60CBA492}"/>
          </ac:inkMkLst>
        </pc:inkChg>
        <pc:inkChg chg="del mod">
          <ac:chgData name="強 魏" userId="06755a37d5bc053f" providerId="LiveId" clId="{F3C712A7-DD01-4B54-ABAD-C85A13B3C5DE}" dt="2020-07-12T02:01:51.534" v="2168"/>
          <ac:inkMkLst>
            <pc:docMk/>
            <pc:sldMk cId="608444225" sldId="266"/>
            <ac:inkMk id="29" creationId="{95B8C3E6-2716-47DC-987D-20BA071173F3}"/>
          </ac:inkMkLst>
        </pc:inkChg>
        <pc:inkChg chg="del">
          <ac:chgData name="強 魏" userId="06755a37d5bc053f" providerId="LiveId" clId="{F3C712A7-DD01-4B54-ABAD-C85A13B3C5DE}" dt="2020-07-12T02:01:51.534" v="2166"/>
          <ac:inkMkLst>
            <pc:docMk/>
            <pc:sldMk cId="608444225" sldId="266"/>
            <ac:inkMk id="30" creationId="{33D560E5-FFD8-42DC-8E9E-E8EF14D83C13}"/>
          </ac:inkMkLst>
        </pc:inkChg>
      </pc:sldChg>
      <pc:sldChg chg="addSp delSp modSp add">
        <pc:chgData name="強 魏" userId="06755a37d5bc053f" providerId="LiveId" clId="{F3C712A7-DD01-4B54-ABAD-C85A13B3C5DE}" dt="2020-07-12T02:02:22.706" v="2178" actId="1076"/>
        <pc:sldMkLst>
          <pc:docMk/>
          <pc:sldMk cId="1279418599" sldId="267"/>
        </pc:sldMkLst>
        <pc:picChg chg="del">
          <ac:chgData name="強 魏" userId="06755a37d5bc053f" providerId="LiveId" clId="{F3C712A7-DD01-4B54-ABAD-C85A13B3C5DE}" dt="2020-07-12T02:02:12.136" v="2176" actId="478"/>
          <ac:picMkLst>
            <pc:docMk/>
            <pc:sldMk cId="1279418599" sldId="267"/>
            <ac:picMk id="8193" creationId="{64913DAC-46DA-488C-A333-979D552FCD62}"/>
          </ac:picMkLst>
        </pc:picChg>
        <pc:picChg chg="add mod">
          <ac:chgData name="強 魏" userId="06755a37d5bc053f" providerId="LiveId" clId="{F3C712A7-DD01-4B54-ABAD-C85A13B3C5DE}" dt="2020-07-12T02:02:22.706" v="2178" actId="1076"/>
          <ac:picMkLst>
            <pc:docMk/>
            <pc:sldMk cId="1279418599" sldId="267"/>
            <ac:picMk id="9217" creationId="{2974C117-A969-40DE-9B15-2161AB810DB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0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864 220 10135 0 0,'0'0'231'0'0,"0"0"29"0"0,2-5 19 0 0,8-24-22 0 0,-12 26-228 0 0,3-2 260 0 0,-1-1-1 0 0,-1 1 0 0 0,1-1 1 0 0,-1 1-1 0 0,-2-9 0 0 0,2 8-26 0 0,0 5 250 0 0,-3-12 512 0 0,1 7-878 0 0,-1 0-1 0 0,0 0 1 0 0,0 0 0 0 0,0 0-1 0 0,0 0 1 0 0,-1 1-1 0 0,0 0 1 0 0,-1 0 0 0 0,-6-6-1 0 0,-1 2 155 0 0,-1 0 0 0 0,1 0 0 0 0,-18-7 0 0 0,23 13-300 0 0,0 1 0 0 0,0 0 0 0 0,1 0 0 0 0,-1 0 0 0 0,-10 0 0 0 0,-5-1 0 0 0,13 2 0 0 0,0 1 0 0 0,0 0 0 0 0,0 1 0 0 0,1 0 0 0 0,-17 4 0 0 0,-5 0 0 0 0,5 0 0 0 0,22-3 0 0 0,-1-1 0 0 0,0 0 0 0 0,0 0 0 0 0,0 0 0 0 0,0-1 0 0 0,-5 0 0 0 0,4 0 0 0 0,0 1 0 0 0,0-1 0 0 0,0 1 0 0 0,0 0 0 0 0,0 0 0 0 0,0 0 0 0 0,-10 5 0 0 0,-38 20 0 0 0,47-22 0 0 0,-13 7 0 0 0,1 0 0 0 0,0 2 0 0 0,-19 16 0 0 0,-28 24 0 0 0,40-32 0 0 0,19-16 0 0 0,1 0 0 0 0,-1 1 0 0 0,1 0 0 0 0,0 0 0 0 0,1 0 0 0 0,-1 0 0 0 0,-6 13 0 0 0,-6 12 0 0 0,10-18 0 0 0,1 0 0 0 0,0 1 0 0 0,1-1 0 0 0,-5 18 0 0 0,-11 34 0 0 0,13-40 0 0 0,-11 50 0 0 0,12-24 0 0 0,1 1 0 0 0,3 0 0 0 0,3 64 0 0 0,3-83 0 0 0,18 178 0 0 0,-12-175 31 0 0,-5-22 38 0 0,0-1-1 0 0,-1 0 1 0 0,-1 1 0 0 0,0 0-1 0 0,0 15 1 0 0,-2-7 461 0 0,1 0 1 0 0,3 27-1 0 0,1-1-516 0 0,-2-23-14 0 0,9 38 0 0 0,-3-25 0 0 0,-6-30 0 0 0,0 1 0 0 0,1-1 0 0 0,6 13 0 0 0,-5-11 0 0 0,0-1 0 0 0,3 13 0 0 0,-6-17 0 0 0,0-1 0 0 0,1 0 0 0 0,0 0 0 0 0,0 0 0 0 0,0-1 0 0 0,0 1 0 0 0,0 0 0 0 0,1-1 0 0 0,3 5 0 0 0,30 26 0 0 0,-6-6 0 0 0,-19-18 0 0 0,-1-1 0 0 0,1-1 0 0 0,1 0 0 0 0,-1 0 0 0 0,1-1 0 0 0,0-1 0 0 0,1 0 0 0 0,13 4 0 0 0,-22-8 0 0 0,8 4 17 0 0,-8-4 22 0 0,0-1 0 0 0,0 1-1 0 0,-1-1 1 0 0,1 1 0 0 0,0-1-1 0 0,0 0 1 0 0,0 0 0 0 0,0-1 0 0 0,0 1-1 0 0,8-1 1 0 0,0 0 439 0 0,0 0 0 0 0,20 4 0 0 0,-21-2-443 0 0,-1-1-1 0 0,1 0 0 0 0,0-1 0 0 0,11-1 0 0 0,-6-1-34 0 0,-6 0 0 0 0,-1 1 0 0 0,1 0 0 0 0,-1 1 0 0 0,1 0 0 0 0,0 0 0 0 0,-1 1 0 0 0,14 2 0 0 0,-21-2 0 0 0,5 0 0 0 0,-3-2 0 0 0,0 0 0 0 0,1 0 0 0 0,-1 0 0 0 0,1 1 0 0 0,-1 0 0 0 0,0 0 0 0 0,6 1 0 0 0,16-2 0 0 0,-5-3 0 0 0,-14-3 0 0 0,-2 3 0 0 0,-2 2 0 0 0,0-1 0 0 0,0 1 0 0 0,0-1 0 0 0,0 1 0 0 0,-1-1 0 0 0,1 0 0 0 0,-1 0 0 0 0,1 0 0 0 0,-1-1 0 0 0,0 1 0 0 0,0 0 0 0 0,2-8 0 0 0,3-3 0 0 0,52-90 1440 0 0,-40 69-1155 0 0,27-66 1 0 0,-35 74-249 0 0,-4 6-37 0 0,9-39 0 0 0,-13 47 0 0 0,0 1 0 0 0,-1 3 0 0 0,0 1 0 0 0,0-1 0 0 0,1 0 0 0 0,6-11 0 0 0,-6 14 0 0 0,-1 0 0 0 0,0-1 0 0 0,0 0 0 0 0,2-11 0 0 0,1-7 0 0 0,5-20 0 0 0,-8 33 0 0 0,0 0 0 0 0,1 0 0 0 0,9-22 0 0 0,-10 30 0 0 0,0 0 0 0 0,-1 0 0 0 0,0-1 0 0 0,1 1 0 0 0,-1 0 0 0 0,0-7 0 0 0,-1 9 0 0 0,0 0 0 0 0,0 1 0 0 0,0-1 0 0 0,1 1 0 0 0,-1-1 0 0 0,0 1 0 0 0,1 0 0 0 0,-1-1 0 0 0,1 1 0 0 0,-1-1 0 0 0,1 1 0 0 0,-1 0 0 0 0,1-1 0 0 0,0 1 0 0 0,1-2 0 0 0,2-3 0 0 0,-3 2 0 0 0,0-10 0 0 0,-1 1 0 0 0,1 0 0 0 0,-1 6 0 0 0,0 0 0 0 0,-1 0 0 0 0,1 1 0 0 0,-4-14 0 0 0,1 8 0 0 0,2 7 0 0 0,-1 1 0 0 0,2-1 0 0 0,-1 1 0 0 0,0-1 0 0 0,1 0 0 0 0,0-6 0 0 0,0-10 72 0 0,1 7 469 0 0,-3-26 0 0 0,1-11 353 0 0,1 20-894 0 0,-4-48 0 0 0,0-1 0 0 0,0 17 0 0 0,2 40 0 0 0,1-43 0 0 0,2 61 0 0 0,-1 3 0 0 0,0 0 0 0 0,0 0 0 0 0,0 0 0 0 0,0 0 0 0 0,0 0 0 0 0,0 1 0 0 0,-1-1 0 0 0,1 0 0 0 0,-1 0 0 0 0,0 0 0 0 0,1 0 0 0 0,-1 1 0 0 0,0-1 0 0 0,0 0 0 0 0,-2-2 0 0 0,-12-19-475 0 0,12 18 248 0 0,0 0 0 0 0,-1 0-1 0 0,-3-9 1 0 0,7 13 137 0 0,0 1-1 0 0,-1-1 1 0 0,1 0 0 0 0,-1 0-1 0 0,1 0 1 0 0,-1 1 0 0 0,1-1-1 0 0,-1 0 1 0 0,0 0 0 0 0,1 1-1 0 0,-1-1 1 0 0,0 0 0 0 0,0 1-1 0 0,1-1 1 0 0,-3 0 0 0 0,2 0-901 0 0,1 1-1257 0 0,0 0-4916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49 13823 0 0,'0'0'304'0'0,"0"0"64"0"0,0 0 16 0 0,0 0 0 0 0,0 0-312 0 0,0 0-72 0 0,0 0 0 0 0,-2-9 0 0 0,0-2 424 0 0,0 0 72 0 0,-1 1 16 0 0,-1 3 0 0 0,4 7-416 0 0,0 0-96 0 0,0 0 0 0 0,0 0-6944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209 151 13823 0 0,'0'0'630'0'0,"0"0"-13"0"0,0-2-320 0 0,1-22 3 0 0,0 15-110 0 0,-1 0-1 0 0,0 0 1 0 0,0 0 0 0 0,-1 0 0 0 0,0 0 0 0 0,-1 0 0 0 0,0 1-1 0 0,-4-15 1 0 0,5 21-139 0 0,0 0 0 0 0,0 0 0 0 0,0 1-1 0 0,0-1 1 0 0,0 0 0 0 0,0 0 0 0 0,-1 1 0 0 0,1-1-1 0 0,-1 1 1 0 0,1-1 0 0 0,-1 1 0 0 0,1 0 0 0 0,-1 0-1 0 0,0-1 1 0 0,1 1 0 0 0,-1 0 0 0 0,0 1 0 0 0,0-1-1 0 0,0 0 1 0 0,0 0 0 0 0,0 1 0 0 0,0-1 0 0 0,0 1-1 0 0,0 0 1 0 0,0-1 0 0 0,0 1 0 0 0,0 0 0 0 0,0 0-1 0 0,0 0 1 0 0,0 1 0 0 0,0-1 0 0 0,0 0 0 0 0,0 1-1 0 0,0-1 1 0 0,0 1 0 0 0,0 0 0 0 0,0 0 0 0 0,0 0-1 0 0,-2 1 1 0 0,-4 6-49 0 0,0-1-1 0 0,0 1 1 0 0,1 0-1 0 0,0 1 0 0 0,1 0 1 0 0,0 0-1 0 0,0 0 1 0 0,1 1-1 0 0,0 0 1 0 0,-6 20-1 0 0,9-25-1 0 0,0 0 0 0 0,1 0 0 0 0,0 0 0 0 0,0 1 0 0 0,0-1 0 0 0,0 1 0 0 0,1-1 0 0 0,0 0 0 0 0,1 9 0 0 0,-1-12 0 0 0,1-1 0 0 0,-1 1 0 0 0,1 0 0 0 0,-1-1 0 0 0,1 1 0 0 0,-1 0 0 0 0,1-1 0 0 0,0 1 0 0 0,0-1 0 0 0,0 1 0 0 0,0-1 0 0 0,0 1 0 0 0,0-1 0 0 0,0 0 0 0 0,1 1 0 0 0,-1-1 0 0 0,0 0 0 0 0,1 0 0 0 0,-1 0 0 0 0,1 0 0 0 0,-1 0 0 0 0,1 0 0 0 0,-1-1 0 0 0,1 1 0 0 0,0 0 0 0 0,-1-1 0 0 0,1 1 0 0 0,0-1 0 0 0,-1 0 0 0 0,1 1 0 0 0,3-1 0 0 0,4-1 0 0 0,0 0 0 0 0,1 0 0 0 0,-1-1 0 0 0,0 0 0 0 0,0-1 0 0 0,-1 0 0 0 0,16-7 0 0 0,-16 6 0 0 0,2-1 0 0 0,1-1 0 0 0,-1 0 0 0 0,16-13 0 0 0,-7 4 0 0 0,-10 9 59 0 0,-7 5-36 0 0,0 0 0 0 0,0 0 1 0 0,1-1-1 0 0,-1 1 0 0 0,0-1 0 0 0,0 0 1 0 0,0 1-1 0 0,-1-1 0 0 0,1 0 1 0 0,0 0-1 0 0,-1 0 0 0 0,1 0 0 0 0,-1-1 1 0 0,0 1-1 0 0,0 0 0 0 0,0-1 1 0 0,0 1-1 0 0,0 0 0 0 0,0-1 0 0 0,0 1 1 0 0,-1-1-1 0 0,1 0 0 0 0,-1 1 1 0 0,0-1-1 0 0,0-2 0 0 0,-1 7-72 0 0,1 0 0 0 0,-1 0 1 0 0,0 0-1 0 0,0-1 0 0 0,0 1 0 0 0,-1 0 0 0 0,1-1 0 0 0,0 1 0 0 0,0-1 0 0 0,-3 3 1 0 0,-3 4-23 0 0,4-3 53 0 0,1 1 1 0 0,-1-1-1 0 0,1 1 0 0 0,1 0 0 0 0,-1-1 0 0 0,1 1 0 0 0,0 0 1 0 0,0 0-1 0 0,1 0 0 0 0,-1 0 0 0 0,2 6 0 0 0,-4 21-210 0 0,-20 97-949 0 0,4-35 2134 0 0,1 21-526 0 0,-39 194 1792 0 0,54-302-1913 0 0,1 0 1 0 0,-7 14-1 0 0,9-22-270 0 0,-1 1 0 0 0,1 0-1 0 0,-1-1 1 0 0,1 1 0 0 0,-1-1 0 0 0,0 1 0 0 0,1-1 0 0 0,-1 1 0 0 0,1-1 0 0 0,-1 1 0 0 0,0-1-1 0 0,1 0 1 0 0,-1 1 0 0 0,0-1 0 0 0,0 0 0 0 0,1 0 0 0 0,-1 0 0 0 0,0 1 0 0 0,0-1 0 0 0,1 0-1 0 0,-1 0 1 0 0,0 0 0 0 0,0 0 0 0 0,0 0 0 0 0,1 0 0 0 0,-1 0 0 0 0,0-1 0 0 0,-1 1 0 0 0,-19-8-80 0 0,16 4 40 0 0,0 0 0 0 0,0 0 0 0 0,0-1 0 0 0,0 1 0 0 0,0-2 0 0 0,1 1 0 0 0,0 0 0 0 0,0-1 0 0 0,1 1 0 0 0,-1-1 0 0 0,1 0 0 0 0,0 0 0 0 0,-2-10 0 0 0,-1-1 0 0 0,2 1 0 0 0,0-1 0 0 0,0 0 0 0 0,0-19 0 0 0,2 2 25 0 0,2-38 0 0 0,1 56-391 0 0,1 0-1 0 0,0 0 1 0 0,1 0-1 0 0,8-22 1 0 0,-2 16-1873 0 0,3 4-4924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279 195 3223 0 0,'1'0'491'0'0,"3"-3"212"0"0,-1 1-1 0 0,1 0 0 0 0,-1-1 1 0 0,0 0-1 0 0,1 0 1 0 0,-1 0-1 0 0,-1 0 1 0 0,1 0-1 0 0,4-7 0 0 0,-2 3-378 0 0,0-1 0 0 0,-1 1 0 0 0,7-18 0 0 0,-11 24-63 0 0,1-1 0 0 0,0 0 0 0 0,-1 0-1 0 0,0 1 1 0 0,1-1 0 0 0,-1 0 0 0 0,0 0 0 0 0,0 0 0 0 0,0 0 0 0 0,0 0 0 0 0,0 1-1 0 0,0-1 1 0 0,0 0 0 0 0,-1 0 0 0 0,1 0 0 0 0,-1 0 0 0 0,1 1 0 0 0,-1-1 0 0 0,0 0-1 0 0,1 0 1 0 0,-1 1 0 0 0,0-1 0 0 0,0 1 0 0 0,-1-1 0 0 0,1 1 0 0 0,0-1-1 0 0,0 1 1 0 0,-3-2 0 0 0,3 2 537 0 0,1 1-348 0 0,-4-2-315 0 0,0 0 0 0 0,0 1 0 0 0,0-1 1 0 0,0-1-1 0 0,0 1 0 0 0,-4-4 0 0 0,3 3-157 0 0,-9-8 42 0 0,12 7 0 0 0,1-1-6 0 0,-11-5-8 0 0,1 4-6 0 0,8 6 1 0 0,0-1-1 0 0,0 0 0 0 0,0 1 1 0 0,0-1-1 0 0,0 1 0 0 0,-1 0 1 0 0,1 0-1 0 0,0 0 1 0 0,0 0-1 0 0,-6 2 0 0 0,1 0 0 0 0,0 1-1 0 0,-14 7 0 0 0,-23 10-22 0 0,39-18-6 0 0,1 1 1 0 0,0 0-1 0 0,0 0 0 0 0,0 1 1 0 0,0-1-1 0 0,0 1 0 0 0,1 1 1 0 0,0-1-1 0 0,-6 7 1 0 0,-10 10 23 0 0,17-19 5 0 0,1-1 0 0 0,0 1 0 0 0,0 0 0 0 0,1 0 0 0 0,-1 0 0 0 0,0 0 0 0 0,1 0 0 0 0,-1 1 0 0 0,1-1 0 0 0,0 0 0 0 0,-2 5 0 0 0,-1 2 0 0 0,0 1 0 0 0,-1 1 0 0 0,2 0 0 0 0,-1 1 0 0 0,1-1 0 0 0,1 0 0 0 0,0 1 0 0 0,1 0 0 0 0,0-1 0 0 0,1 13 0 0 0,-1-3 0 0 0,1-8 0 0 0,-1-1 0 0 0,4 26 0 0 0,-4-35 0 0 0,7 15 0 0 0,11 14 0 0 0,-4-7-63 0 0,-9-18 355 0 0,0 1 1 0 0,0-1-1 0 0,-1 1 1 0 0,0 0-1 0 0,0 0 1 0 0,1 9-1 0 0,-2-8-276 0 0,1 1-16 0 0,3-1 0 0 0,-3-7 0 0 0,-1-1 0 0 0,1 1 0 0 0,0-1 0 0 0,-1 0 0 0 0,1 0 0 0 0,0 0 0 0 0,0 0 0 0 0,0 0 0 0 0,0 0 0 0 0,0-1 0 0 0,0 0 0 0 0,0 1 0 0 0,0-1 0 0 0,0 0 0 0 0,0-1 0 0 0,5 0 0 0 0,22 1 0 0 0,-26 1 69 0 0,2 0-133 0 0,-1 0 0 0 0,1-1 1 0 0,-1 1-1 0 0,1-1 0 0 0,-1 0 1 0 0,1-1-1 0 0,-1 1 0 0 0,1-1 1 0 0,-1 0-1 0 0,10-4 0 0 0,-9 4 65 0 0,18-10 9 0 0,25-12 110 0 0,-16 6 34 0 0,-31 16-136 0 0,0 0-1 0 0,0 0 0 0 0,0 0 1 0 0,0 0-1 0 0,-1-1 0 0 0,1 1 0 0 0,0-1 1 0 0,-1 0-1 0 0,3-2 0 0 0,-3 2 1 0 0,5-6 6 0 0,-2 2 21 0 0,1-1 0 0 0,-1 0 0 0 0,0-1 0 0 0,-1 1 0 0 0,0-1-1 0 0,0 0 1 0 0,0 1 0 0 0,1-11 0 0 0,16-85 883 0 0,-19 91-791 0 0,0 0 1 0 0,0 0-1 0 0,-2-15 0 0 0,-1 16-71 0 0,-5-23 0 0 0,0 0-35 0 0,-8-37-130 0 0,14 67 16 0 0,0 1-1 0 0,-1-1 1 0 0,0 1-1 0 0,0 0 1 0 0,0-1-1 0 0,0 1 0 0 0,-6-5 1 0 0,3 1-743 0 0,-5-1-453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0,0 0-126 0 0,0 0 204 0 0,0 0 111 0 0,0 0 22 0 0,0 0 71 0 0,2 1 286 0 0,0 2-578 0 0,0 0 0 0 0,0 0 1 0 0,0 0-1 0 0,0 0 0 0 0,0 1 1 0 0,-1-1-1 0 0,1 0 0 0 0,-1 1 0 0 0,0 0 1 0 0,0-1-1 0 0,-1 1 0 0 0,1 0 1 0 0,0 4-1 0 0,0 10 251 0 0,-2 26 0 0 0,0-28-364 0 0,-4 100 773 0 0,6-107-1369 0 0,2-20-567 0 0,0-21-1211 0 0,-2 8 675 0 0,2-4-11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0,'0'0'344'0'0,"0"0"72"0"0,0 0 8 0 0,0 0 24 0 0,0 0-360 0 0,12 8-88 0 0,2-3 0 0 0,-1 2 0 0 0,-3-2 424 0 0,3 1 72 0 0,1-3 16 0 0,0 1 0 0 0,-2-3-824 0 0,1 5-160 0 0,-13-6-32 0 0,12 3-4376 0 0,-1 1-880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61 13823 0 0,'0'0'315'0'0,"0"0"45"0"0,0 0 21 0 0,-7-14 75 0 0,-11-24 1419 0 0,15 34-1726 0 0,2 3-114 0 0,1 1-1 0 0,-1-1 1 0 0,0 1-1 0 0,1-1 1 0 0,-1 1 0 0 0,0 0-1 0 0,1 0 1 0 0,-1-1-1 0 0,0 1 1 0 0,1 0-1 0 0,-1 0 1 0 0,0 0-1 0 0,0 0 1 0 0,1 0-1 0 0,-1 0 1 0 0,0 0 0 0 0,0 0-1 0 0,1 0 1 0 0,-1 0-1 0 0,0 0 1 0 0,0 0-1 0 0,1 1 1 0 0,-1-1-1 0 0,0 0 1 0 0,1 0 0 0 0,-1 1-1 0 0,0-1 1 0 0,1 0-1 0 0,-1 1 1 0 0,1-1-1 0 0,-1 1 1 0 0,0-1-1 0 0,1 1 1 0 0,-1-1-1 0 0,1 1 1 0 0,-1-1 0 0 0,1 2-1 0 0,-2-1 109 0 0,-6 8-63 0 0,0 1-1 0 0,0 0 1 0 0,1 1-1 0 0,0 0 0 0 0,1 0 1 0 0,-9 23-1 0 0,5-14-27 0 0,-37 89 1388 0 0,46-107-1432 0 0,0 1 0 0 0,0 0 0 0 0,0 0 0 0 0,1 0 0 0 0,-1 0 0 0 0,1 0 0 0 0,-1 0 0 0 0,1 0 0 0 0,0 0 0 0 0,0 0 0 0 0,1 0 0 0 0,-1 0 0 0 0,1 0-1 0 0,-1 0 1 0 0,1 0 0 0 0,0 0 0 0 0,0-1 0 0 0,0 1 0 0 0,0 0 0 0 0,1 0 0 0 0,-1-1 0 0 0,1 1 0 0 0,0-1 0 0 0,-1 1 0 0 0,4 2 0 0 0,-4-4-96 0 0,1-1 0 0 0,-1 1-1 0 0,1 0 1 0 0,-1-1 0 0 0,0 1 0 0 0,1-1 0 0 0,-1 0-1 0 0,1 1 1 0 0,-1-1 0 0 0,1 0 0 0 0,-1 0 0 0 0,1 0 0 0 0,1 0-1 0 0,1 0-101 0 0,3 0 162 0 0,0 0 0 0 0,1-1 0 0 0,-1 0 0 0 0,0 0 0 0 0,10-3 0 0 0,-4 1 30 0 0,-10 1-2 0 0,10 4 0 0 0,-8-1 0 0 0,-4-1 0 0 0,0 0 0 0 0,0 0 0 0 0,0 0 0 0 0,0 1 0 0 0,0-1 0 0 0,1 0 0 0 0,-1 1 0 0 0,-1-1 0 0 0,1 1 0 0 0,0-1 0 0 0,0 1 0 0 0,1 0 0 0 0,1 6 0 0 0,-2-4 0 0 0,0 3 67 0 0,1 0-1 0 0,-1 1 0 0 0,1-1 1 0 0,-2 1-1 0 0,1-1 1 0 0,-1 1-1 0 0,0-1 0 0 0,0 1 1 0 0,-1 0-1 0 0,0-1 1 0 0,0 1-1 0 0,-1-1 0 0 0,1 0 1 0 0,-6 12-1 0 0,-3 6 266 0 0,-1-1 0 0 0,-19 30 0 0 0,27-49-332 0 0,1 0 0 0 0,-1 0 0 0 0,0 0 0 0 0,-1 0 0 0 0,1 0 0 0 0,-1-1 0 0 0,1 0 0 0 0,-1 1 0 0 0,-7 3 0 0 0,9-6 0 0 0,0 0 0 0 0,-1 1 0 0 0,1-2 0 0 0,-1 1 0 0 0,1 0 0 0 0,-1 0 0 0 0,0-1 0 0 0,1 1 0 0 0,-1-1 0 0 0,1 0 0 0 0,-1 0 0 0 0,0 0 0 0 0,1 0 0 0 0,-1 0 0 0 0,0-1 0 0 0,1 1 0 0 0,-1-1 0 0 0,1 0 0 0 0,-5-1 0 0 0,6 1-54 0 0,-1 0-1 0 0,1 1 0 0 0,-1-1 1 0 0,1 0-1 0 0,-1 0 1 0 0,1 0-1 0 0,0 0 1 0 0,-1-1-1 0 0,1 1 0 0 0,0 0 1 0 0,0-1-1 0 0,0 1 1 0 0,-2-3-1 0 0,-9-25-1794 0 0,12 28 1774 0 0,-12-41-1439 0 0,8 2-20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232 135 10135 0 0,'0'0'464'0'0,"0"0"-9"0"0,0 0-155 0 0,0 0 443 0 0,0-1 227 0 0,-2-6-109 0 0,0 0 1 0 0,1-1-1 0 0,0-10 0 0 0,0 10-562 0 0,1 0 0 0 0,-1 0 0 0 0,-1 0 0 0 0,1 1 0 0 0,-5-13 0 0 0,5 19 210 0 0,0 0-454 0 0,0 0 1 0 0,-1 0-1 0 0,1 0 0 0 0,-1 1 1 0 0,1-1-1 0 0,-1 0 0 0 0,1 1 0 0 0,-1-1 1 0 0,0 1-1 0 0,-2-1 0 0 0,-1 2 95 0 0,0-1 0 0 0,1 1 0 0 0,-1 0 0 0 0,0 1 0 0 0,1-1 0 0 0,-1 1 0 0 0,1 0 0 0 0,0 0 0 0 0,-1 0 0 0 0,1 0 0 0 0,-4 4 0 0 0,-10 5 98 0 0,9-7-248 0 0,4-1 0 0 0,-4 3 0 0 0,0 6 0 0 0,5-10 0 0 0,-8 12 0 0 0,3-2 0 0 0,1 0 0 0 0,0 1 0 0 0,1 0 0 0 0,-11 27 0 0 0,3-8 0 0 0,14-31 0 0 0,0 0 0 0 0,1 1 0 0 0,-1-1 0 0 0,0 0 0 0 0,1 1 0 0 0,-1-1 0 0 0,1 1 0 0 0,0-1 0 0 0,-1 0 0 0 0,1 1 0 0 0,0-1 0 0 0,0 1 0 0 0,0-1 0 0 0,0 1 0 0 0,0-1 0 0 0,1 3 0 0 0,0 2 0 0 0,-1-1 0 0 0,0 0 0 0 0,0 0 0 0 0,0 0 0 0 0,1 0 0 0 0,2 10 0 0 0,-1-8 0 0 0,0 0 0 0 0,-1 0 0 0 0,0 1 0 0 0,-1-1 0 0 0,0 13 0 0 0,-3 2 0 0 0,3-17 0 0 0,-1-1 0 0 0,1 1 0 0 0,0-1 0 0 0,1 1 0 0 0,-1 0 0 0 0,2 5 0 0 0,0 1 0 0 0,-2-9 0 0 0,0 0 0 0 0,0 0 0 0 0,0 0 0 0 0,0 0 0 0 0,0 0 0 0 0,1 0 0 0 0,-1 0 0 0 0,1 0 0 0 0,-1 0 0 0 0,1 0 0 0 0,0-1 0 0 0,0 1 0 0 0,1 2 0 0 0,1 1 0 0 0,3 5 0 0 0,1 3 0 0 0,-7-10 0 0 0,0 0 0 0 0,7 9 0 0 0,0-3 0 0 0,0 0 0 0 0,4 5 0 0 0,-6-12 0 0 0,3 0 0 0 0,17 12 0 0 0,-22-12 157 0 0,0-1 0 0 0,-1 1 0 0 0,1 0 0 0 0,-1 0 0 0 0,0 0-1 0 0,0 0 1 0 0,0 0 0 0 0,0 0 0 0 0,0 1 0 0 0,0-1 0 0 0,2 4 0 0 0,8-7 8 0 0,-8 1-165 0 0,15-1 0 0 0,15-4 0 0 0,-24 2 0 0 0,1 3 0 0 0,-1 0 0 0 0,-3-6 0 0 0,-2 0 0 0 0,0 0 0 0 0,0-1 0 0 0,-1 0 0 0 0,4-8 0 0 0,-7 11 0 0 0,-1 3 0 0 0,0 0 0 0 0,0 0 0 0 0,0 0 0 0 0,0 0 0 0 0,0 0 0 0 0,1 0 0 0 0,-1 1 0 0 0,0-1 0 0 0,1 0 0 0 0,-1 0 0 0 0,1 0 0 0 0,-1 0 0 0 0,1 0 0 0 0,0 0 0 0 0,-1 1 0 0 0,2-2 0 0 0,1-4 0 0 0,-1 3 0 0 0,0 1 0 0 0,0-1 0 0 0,0 0 0 0 0,0 1 0 0 0,0 0 0 0 0,4-4 0 0 0,10-7 0 0 0,-13 12 0 0 0,0-1 0 0 0,5-10 0 0 0,-1-17 0 0 0,-6 28 0 0 0,0-2 0 0 0,0 1 0 0 0,-1-1 0 0 0,1 0 0 0 0,0 1 0 0 0,-1-1 0 0 0,0 1 0 0 0,1-1 0 0 0,-1 0 0 0 0,0 1 0 0 0,-1-1 0 0 0,1 0 0 0 0,-1-4 0 0 0,-1 2 0 0 0,1 2 0 0 0,1 1 0 0 0,-1 0 0 0 0,1-1 0 0 0,0 1 0 0 0,0-1 0 0 0,0 1 0 0 0,0 0 0 0 0,0-1 0 0 0,0 1 0 0 0,1-3 0 0 0,-1 3 5 0 0,1 0-1 0 0,0 0 1 0 0,-1 0-1 0 0,0 0 1 0 0,0 0-1 0 0,1 0 1 0 0,-1 1-1 0 0,0-1 1 0 0,0 0-1 0 0,-1 0 1 0 0,1 0-1 0 0,0 0 1 0 0,-1 0-1 0 0,1 0 1 0 0,-1-2-1 0 0,-1-14 1288 0 0,1 7-608 0 0,-1 0-684 0 0,0 0 0 0 0,0-12 0 0 0,2 12 0 0 0,-1 1 0 0 0,-4-17 0 0 0,4 24 0 0 0,0-1 0 0 0,0 1 0 0 0,0 0 0 0 0,0 1 0 0 0,-1-1 0 0 0,0 0 0 0 0,1 0 0 0 0,-1 1 0 0 0,0-1 0 0 0,0 0 0 0 0,0 1 0 0 0,-5-4 0 0 0,4 3 0 0 0,-10-6 0 0 0,8 7 0 0 0,1 0 0 0 0,-1 0 0 0 0,0 1 0 0 0,1-1 0 0 0,-1 1 0 0 0,-10 0 0 0 0,15 1 0 0 0,-1 0 0 0 0,1 0 0 0 0,-1 0 0 0 0,0 0 0 0 0,1 0 0 0 0,-1 0 0 0 0,1-1 0 0 0,-1 1 0 0 0,0 0 0 0 0,1 0 0 0 0,-1 0 0 0 0,1-1 0 0 0,-1 1 0 0 0,0 0 0 0 0,1 0 0 0 0,-1-1 0 0 0,1 1 0 0 0,-1 0 0 0 0,1-1 0 0 0,-1 1 0 0 0,1-1 0 0 0,0 1 0 0 0,-1-1 0 0 0,0 0 0 0 0,0-1 0 0 0,0 1 3 0 0,-1-1-1 0 0,0 1 1 0 0,1-1 0 0 0,0 1-1 0 0,-1-1 1 0 0,1 0-1 0 0,0 0 1 0 0,0 0 0 0 0,0 0-1 0 0,0 1 1 0 0,1-1 0 0 0,-1 0-1 0 0,0-1 1 0 0,1 1-1 0 0,-1 0 1 0 0,1 0 0 0 0,0-3-1 0 0,0 0-22 0 0,0 0-1 0 0,1 0 1 0 0,-1 0 0 0 0,4-10-1 0 0,-2 5-125 0 0,-1 5-312 0 0,-1 4 250 0 0,0 0-1 0 0,0-1 1 0 0,0 1-1 0 0,1 0 1 0 0,-1 0 0 0 0,0 0-1 0 0,1 0 1 0 0,-1-1-1 0 0,1 1 1 0 0,-1 0-1 0 0,1 0 1 0 0,-1 0-1 0 0,1 0 1 0 0,0 0-1 0 0,-1 0 1 0 0,2-1 0 0 0,6-4-1326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11975 0 0,'0'0'547'0'0,"0"0"-11"0"0,0 0-271 0 0,0 0 133 0 0,0-2 91 0 0,-2-3-105 0 0,1-1-1 0 0,0 1 1 0 0,0-1-1 0 0,0 0 1 0 0,1 1 0 0 0,0-9-1 0 0,-2-19 1537 0 0,1 32-1477 0 0,-15-19-206 0 0,15 20-169 0 0,0 0 0 0 0,0 0-1 0 0,1 0 1 0 0,-1 0 0 0 0,0 0-1 0 0,0 0 1 0 0,0 0 0 0 0,0 0-1 0 0,0 0 1 0 0,0 0 0 0 0,0 0-1 0 0,0 1 1 0 0,1-1 0 0 0,-1 0-1 0 0,0 0 1 0 0,0 1 0 0 0,0-1-1 0 0,1 1 1 0 0,-1-1 0 0 0,0 1-1 0 0,0-1 1 0 0,1 1 0 0 0,-1 0-1 0 0,0-1 1 0 0,1 1 0 0 0,-1 0-1 0 0,1-1 1 0 0,-1 1 0 0 0,0 1-1 0 0,-3 2-80 0 0,1 0-1 0 0,0 1 1 0 0,-5 9-1 0 0,-7 18 200 0 0,3 1 1 0 0,0 0-1 0 0,2 1 0 0 0,1 1 0 0 0,2-1 0 0 0,2 1 0 0 0,1 0 1 0 0,1 1-1 0 0,3-1 0 0 0,5 57 0 0 0,-4-84-186 0 0,0 0 0 0 0,1 0 0 0 0,0-1 0 0 0,1 1 0 0 0,0-1 0 0 0,0 0 0 0 0,0 1 0 0 0,1-1 0 0 0,6 7 0 0 0,-9-11 0 0 0,1-1 0 0 0,0 1 0 0 0,0-1 0 0 0,0 0 0 0 0,0 0 0 0 0,1 0 0 0 0,-1 0 0 0 0,1 0 0 0 0,-1 0 0 0 0,1-1 0 0 0,-1 1 0 0 0,1-1 0 0 0,0 0 0 0 0,0 0 0 0 0,0 0 0 0 0,-1 0 0 0 0,1 0 0 0 0,0-1 0 0 0,0 1 0 0 0,0-1 0 0 0,0 0 0 0 0,0 0 0 0 0,0 0 0 0 0,0 0 0 0 0,0 0 0 0 0,6-2 0 0 0,-3 0-351 0 0,0 0 1 0 0,1-1-1 0 0,-1 1 0 0 0,0-1 1 0 0,-1-1-1 0 0,1 1 1 0 0,0-1-1 0 0,-1 0 0 0 0,0 0 1 0 0,0-1-1 0 0,0 0 0 0 0,-1 0 1 0 0,1 0-1 0 0,-1 0 0 0 0,5-8 1 0 0,12-27-1696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6447 0 0,'0'0'142'0'0,"0"0"22"0"0,0-2 13 0 0,2-5-113 0 0,-1 1 0 0 0,1-1 0 0 0,1 0 0 0 0,-1 1-1 0 0,1 0 1 0 0,1-1 0 0 0,-1 1 0 0 0,1 0 0 0 0,8-10 0 0 0,-5 8 796 0 0,0 1 1 0 0,1 0 0 0 0,11-9-1 0 0,-18 15 160 0 0,-1 1 4 0 0,0 0 0 0 0,0 0 0 0 0,0 0 0 0 0,7 9 2048 0 0,-3 1-2672 0 0,-2 1 1 0 0,0 0-1 0 0,0 0 0 0 0,-1 0 0 0 0,0 0 0 0 0,-1 0 0 0 0,-2 21 0 0 0,-1-2-161 0 0,-1-1-1 0 0,-1 0 0 0 0,-2 0 0 0 0,-16 42 0 0 0,15-45 390 0 0,7-22-1010 0 0,5-17 120 0 0,0 3 262 0 0,1-1 0 0 0,1 1 0 0 0,0 0 0 0 0,0 0 0 0 0,1 0 0 0 0,0 1 0 0 0,0 0 0 0 0,14-12 0 0 0,14-19 0 0 0,59-69 0 0 0,-66 82 0 0 0,-27 27 0 0 0,-1 0 0 0 0,0 0 0 0 0,0-1 0 0 0,0 1 0 0 0,0 0 0 0 0,0 0 0 0 0,0 0 0 0 0,1 0 0 0 0,-1 0 0 0 0,0 0 0 0 0,0-1 0 0 0,0 1 0 0 0,1 0 0 0 0,-1 0 0 0 0,0 0 0 0 0,0 0 0 0 0,0 0 0 0 0,1 0 0 0 0,-1 0 0 0 0,0 0 0 0 0,0 0 0 0 0,0 0 0 0 0,1 0 0 0 0,-1 0 0 0 0,0 0 0 0 0,0 0 0 0 0,0 0 0 0 0,1 0 0 0 0,-1 0 0 0 0,0 0 0 0 0,0 0 0 0 0,0 0 0 0 0,1 0 0 0 0,-1 0 0 0 0,0 0 0 0 0,0 0 0 0 0,0 1 0 0 0,1-1 0 0 0,-1 0 0 0 0,0 0 0 0 0,0 0 0 0 0,0 0 0 0 0,0 0 0 0 0,1 1 0 0 0,-1-1 0 0 0,0 0 0 0 0,0 0 0 0 0,0 0 0 0 0,0 1 0 0 0,0-1 0 0 0,0 0 0 0 0,0 0 0 0 0,2 8 0 0 0,1 10 3 0 0,0 1 1 0 0,-2-1-1 0 0,0 1 0 0 0,-1 0 0 0 0,-1-1 1 0 0,-3 20-1 0 0,-2 64-303 0 0,6-100-1137 0 0,0-2-491 0 0,0 0-96 0 0,0 0-22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77 11975 0 0,'0'0'267'0'0,"0"0"42"0"0,0 0 17 0 0,0 0-28 0 0,0 0-126 0 0,0 0 204 0 0,0 0 111 0 0,0 0 22 0 0,0 0-66 0 0,2-3-294 0 0,4-6-61 0 0,-5 6 283 0 0,-1 3 117 0 0,0 0 21 0 0,0 0 71 0 0,0 0 286 0 0,0 0 124 0 0,0 0 30 0 0,0 0-65 0 0,0 0-290 0 0,0 0-121 0 0,0 0-28 0 0,0 0-72 0 0,2 0-289 0 0,0 0-154 0 0,-1 1 0 0 0,1-1 0 0 0,-1 0 0 0 0,1-1 0 0 0,0 1 0 0 0,-1 0-1 0 0,1 0 1 0 0,-1-1 0 0 0,1 1 0 0 0,-1-1 0 0 0,1 1 0 0 0,-1-1 0 0 0,1 0 0 0 0,-1 0 0 0 0,1 1 0 0 0,1-3 0 0 0,3-1 0 0 0,25-17-1 0 0,-2 0 0 0 0,-19 15 0 0 0,1 4 0 0 0,-3 7 0 0 0,-7-4 0 0 0,0 0 0 0 0,0 1 0 0 0,0-1 0 0 0,0 1 0 0 0,0-1 0 0 0,-1 1 0 0 0,1 0 0 0 0,0-1 0 0 0,-1 1 0 0 0,1-1 0 0 0,-1 1 0 0 0,0 0 0 0 0,0 0 0 0 0,1-1 0 0 0,-1 1 0 0 0,0 0 0 0 0,-1 2 0 0 0,0 2 0 0 0,-1 0 0 0 0,0 0 0 0 0,0-1 0 0 0,-3 8 0 0 0,-5 9 0 0 0,9-20 0 0 0,1-1 0 0 0,-1 0 0 0 0,1 1 0 0 0,-1-1 0 0 0,1 0 0 0 0,-1 1 0 0 0,0-1 0 0 0,0 0 0 0 0,0 0 0 0 0,0 0 0 0 0,0 1 0 0 0,0-1 0 0 0,0 0 0 0 0,0-1 0 0 0,0 1 0 0 0,-3 2 0 0 0,-1 0 0 0 0,-13 11 0 0 0,14-10 0 0 0,-1 0 0 0 0,0 0 0 0 0,1 0 0 0 0,0 0 0 0 0,-5 6 0 0 0,1-1 0 0 0,6-7 0 0 0,1 0 0 0 0,-1 0 0 0 0,0 1 0 0 0,1-1 0 0 0,-1 0 0 0 0,1 1 0 0 0,-1-1 0 0 0,1 1 0 0 0,0-1 0 0 0,0 1 0 0 0,1 0 0 0 0,-1-1 0 0 0,0 1 0 0 0,0 4 0 0 0,0-4 0 0 0,1-2 0 0 0,-1 0 0 0 0,1-1 0 0 0,0 1 0 0 0,-1 0 0 0 0,1 0 0 0 0,0 0 0 0 0,0 0 0 0 0,0 0 0 0 0,0 0 0 0 0,0 0 0 0 0,0 0 0 0 0,0-1 0 0 0,0 1 0 0 0,0 0 0 0 0,1 0 0 0 0,-1 0 0 0 0,0 0 0 0 0,1 1 0 0 0,3 13 0 0 0,-1-12 0 0 0,-1-1 0 0 0,-1 1 0 0 0,1 0 0 0 0,11 6 0 0 0,-10-6 0 0 0,-2-2 0 0 0,0 0 0 0 0,1 0 0 0 0,-1 0 0 0 0,0-1 0 0 0,1 1 0 0 0,-1 0 0 0 0,0-1 0 0 0,1 1 0 0 0,-1-1 0 0 0,1 0 0 0 0,-1 1 0 0 0,1-1 0 0 0,-1 0 0 0 0,1 0 0 0 0,-1 0 0 0 0,1 0 0 0 0,-1 0 0 0 0,2 0 0 0 0,8-2 0 0 0,0 2 0 0 0,-1 5 0 0 0,-5 3 0 0 0,-4-1 0 0 0,0-1 0 0 0,-1 0 0 0 0,0 12 0 0 0,0-6 0 0 0,-1-8 0 0 0,1 0 0 0 0,-1 0 0 0 0,0-1 0 0 0,0 1 0 0 0,0-1 0 0 0,0 1 0 0 0,-1-1 0 0 0,-2 4 0 0 0,-16 27 0 0 0,13-25 0 0 0,-1 0 0 0 0,0-1 0 0 0,0 1 0 0 0,-1-1 0 0 0,-18 12 0 0 0,26-19 2 0 0,0-1-1 0 0,1 1 1 0 0,-1 0 0 0 0,0-1-1 0 0,0 1 1 0 0,0-1-1 0 0,0 1 1 0 0,0-1 0 0 0,0 0-1 0 0,0 1 1 0 0,0-1-1 0 0,0 0 1 0 0,0 0 0 0 0,0 0-1 0 0,0 0 1 0 0,0 0-1 0 0,0 0 1 0 0,0 0 0 0 0,0 0-1 0 0,0 0 1 0 0,0 0-1 0 0,-2-1 1 0 0,2 0-9 0 0,0 1 0 0 0,-1-1 0 0 0,1 0 0 0 0,0 0 1 0 0,0 0-1 0 0,0 0 0 0 0,0 0 0 0 0,1 0 0 0 0,-1 0 0 0 0,0 0 0 0 0,0 0 0 0 0,1-1 0 0 0,-1 1 0 0 0,0-3 1 0 0,-2-3-860 0 0,1-1 0 0 0,0 1 1 0 0,1-1-1 0 0,0 0 1 0 0,0-8-1 0 0,-1-5-5954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15663 0 0,'0'0'356'0'0,"2"1"50"0"0,27 33 552 0 0,-22-27-937 0 0,8 8 524 0 0,20 26 0 0 0,-31-35-442 0 0,0 0 0 0 0,0 0 0 0 0,0 1 1 0 0,-1-1-1 0 0,0 1 0 0 0,-1 0 1 0 0,1 0-1 0 0,1 10 0 0 0,-2-2 67 0 0,-1-1 1 0 0,0 1-1 0 0,-1 0 0 0 0,0 0 0 0 0,-1-1 0 0 0,-4 18 1 0 0,-3 7 977 0 0,-14 38 0 0 0,11-46-849 0 0,-21 39-1 0 0,29-63-287 0 0,-2 2 68 0 0,0-1 0 0 0,0 0 0 0 0,0 0 1 0 0,-1-1-1 0 0,0 0 0 0 0,-13 12 0 0 0,14-14-388 0 0,-1-1 1 0 0,0 1-1 0 0,-12 5 1 0 0,14-8-672 0 0,0 0 1 0 0,0 0 0 0 0,-1-1 0 0 0,1 1 0 0 0,-1-1 0 0 0,-7 1 0 0 0,3-2-5903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10135 0 0,'0'0'464'0'0,"0"0"-9"0"0,2 2-295 0 0,5 10-90 0 0,-1 0 0 0 0,0 0 0 0 0,-1 1-1 0 0,0-1 1 0 0,-1 1 0 0 0,3 15 0 0 0,0 9 926 0 0,3 39 0 0 0,-8-42-300 0 0,-2 1-1 0 0,-1-1 0 0 0,-2 1 1 0 0,-1-1-1 0 0,-1 0 0 0 0,-2 0 1 0 0,-16 44-1 0 0,12-45-530 0 0,6-24-165 0 0,2-10 0 0 0,2-5 0 0 0,0 0 0 0 0,1 1 0 0 0,0-1 0 0 0,0 0 0 0 0,1 1 0 0 0,0-1 0 0 0,2-8 0 0 0,12-34 0 0 0,-10 33 0 0 0,51-125 0 0 0,-38 98 0 0 0,-1 7 0 0 0,2 2 0 0 0,39-55 0 0 0,-36 57 0 0 0,-20 27 0 0 0,1 1 0 0 0,0 0 0 0 0,1 0 0 0 0,-1 0 0 0 0,0 0 0 0 0,1 1 0 0 0,0-1 0 0 0,-1 1 0 0 0,1 0 0 0 0,0 0 0 0 0,8-2 0 0 0,2-2 0 0 0,-3 3 0 0 0,-9 3 0 0 0,0 1 0 0 0,0 0 0 0 0,0-1 0 0 0,0 1 0 0 0,0 0 0 0 0,0 0 0 0 0,-1 1 0 0 0,1-1 0 0 0,0 0 0 0 0,-1 1 0 0 0,1-1 0 0 0,0 1 0 0 0,1 2 0 0 0,0-1 0 0 0,-1 0 0 0 0,0 0 0 0 0,1 0 0 0 0,-1 1 0 0 0,0-1 0 0 0,-1 1 0 0 0,2 3 0 0 0,1 7 0 0 0,-1 0 0 0 0,-1 0 0 0 0,0 0 0 0 0,-1 1 0 0 0,0-1 0 0 0,-2 17 0 0 0,-16 84 0 0 0,9-76 0 0 0,5-18 0 0 0,0 1 0 0 0,0 41 0 0 0,4-51-1293 0 0,0-9-5174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10135 0 0,'0'0'231'0'0,"0"0"29"0"0,0 0 19 0 0,0 0 105 0 0,0 0 410 0 0,0 0 184 0 0,-7-2 995 0 0,3 1-1856 0 0,-1-1 0 0 0,1 1 0 0 0,0 0 0 0 0,0 1 0 0 0,0-1 0 0 0,0 1 0 0 0,-1 0 0 0 0,1 0 1 0 0,0 0-1 0 0,0 1 0 0 0,0-1 0 0 0,0 1 0 0 0,-1 0 0 0 0,1 0 0 0 0,0 0 0 0 0,0 1 0 0 0,1 0 0 0 0,-1-1 0 0 0,-7 6 0 0 0,-22 19-117 0 0,32-25 0 0 0,0 0 0 0 0,-1 0 0 0 0,1 0 0 0 0,0 0 0 0 0,0 0 0 0 0,0 0 0 0 0,0 0 0 0 0,1 0 0 0 0,-1 0 0 0 0,0 0 0 0 0,0 0 0 0 0,1 1 0 0 0,-1-1 0 0 0,1 0 0 0 0,-1 1 0 0 0,0 1 0 0 0,0 1 0 0 0,0-1 0 0 0,1 0 0 0 0,-1 0 0 0 0,1 0 0 0 0,0 0 0 0 0,-1 0 0 0 0,1 0 0 0 0,0 0 0 0 0,1 0 0 0 0,-1 0 0 0 0,1 0 0 0 0,-1 0 0 0 0,1 0 0 0 0,2 5 0 0 0,-1-2 0 0 0,1 0 0 0 0,0 0 0 0 0,0-1 0 0 0,1 1 0 0 0,4 6 0 0 0,13 19 0 0 0,-12-21 0 0 0,-7-8 0 0 0,0 1 0 0 0,1-1 0 0 0,-1 1 0 0 0,0-1 0 0 0,0 1 0 0 0,0 0 0 0 0,-1 0 0 0 0,1 0 0 0 0,-1 0 0 0 0,0 0 0 0 0,1 1 0 0 0,-1-1 0 0 0,-1 0 0 0 0,1 0 0 0 0,0 1 0 0 0,-1-1 0 0 0,0 1 0 0 0,0 3 0 0 0,1-3 0 0 0,-1-3 0 0 0,0 0 0 0 0,1 0 0 0 0,-1 0 0 0 0,0 0 0 0 0,0 1 0 0 0,0-1 0 0 0,-1 0 0 0 0,1 0 0 0 0,0 0 0 0 0,0 0 0 0 0,-1 0 0 0 0,1 0 0 0 0,0 1 0 0 0,-1-1 0 0 0,0 1 0 0 0,-4 11 0 0 0,0-1 0 0 0,-1 1 0 0 0,0-1 0 0 0,-9 13 0 0 0,-34 42 0 0 0,41-60 0 0 0,4-11 0 0 0,2-7 0 0 0,2 11 0 0 0,1-9-1157 0 0,1-3-4630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 6447 0 0,'0'0'142'0'0,"0"0"22"0"0,0 0 13 0 0,0-12 132 0 0,2 7 5438 0 0,-1 4-5860 0 0,7-9 2604 0 0,-4 9-1036 0 0,-1 8-915 0 0,-2 2-369 0 0,-1 0 0 0 0,0 0-1 0 0,-1 0 1 0 0,0 0 0 0 0,-1 0-1 0 0,0 0 1 0 0,0 0 0 0 0,0-1-1 0 0,-2 1 1 0 0,1 0 0 0 0,-7 12-1 0 0,0-3-93 0 0,1 0-1 0 0,1 1 1 0 0,1 1-1 0 0,0-1 0 0 0,-3 22 1 0 0,9-39 411 0 0,1-2 21 0 0,0 0-66 0 0,1-1-439 0 0,0-1 1 0 0,-1 1-1 0 0,1 0 1 0 0,0 0-1 0 0,0-1 1 0 0,0 1-1 0 0,0 0 1 0 0,0 0-1 0 0,1 0 1 0 0,-1 0-1 0 0,3-2 1 0 0,1-1-295 0 0,0-2-33 0 0,0-1 0 0 0,0 1 0 0 0,5-10 0 0 0,4-5 40 0 0,-7 9 273 0 0,11-22 0 0 0,-13 23 12 0 0,1 1-1 0 0,12-20 0 0 0,-4 9-1 0 0,-14 18 0 0 0,1 2 0 0 0,-1 0 0 0 0,0 1 0 0 0,1-1 0 0 0,-1 0 0 0 0,0 0 0 0 0,1 1 0 0 0,-1-1 0 0 0,1 0 0 0 0,0 1 0 0 0,-1-1 0 0 0,1 0 0 0 0,-1 1 0 0 0,1-1 0 0 0,0 1 0 0 0,-1-1 0 0 0,1 1 0 0 0,0-1 0 0 0,0 1 0 0 0,0 0 0 0 0,0-1 0 0 0,0 0 0 0 0,0 0 0 0 0,0 1 0 0 0,0-1 0 0 0,0 0 0 0 0,0 0 0 0 0,0 1 0 0 0,0-1 0 0 0,0 1 0 0 0,0-1 0 0 0,1 1 0 0 0,-1-1 0 0 0,0 1 0 0 0,0 0 0 0 0,3-1 0 0 0,13-1 0 0 0,-7-1 0 0 0,0 2 0 0 0,-9 2 0 0 0,0 0 0 0 0,0 0 0 0 0,0 0 0 0 0,0 0 0 0 0,-1 0 0 0 0,1 0 0 0 0,0 1 0 0 0,0-1 0 0 0,-1 0 0 0 0,1 0 0 0 0,-1 0 0 0 0,1 3 0 0 0,0-2 0 0 0,0 0 0 0 0,0-1 0 0 0,-1 0 0 0 0,1 1 0 0 0,-1-1 0 0 0,1 0 0 0 0,-1 1 0 0 0,1-1 0 0 0,-1 0 0 0 0,0 1 0 0 0,0-1 0 0 0,0 1 0 0 0,1-1 0 0 0,-1 1 0 0 0,-1-1 0 0 0,1 1 0 0 0,0-1 0 0 0,0 0 0 0 0,-1 3 0 0 0,-1 1 0 0 0,1 2 0 0 0,-7 22 0 0 0,3-10 64 0 0,4-18 11 0 0,1 0 0 0 0,0-1 0 0 0,-1 1-1 0 0,1 0 1 0 0,0-1 0 0 0,-1 1 0 0 0,1 0-1 0 0,0-1 1 0 0,0 1 0 0 0,0 0 0 0 0,0 0 0 0 0,0-1-1 0 0,0 1 1 0 0,0 0 0 0 0,0 0 0 0 0,0-1-1 0 0,0 1 1 0 0,0 0 0 0 0,0-1 0 0 0,1 1 0 0 0,-1 0-1 0 0,1 1 1 0 0,0-2-59 0 0,0 0 0 0 0,1-1 0 0 0,-1 1 0 0 0,0 0 0 0 0,0-1 0 0 0,1 1 0 0 0,-1-1 0 0 0,0 1 0 0 0,0-1 0 0 0,0 0 0 0 0,0 1 0 0 0,2-3 0 0 0,8-4-16 0 0,-1-1 0 0 0,-1-1 0 0 0,1 0 0 0 0,-1 0 0 0 0,14-19 0 0 0,-11 12 0 0 0,32-24 0 0 0,-37 35 0 0 0,1 4 0 0 0,-7 3 0 0 0,-1-1 0 0 0,1 0 0 0 0,0 0 0 0 0,0 1 0 0 0,0-1 0 0 0,-1 0 0 0 0,1 1 0 0 0,-1-1 0 0 0,1 1 0 0 0,-1-1 0 0 0,0 1 0 0 0,1-1 0 0 0,-1 1 0 0 0,0-1 0 0 0,0 1 0 0 0,0-1 0 0 0,0 1 0 0 0,0-1 0 0 0,-1 1 0 0 0,1 1 0 0 0,-1 3 0 0 0,0-1 0 0 0,0 0 0 0 0,-1 0 0 0 0,-3 9 0 0 0,-7 7 0 0 0,7-13 0 0 0,0 0 0 0 0,1 0 0 0 0,1 0 0 0 0,-1 0 0 0 0,-1 10 0 0 0,2-8-201 0 0,3-8-850 0 0,0-2-385 0 0,0 0-78 0 0,0 0-20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76 11975 0 0,'0'0'267'0'0,"0"0"42"0"0,0 0 17 0 0,0 0-28 0 0,0-1-196 0 0,-2-5 169 0 0,1 1 1 0 0,0-1-1 0 0,-1-9 1 0 0,0-4 1108 0 0,1 18-868 0 0,1-1-420 0 0,-1 0 0 0 0,0 1-1 0 0,0-1 1 0 0,0 0 0 0 0,-1 1-1 0 0,1-1 1 0 0,0 1 0 0 0,0-1-1 0 0,-1 1 1 0 0,1 0 0 0 0,-1-1 0 0 0,-1 0-1 0 0,0 1 1 0 0,1 1 0 0 0,0 0 1 0 0,-1 0-1 0 0,1 0 0 0 0,-1 0 0 0 0,1 0 0 0 0,0 0 0 0 0,-1 1 0 0 0,1-1 0 0 0,0 1 1 0 0,-1-1-1 0 0,1 1 0 0 0,0 0 0 0 0,0 0 0 0 0,0 0 0 0 0,0 0 0 0 0,0 0 0 0 0,0 1 1 0 0,0-1-1 0 0,-3 3 0 0 0,-3 4-82 0 0,-1 0 0 0 0,-12 17-1 0 0,18-22 3 0 0,-7 12-12 0 0,1-1 0 0 0,1 1 0 0 0,-13 29 0 0 0,18-37 0 0 0,0 3 32 0 0,0 1 0 0 0,1 0-1 0 0,0 1 1 0 0,0-1 0 0 0,1 18 0 0 0,0-18 220 0 0,1-6-44 0 0,-1-2-86 0 0,1 0 1 0 0,0 0-1 0 0,0 0 0 0 0,0 0 1 0 0,1 0-1 0 0,-1 0 1 0 0,1 0-1 0 0,0 0 1 0 0,-1 0-1 0 0,1 0 1 0 0,2 3-1 0 0,-2-6-75 0 0,0 0 1 0 0,-1 1-1 0 0,1-1 0 0 0,0 0 0 0 0,0 0 0 0 0,-1-1 1 0 0,1 1-1 0 0,0 0 0 0 0,-1 0 0 0 0,1 0 0 0 0,0 0 1 0 0,0-1-1 0 0,-1 1 0 0 0,1 0 0 0 0,0 0 0 0 0,0-1 1 0 0,-1 1 8 0 0,7-5 56 0 0,0 0-1 0 0,0 0 1 0 0,0 0 0 0 0,-1 0-1 0 0,0-1 1 0 0,0 0 0 0 0,0-1 0 0 0,-1 1-1 0 0,6-10 1 0 0,49-80-112 0 0,-60 106 0 0 0,-1 0 0 0 0,-2 18 0 0 0,-5-4 0 0 0,-8 33 0 0 0,14-45 0 0 0,3-3-64 0 0,-1-7-273 0 0,0-2-138 0 0,0 0-942 0 0,0 0-3824 0 0,0 0-1641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52 8287 0 0,'18'-20'607'0'0,"-8"9"-350"0"0,12-8 207 0 0,-21 18 34 0 0,0 0-405 0 0,0 1-1 0 0,1 0 1 0 0,-1 1 0 0 0,0-1 0 0 0,0 0 0 0 0,0 0 0 0 0,0 0-1 0 0,0 1 1 0 0,1-1 0 0 0,-1 1 0 0 0,0-1 0 0 0,0 1 0 0 0,0-1-1 0 0,0 1 1 0 0,0-1 0 0 0,0 1 0 0 0,-1 0 0 0 0,1 0 0 0 0,0-1-1 0 0,0 1 1 0 0,0 0 0 0 0,-1 0 0 0 0,1 0 0 0 0,0 0 0 0 0,-1 0-1 0 0,1 0 1 0 0,-1 0 0 0 0,1 0 0 0 0,-1 0 0 0 0,1 0 0 0 0,-1 0-1 0 0,0 0 1 0 0,0 1 0 0 0,1-1 0 0 0,-1 0 0 0 0,0 0 0 0 0,0 0-1 0 0,0 0 1 0 0,0 0 0 0 0,-1 2 0 0 0,0 6 414 0 0,0 0 0 0 0,-1 0 0 0 0,0-1 0 0 0,-4 12 0 0 0,3-9 121 0 0,-93 277 3744 0 0,76-235-4468 0 0,2 0 0 0 0,2 1 0 0 0,-9 65 0 0 0,24-113-108 0 0,0 0 0 0 0,1 0 0 0 0,-1 0 1 0 0,1 0-1 0 0,1 0 0 0 0,-1 0 0 0 0,2 6 0 0 0,-1-12 122 0 0,-1 1 0 0 0,0-1 0 0 0,0 0 1 0 0,1 0-1 0 0,-1 1 0 0 0,0-1 0 0 0,1 0 0 0 0,-1 0 0 0 0,0 0 0 0 0,1 0 0 0 0,-1 1 0 0 0,1-1 0 0 0,-1 0 1 0 0,0 0-1 0 0,1 0 0 0 0,-1 0 0 0 0,0 0 0 0 0,1 0 0 0 0,-1 0 0 0 0,1 0 0 0 0,-1 0 0 0 0,0 0 0 0 0,1 0 0 0 0,-1 0 1 0 0,0-1-1 0 0,1 1 0 0 0,-1 0 0 0 0,0 0 0 0 0,1 0 0 0 0,-1-1 0 0 0,1 1-72 0 0,10-6-1370 0 0,1-6-11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4607 0 0,'-12'11'448'0'0,"11"-10"-324"0"0,-1 0-1 0 0,1 0 1 0 0,0 1-1 0 0,-1-1 1 0 0,1 0-1 0 0,0 1 1 0 0,0-1-1 0 0,0 1 1 0 0,0-1-1 0 0,0 1 1 0 0,1 0-1 0 0,-1-1 0 0 0,0 1 1 0 0,0 1-1 0 0,1-1 1948 0 0,0-2 97 0 0,1 2-228 0 0,1 9-1045 0 0,-2-8-462 0 0,0-3-90 0 0,6 6 199 0 0,-1 0 662 0 0,-2-2-1052 0 0,0 0-1 0 0,0 0 0 0 0,0 0 1 0 0,-1 1-1 0 0,0-1 0 0 0,0 1 1 0 0,0-1-1 0 0,0 1 0 0 0,1 6 0 0 0,-2-3-7 0 0,0-1 0 0 0,0 1-1 0 0,-1 0 1 0 0,0 0-1 0 0,-2 12 1 0 0,-8 54 398 0 0,-4-1 1 0 0,-3-1-1 0 0,-51 137 0 0 0,61-192-478 0 0,1 2 0 0 0,1-1 0 0 0,-4 27 0 0 0,0-12-77 0 0,9-22-66 0 0,0-9-62 0 0,2-4-924 0 0,7-8-3810 0 0,2-1-1632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328 154 2759 0 0,'0'0'295'0'0,"0"0"196"0"0,0 0 86 0 0,0 0 20 0 0,0 0-18 0 0,2-2-90 0 0,46-41 3989 0 0,-41 37-3364 0 0,-5 5 137 0 0,1-2 4486 0 0,-6-8-5594 0 0,3 10-118 0 0,0-1 71 0 0,-1-13 99 0 0,1 13-111 0 0,0-1-1 0 0,-1 1 1 0 0,1-1 0 0 0,-1 0-1 0 0,0 1 1 0 0,1-1 0 0 0,-1 1-1 0 0,0 0 1 0 0,-1-1 0 0 0,1 1-1 0 0,-3-5 1 0 0,2 6-3 0 0,0 1-1 0 0,-3-1-51 0 0,1 0 0 0 0,-1 0 0 0 0,0 1 0 0 0,0 0 0 0 0,-6 1 0 0 0,3-1-11 0 0,-24 4 64 0 0,23-2-73 0 0,-6 0 37 0 0,13-1-41 0 0,-1-1 0 0 0,1 1 0 0 0,-1-1 0 0 0,1 0 0 0 0,-1 0 0 0 0,1 0 0 0 0,0 0 0 0 0,-1 0 0 0 0,1-1-1 0 0,-1 1 1 0 0,1-1 0 0 0,-1 1 0 0 0,1-1 0 0 0,0 0 0 0 0,-3-1 0 0 0,2 1-5 0 0,0-1 0 0 0,1 1 0 0 0,-1 0 0 0 0,0-1 0 0 0,0 0 0 0 0,1 0 0 0 0,-1 0 0 0 0,1 0 0 0 0,0 0 0 0 0,0 0 0 0 0,-4-4 0 0 0,5 4 0 0 0,0 1 0 0 0,0 0 0 0 0,0 0 0 0 0,0 0 0 0 0,0 1 0 0 0,-1-1 0 0 0,1 0 0 0 0,0 0 0 0 0,-1 1 0 0 0,1-1 0 0 0,0 1 0 0 0,-1-1 0 0 0,-1 0 0 0 0,-6 4 5 0 0,7-2 2 0 0,-4 1 18 0 0,1 1 0 0 0,0 0 0 0 0,1 0 0 0 0,-1 1 0 0 0,0-1 1 0 0,1 1-1 0 0,0 0 0 0 0,0 1 0 0 0,0-1 0 0 0,0 1 0 0 0,1-1 0 0 0,-3 6 0 0 0,-19 22 141 0 0,19-27-121 0 0,0 2 62 0 0,-1 0 1 0 0,1 0-1 0 0,0 1 0 0 0,-6 11 1 0 0,11-17-23 0 0,1-2-14 0 0,0 0-1 0 0,0 0 2 0 0,0 0 0 0 0,-1 2-12 0 0,-19 49 12 0 0,11-25 17 0 0,6-17-46 0 0,2-6-35 0 0,0 0 1 0 0,0 0-1 0 0,1 0 1 0 0,-1 0-1 0 0,1 0 0 0 0,-1 1 1 0 0,1-1-1 0 0,0 0 1 0 0,1 6-1 0 0,1 26 15 0 0,1-18 19 0 0,-1-12-24 0 0,1 0 0 0 0,-1-1 0 0 0,1 1-1 0 0,0 0 1 0 0,0-1 0 0 0,1 0-1 0 0,5 6 1 0 0,-3-3-10 0 0,-3-5 5 0 0,-1 0 1 0 0,1 0-1 0 0,0-1 1 0 0,0 1-1 0 0,0-1 1 0 0,0 1-1 0 0,0-1 0 0 0,5 1 1 0 0,3 2-7 0 0,20 16 46 0 0,-13-6-43 0 0,-12-13 12 0 0,0 0-1 0 0,7 4 151 0 0,1 0 0 0 0,0-1 0 0 0,1-1 0 0 0,-1 0 0 0 0,29 0 0 0 0,-41-3-105 0 0,12-2 50 0 0,-13 1-110 0 0,1 1-1 0 0,0-1 0 0 0,0 1 0 0 0,-1-1 1 0 0,1 1-1 0 0,-1-1 0 0 0,1 0 0 0 0,0 0 0 0 0,-1 0 1 0 0,1 0-1 0 0,-1 0 0 0 0,0 0 0 0 0,1 0 0 0 0,-1 0 1 0 0,0-1-1 0 0,0 1 0 0 0,2-2 0 0 0,11-12 69 0 0,-9 12-73 0 0,-1-1 0 0 0,1-1 0 0 0,-1 1 0 0 0,0-1 0 0 0,-1 1 0 0 0,1-1 0 0 0,4-8 1 0 0,12-16-4 0 0,-7 14 24 0 0,0 0 0 0 0,-1-1 0 0 0,-1 0 1 0 0,0-1-1 0 0,14-32 0 0 0,-21 39 14 0 0,0 0-1 0 0,3-17 1 0 0,1-7 23 0 0,-6 28-53 0 0,-1 1-1 0 0,0-1 0 0 0,0 1 0 0 0,0-1 1 0 0,-1 1-1 0 0,0-1 0 0 0,0 0 0 0 0,-1 1 0 0 0,1-1 1 0 0,-1 1-1 0 0,-3-10 0 0 0,-2 6-6 0 0,4 7-71 0 0,0 0-1 0 0,-1 0 0 0 0,1 0 1 0 0,-1 1-1 0 0,1-1 0 0 0,-1 1 1 0 0,0 0-1 0 0,1 0 1 0 0,-1 0-1 0 0,0 0 0 0 0,-5-1 1 0 0,-35-2-1638 0 0,12 2 632 0 0,18 1-262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5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3223 0 0,'0'0'288'0'0,"0"0"-288"0"0,0 0 0 0 0,0 0 0 0 0,0 0 2392 0 0,0 0 424 0 0,0 0 80 0 0,0 0 16 0 0,0 0-1984 0 0,0 0-408 0 0,0 0-72 0 0,0 0-24 0 0,0 0-872 0 0,0 0-168 0 0,-6-13-40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18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1432 6447 0 0,'0'0'298'0'0,"0"0"-10"0"0,1 2-188 0 0,-1 0 116 0 0,1 1 0 0 0,-1-1 0 0 0,1 0 0 0 0,0 1 0 0 0,0-1 0 0 0,0 0 0 0 0,0 0 0 0 0,0 0 0 0 0,0 0 0 0 0,1 0 1 0 0,-1 0-1 0 0,1 0 0 0 0,-1 0 0 0 0,1 0 0 0 0,3 2 0 0 0,2 0 751 0 0,0 1 0 0 0,0-2 0 0 0,11 6 1 0 0,-9-5-393 0 0,48 30 1749 0 0,-40-26-2329 0 0,-3-2 323 0 0,0 0-1 0 0,27 7 1 0 0,-29-11-125 0 0,0 0 1 0 0,0 0-1 0 0,0-1 0 0 0,0-1 1 0 0,17-1-1 0 0,-22 0-197 0 0,1 0 0 0 0,0 0-1 0 0,-1-1 1 0 0,0 0 0 0 0,1-1-1 0 0,-1 1 1 0 0,0-2 0 0 0,0 1 0 0 0,11-8-1 0 0,-16 9 5 0 0,1-1 0 0 0,-1 1 0 0 0,1-1 0 0 0,-1 1 0 0 0,0-1 0 0 0,0 0 0 0 0,0 0 0 0 0,2-5 0 0 0,5-7 0 0 0,-8 12 5 0 0,1-1 0 0 0,0 1 0 0 0,-1-1 0 0 0,0 1-1 0 0,0-1 1 0 0,1-7 0 0 0,-1 8 33 0 0,-1 1 333 0 0,1 2-295 0 0,-1-1-1 0 0,0 1 1 0 0,0 0 0 0 0,1-1-1 0 0,-1 1 1 0 0,0-1 0 0 0,0 1-1 0 0,0-1 1 0 0,1 1 0 0 0,-1-1-1 0 0,0 1 1 0 0,0 0 0 0 0,0-1-1 0 0,0 1 1 0 0,0-1 0 0 0,0 1-1 0 0,0-1 1 0 0,0 1 0 0 0,0-1-1 0 0,0 0 1 0 0,-12 8-60 0 0,0-3-16 0 0,-10-6 0 0 0,15 1 0 0 0,5 1 0 0 0,0 0 0 0 0,0 0 0 0 0,0-1 0 0 0,0 1 0 0 0,0 0 0 0 0,0-1 0 0 0,0 0 0 0 0,0 1 0 0 0,0-1 0 0 0,0 0 0 0 0,0 0 0 0 0,0 0 0 0 0,-2-2 0 0 0,-1-1 0 0 0,3 4 0 0 0,1-1 0 0 0,-1 0 0 0 0,1 1 0 0 0,0-1 0 0 0,0 0 0 0 0,-1 0 0 0 0,1 0 0 0 0,0 0 0 0 0,0 0 0 0 0,0 0 0 0 0,0 0 0 0 0,0 0 0 0 0,0 0 0 0 0,0-1 0 0 0,0 1 0 0 0,1 0 0 0 0,-1-1 0 0 0,0 1 0 0 0,0-2 0 0 0,-1-3 0 0 0,-26-48 0 0 0,25 47 0 0 0,0 1 0 0 0,0-1 0 0 0,1 0 0 0 0,-3-11 0 0 0,-2-7 0 0 0,2 4 0 0 0,0-1 0 0 0,2 0 0 0 0,-2-37 0 0 0,5 58 0 0 0,-1-50 0 0 0,1 30 0 0 0,-3-25 0 0 0,0 2 0 0 0,2 25 0 0 0,-5-26 0 0 0,4 38 0 0 0,2-1 0 0 0,-1 1 0 0 0,1-14 0 0 0,0-8 0 0 0,0 8 0 0 0,0 0 0 0 0,4-22 0 0 0,-2 29 0 0 0,0 0 0 0 0,-1-1 0 0 0,-1 1 0 0 0,0-1 0 0 0,-2 1 0 0 0,-3-21 0 0 0,3 22 0 0 0,-1 1 0 0 0,2-1 0 0 0,0 1 0 0 0,0-1 0 0 0,1 0 0 0 0,1 1 0 0 0,0-1 0 0 0,1 1 0 0 0,4-16 0 0 0,-2 11 0 0 0,2 0 0 0 0,0 0 0 0 0,1 0 0 0 0,0 1 0 0 0,19-30 0 0 0,-12 21 0 0 0,3-5 0 0 0,8-11 0 0 0,-14 22 0 0 0,-7 17 0 0 0,0-1 0 0 0,9-14 0 0 0,20-23 0 0 0,-22 27 0 0 0,-9 11 0 0 0,-1 0 0 0 0,1 0 0 0 0,-1 1 0 0 0,1-1 0 0 0,-1 0 0 0 0,1 1 0 0 0,0-1 0 0 0,0 1 0 0 0,0 0 0 0 0,0-1 0 0 0,0 1 0 0 0,3-1 0 0 0,3-3 0 0 0,-6 4 0 0 0,0 0 0 0 0,0 0 0 0 0,0 0 0 0 0,0 0 0 0 0,0 0 0 0 0,1 0 0 0 0,-1 1 0 0 0,0-1 0 0 0,0 1 0 0 0,5-1 0 0 0,-5 0 0 0 0,0 1 0 0 0,0-1 0 0 0,0 0 0 0 0,0 0 0 0 0,0 0 0 0 0,0 0 0 0 0,0 0 0 0 0,0 0 0 0 0,0 0 0 0 0,2-3 0 0 0,13-8 0 0 0,-14 12 0 0 0,-1-1 0 0 0,0 0 0 0 0,0 0 0 0 0,1-1 0 0 0,-1 1 0 0 0,0 0 0 0 0,0-1 0 0 0,0 1 0 0 0,-1-1 0 0 0,1 0 0 0 0,0 0 0 0 0,0 0 0 0 0,-1 0 0 0 0,1 0 0 0 0,-1 0 0 0 0,0 0 0 0 0,2-4 0 0 0,-1 3 0 0 0,1 0 0 0 0,-1 1 0 0 0,1 0 0 0 0,-1-1 0 0 0,1 1 0 0 0,0 0 0 0 0,0 0 0 0 0,0 0 0 0 0,0 0 0 0 0,0 1 0 0 0,0-1 0 0 0,0 1 0 0 0,1 0 0 0 0,5-1 0 0 0,17-9 0 0 0,-12 2 0 0 0,-7 5 0 0 0,0 0 0 0 0,0 0 0 0 0,1 1 0 0 0,10-4 0 0 0,-17 6 0 0 0,1 0 0 0 0,0 0 0 0 0,-1 0 0 0 0,1 0 0 0 0,-1 0 0 0 0,1 0 0 0 0,-1 0 0 0 0,1-1 0 0 0,-1 1 0 0 0,2-3 0 0 0,-2 3 0 0 0,0 0 0 0 0,-1 0 0 0 0,1 0 0 0 0,0 0 0 0 0,0 0 0 0 0,0 0 0 0 0,0 0 0 0 0,0 0 0 0 0,0 0 0 0 0,0 1 0 0 0,0-1 0 0 0,0 1 0 0 0,0-1 0 0 0,0 0 0 0 0,1 1 0 0 0,-1 0 0 0 0,0-1 0 0 0,0 1 0 0 0,0 0 0 0 0,1-1 0 0 0,-1 1 0 0 0,0 0 0 0 0,3 0 0 0 0,13-2 0 0 0,-16 1 0 0 0,0 1 0 0 0,0 0 0 0 0,0-1 0 0 0,1 1 0 0 0,-1 0 0 0 0,0 0 0 0 0,0-1 0 0 0,0 1 0 0 0,1 0 0 0 0,-1 0 0 0 0,0 1 0 0 0,0-1 0 0 0,1 0 0 0 0,-1 0 0 0 0,0 1 0 0 0,2 0 0 0 0,6 3 0 0 0,-8-3 0 0 0,0 0 0 0 0,0-1 0 0 0,1 1 0 0 0,-1-1 0 0 0,0 1 0 0 0,0-1 0 0 0,1 1 0 0 0,-1-1 0 0 0,0 0 0 0 0,0 1 0 0 0,1-1 0 0 0,-1 0 0 0 0,0 0 0 0 0,1 0 0 0 0,-1 0 0 0 0,1 0 0 0 0,-1 0 0 0 0,0-1 0 0 0,0 1 0 0 0,1 0 0 0 0,-1-1 0 0 0,0 1 0 0 0,1-1 0 0 0,0 0 0 0 0,0 1 3 0 0,0-1-1 0 0,1 1 0 0 0,-1-1 1 0 0,0 1-1 0 0,0 0 1 0 0,0 0-1 0 0,1 0 0 0 0,-1 1 1 0 0,0-1-1 0 0,0 0 1 0 0,0 1-1 0 0,1-1 0 0 0,-1 1 1 0 0,0 0-1 0 0,0 0 1 0 0,3 1-1 0 0,-3 0 42 0 0,0-1 1 0 0,0-1-1 0 0,0 1 1 0 0,0 0-1 0 0,0 0 1 0 0,0-1-1 0 0,0 1 1 0 0,0-1-1 0 0,1 1 1 0 0,-1-1-1 0 0,0 0 1 0 0,0 0-1 0 0,0 0 1 0 0,1 0-1 0 0,-1-1 1 0 0,0 1-1 0 0,0 0 1 0 0,0-1-1 0 0,4-1 1 0 0,-3 0 35 0 0,0 0-27 0 0,0 0 1 0 0,0 1 0 0 0,0-1 0 0 0,0 1-1 0 0,0-1 1 0 0,0 1 0 0 0,1 0 0 0 0,-1 0-1 0 0,0 0 1 0 0,1 1 0 0 0,-1-1 0 0 0,1 1 0 0 0,-1 0-1 0 0,1 0 1 0 0,-1 0 0 0 0,1 0 0 0 0,-1 0-1 0 0,5 2 1 0 0,-1-1-51 0 0,1 0 1 0 0,-1 0-1 0 0,1-1 0 0 0,10 0 0 0 0,1 1-3 0 0,-18-1 0 0 0,1 1 0 0 0,0 0 0 0 0,0-1 0 0 0,-1 1 0 0 0,1 0 0 0 0,0 0 0 0 0,-1 0 0 0 0,1 0 0 0 0,-1 0 0 0 0,3 3 0 0 0,-3-3 0 0 0,0 0 0 0 0,1 0 0 0 0,-1 0 0 0 0,0 0 0 0 0,0 0 0 0 0,1 0 0 0 0,-1 0 0 0 0,1 0 0 0 0,-1-1 0 0 0,1 1 0 0 0,-1-1 0 0 0,1 1 0 0 0,-1-1 0 0 0,1 1 0 0 0,-1-1 0 0 0,1 0 0 0 0,1 0 0 0 0,15 2 0 0 0,-14-1 0 0 0,-1 0 0 0 0,0-1 0 0 0,0 0 0 0 0,1 0 0 0 0,-1 0 0 0 0,5 0 0 0 0,-5-1 0 0 0,-1 0 0 0 0,0 1 0 0 0,0-1 0 0 0,0 1 0 0 0,1 0 0 0 0,-1-1 0 0 0,0 1 0 0 0,0 0 0 0 0,1 1 0 0 0,-1-1 0 0 0,0 0 0 0 0,0 0 0 0 0,0 1 0 0 0,1 0 0 0 0,-1-1 0 0 0,0 1 0 0 0,0 0 0 0 0,0 0 0 0 0,0 0 0 0 0,0 0 0 0 0,2 2 0 0 0,-3-3 0 0 0,0 1 0 0 0,0-1 0 0 0,0 1 0 0 0,0-1 0 0 0,0 0 0 0 0,1 1 0 0 0,-1-1 0 0 0,0 0 0 0 0,0 0 0 0 0,0 0 0 0 0,1 0 0 0 0,-1 0 0 0 0,0 0 0 0 0,0 0 0 0 0,1 0 0 0 0,-1 0 0 0 0,0-1 0 0 0,2 0 0 0 0,-2 1 0 0 0,0 0 0 0 0,0-1 0 0 0,0 1 0 0 0,0 0 0 0 0,0 0 0 0 0,0-1 0 0 0,0 1 0 0 0,0 0 0 0 0,0 0 0 0 0,0 0 0 0 0,0 0 0 0 0,0 0 0 0 0,0 1 0 0 0,0-1 0 0 0,0 0 0 0 0,0 0 0 0 0,0 1 0 0 0,0-1 0 0 0,0 1 0 0 0,0-1 0 0 0,0 1 0 0 0,0-1 0 0 0,0 1 0 0 0,-1-1 0 0 0,1 1 0 0 0,1 1 0 0 0,16 20 0 0 0,-14-16 0 0 0,1 0 0 0 0,0 0 0 0 0,0-1 0 0 0,1 0 0 0 0,6 6 0 0 0,-4-4 0 0 0,0 0 0 0 0,-1 0 0 0 0,0 0 0 0 0,12 18 0 0 0,-12-17 0 0 0,-1 1 0 0 0,1-1 0 0 0,1-1 0 0 0,8 8 0 0 0,2 1 0 0 0,-1 0 0 0 0,20 24 0 0 0,1 0 0 0 0,31 21 0 0 0,-44-41 0 0 0,-18-15 0 0 0,0 0 0 0 0,0 1 0 0 0,-1 0 0 0 0,0 0 0 0 0,0 1 0 0 0,8 10 0 0 0,8 14 0 0 0,-2-3 0 0 0,-15-13 0 0 0,5 21 0 0 0,-8-30 0 0 0,2 3 0 0 0,-1-1 0 0 0,0 1 0 0 0,-1 0 0 0 0,0 0 0 0 0,-1 0 0 0 0,0 1 0 0 0,0-1 0 0 0,-1 17 0 0 0,-2-9 0 0 0,1-8 0 0 0,0 1 0 0 0,-4 12 0 0 0,-6 27 0 0 0,9-34 0 0 0,-8 23 0 0 0,-21 52 0 0 0,23-70 0 0 0,4-15 0 0 0,0 1 0 0 0,-6 23 0 0 0,7-20 0 0 0,0 1 0 0 0,-1-1 0 0 0,-8 17 0 0 0,-2-3 0 0 0,-19 48 0 0 0,3-3 0 0 0,16-42-35 0 0,6-9 527 0 0,-1-1-1 0 0,-18 27 1 0 0,3-8 126 0 0,19-27-686 0 0,0 0-1 0 0,0 0 1 0 0,-1-1-1 0 0,0 1 0 0 0,-11 8 1 0 0,6-8 103 0 0,-1 0 1 0 0,0-1-1 0 0,0 0 0 0 0,-1-1 1 0 0,-22 7-1 0 0,-21 11 154 0 0,48-20-189 0 0,4-2 0 0 0,1-1 0 0 0,0 1 0 0 0,-1-1 0 0 0,1 1 0 0 0,-1-1 0 0 0,1 0 0 0 0,-1-1 0 0 0,1 1 0 0 0,-1 0 0 0 0,0-1 0 0 0,1 0 0 0 0,-5 0 0 0 0,0 0-64 0 0,6 0-273 0 0,2 0-138 0 0,0 0-33 0 0,0 0 65 0 0,-1 1 294 0 0,-5 2 197 0 0,4-3 289 0 0,5 0 138 0 0,43 2 58 0 0,29-1 50 0 0,51 0-583 0 0,-8 0 0 0 0,-66 0 0 0 0,61 8 0 0 0,-65-4 0 0 0,85-2 0 0 0,-115-5-1644 0 0,-2-2-3750 0 0,-3-1-2568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19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 42 11975 0 0,'0'-1'-33'0'0,"-8"-12"639"0"0,-10-2 214 0 0,15 13-830 0 0,2 1 375 0 0,1 1 122 0 0,0 0 22 0 0,-11 1 83 0 0,0-3-576 0 0,9 0-18 0 0,0 1 0 0 0,0 0 0 0 0,0 0 0 0 0,0 0 0 0 0,0 1 0 0 0,0-1 0 0 0,-5 0 0 0 0,-3 3 25 0 0,7 0 42 0 0,2-2-28 0 0,0 0-1 0 0,0 1 1 0 0,1-1-1 0 0,-1 1 0 0 0,1-1 1 0 0,-1 1-1 0 0,0-1 1 0 0,1 1-1 0 0,-1 0 1 0 0,1-1-1 0 0,-1 1 0 0 0,1 0 1 0 0,-1-1-1 0 0,1 1 1 0 0,0 0-1 0 0,-1 0 0 0 0,1-1 1 0 0,0 1-1 0 0,-1 1 1 0 0,0 1 93 0 0,-9 17 56 0 0,1 1 0 0 0,1 1 1 0 0,1 0-1 0 0,0 0 0 0 0,-2 24 0 0 0,-2 24 10 0 0,-16 128 1048 0 0,19-113-834 0 0,-8 147-187 0 0,16-199-227 0 0,1-1 0 0 0,2 0 0 0 0,1-1 0 0 0,2 1-1 0 0,10 34 1 0 0,-14-58-77 0 0,1 0-1 0 0,1 0 1 0 0,0 0 0 0 0,0 0-1 0 0,0-1 1 0 0,1 1-1 0 0,0-1 1 0 0,0 0 0 0 0,1-1-1 0 0,0 1 1 0 0,0-1-1 0 0,0 0 1 0 0,1-1-1 0 0,0 0 1 0 0,0 0 0 0 0,8 4-1 0 0,16 3-430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19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341 292 10135 0 0,'3'5'3'0'0,"2"0"360"0"0,-3-15 41 0 0,3-1-166 0 0,1 4-197 0 0,-4 4-34 0 0,0 1 0 0 0,0-1 1 0 0,0 0-1 0 0,0 0 0 0 0,0 0 0 0 0,-1 0 0 0 0,1 0 0 0 0,-1 0 0 0 0,0 0 0 0 0,0 0 0 0 0,1-4 0 0 0,10-58 1395 0 0,-11 56-1109 0 0,0-1-1 0 0,0 1 1 0 0,-2 0 0 0 0,1-1-1 0 0,-1 1 1 0 0,0 0-1 0 0,-1-1 1 0 0,0 1-1 0 0,0 0 1 0 0,-1 0 0 0 0,0 1-1 0 0,-1-1 1 0 0,-5-10-1 0 0,7 16-230 0 0,0 1 1 0 0,-1-1-1 0 0,1 0 0 0 0,-1 1 0 0 0,1-1 1 0 0,-1 1-1 0 0,0 0 0 0 0,0 0 0 0 0,-3-2 0 0 0,5 3-59 0 0,-1 0-1 0 0,1 1 1 0 0,0-1-1 0 0,-1 1 1 0 0,1-1 0 0 0,-1 1-1 0 0,1-1 1 0 0,-1 1-1 0 0,1 0 1 0 0,-1 0-1 0 0,1 0 1 0 0,-1 0-1 0 0,1 0 1 0 0,-1 0-1 0 0,0 0 1 0 0,1 0-1 0 0,-1 1 1 0 0,1-1-1 0 0,-1 0 1 0 0,1 1-1 0 0,0-1 1 0 0,-3 2-1 0 0,-7 6 240 0 0,9-6-139 0 0,-1 0 0 0 0,1 0-1 0 0,-1 0 1 0 0,0 0 0 0 0,-4 1 0 0 0,3-2-30 0 0,0 1 1 0 0,0-1-1 0 0,0 1 1 0 0,0 0-1 0 0,0 0 0 0 0,1 0 1 0 0,-1 1-1 0 0,1-1 1 0 0,-1 1-1 0 0,1 0 1 0 0,0 0-1 0 0,0 0 0 0 0,1 0 1 0 0,-5 6-1 0 0,-9 13-57 0 0,7-10-16 0 0,0 1 0 0 0,-14 27 0 0 0,-15 55 0 0 0,20-49 0 0 0,5-7 0 0 0,1 1 0 0 0,1 1 0 0 0,-6 56 0 0 0,15-86-5 0 0,1 0 0 0 0,1 1 0 0 0,0-1 0 0 0,0 0 0 0 0,1 1 0 0 0,0-1 0 0 0,1 0 0 0 0,6 21 0 0 0,-7-29 50 0 0,0 0 0 0 0,1 1 0 0 0,-1-1 0 0 0,1 0 0 0 0,-1 0 0 0 0,1 0 0 0 0,0 0 0 0 0,0 0 0 0 0,1-1 0 0 0,-1 1 0 0 0,0 0 0 0 0,1-1 0 0 0,0 0 0 0 0,-1 0 0 0 0,1 0 0 0 0,0 0 0 0 0,0 0 0 0 0,0 0 0 0 0,1-1 0 0 0,-1 1 0 0 0,0-1 0 0 0,1 0 0 0 0,-1 0 0 0 0,0 0 0 0 0,1-1 0 0 0,-1 1 0 0 0,1-1 0 0 0,-1 0 0 0 0,1 0 0 0 0,-1 0 0 0 0,1 0 0 0 0,3-1 0 0 0,0 0 13 0 0,0-1 1 0 0,0 0-1 0 0,0-1 0 0 0,-1 1 0 0 0,1-1 0 0 0,-1 0 1 0 0,1-1-1 0 0,-1 0 0 0 0,0 0 0 0 0,5-5 1 0 0,10-8-80 0 0,23-26 0 0 0,-42 41 30 0 0,21-25-9 0 0,-1 0 0 0 0,-2-1 0 0 0,33-58 0 0 0,-44 68 0 0 0,-1 0 0 0 0,-1 0 0 0 0,7-28 0 0 0,0 2 0 0 0,-5 9 0 0 0,-7 26 0 0 0,0 0 0 0 0,0 0 0 0 0,7-14 0 0 0,-4-3 0 0 0,-4 17 0 0 0,-4 17 0 0 0,-2 8 0 0 0,-1-3-53 0 0,1 0 0 0 0,0 1 0 0 0,1-1 0 0 0,-4 27-1 0 0,-2 58-927 0 0,4-32 402 0 0,-9 44 431 0 0,-4 47 130 0 0,4 110 18 0 0,3-48 0 0 0,4-96 0 0 0,-32 270 1384 0 0,5-242-776 0 0,34-146-541 0 0,-1 0 0 0 0,0 0-1 0 0,0-1 1 0 0,-1 1 0 0 0,1 0-1 0 0,-1-1 1 0 0,0 0 0 0 0,0 0 0 0 0,-4 5-1 0 0,5-8-13 0 0,1 1-1 0 0,0-1 1 0 0,-1 0-1 0 0,1 1 1 0 0,-1-1-1 0 0,0 0 1 0 0,1 0-1 0 0,-1 0 1 0 0,0 0-1 0 0,0 0 1 0 0,0-1-1 0 0,0 1 1 0 0,0 0-1 0 0,0-1 1 0 0,0 1-1 0 0,1-1 1 0 0,-1 0-1 0 0,-1 0 1 0 0,1 0-1 0 0,0 0 1 0 0,0 0-1 0 0,0 0 1 0 0,0 0-1 0 0,1-1 1 0 0,-5 0-1 0 0,-4-4-50 0 0,-1 0-1 0 0,1-1 0 0 0,1 0 1 0 0,-1 0-1 0 0,1-1 1 0 0,0 0-1 0 0,1-1 1 0 0,0 0-1 0 0,0 0 1 0 0,1-1-1 0 0,-11-15 1 0 0,3 1-3 0 0,1-2 1 0 0,1 0-1 0 0,-15-40 1 0 0,19 42 0 0 0,-11-47 0 0 0,18 59 0 0 0,1 0 0 0 0,-1 1 0 0 0,2-1 0 0 0,-1 0 0 0 0,2 0 0 0 0,2-19 0 0 0,-2 23 0 0 0,0 2 0 0 0,-1 0 0 0 0,1-1 0 0 0,0 1 0 0 0,1 0 0 0 0,-1 0 0 0 0,1 0 0 0 0,0 0 0 0 0,1 1 0 0 0,-1-1 0 0 0,1 0 0 0 0,0 1 0 0 0,0 0 0 0 0,5-7 0 0 0,34-36-2341 0 0,-28 29-1786 0 0,11-11-3189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10135 0 0,'0'0'464'0'0,"1"-2"-9"0"0,13-34-278 0 0,-9 28-177 0 0,2 0 0 0 0,-1 2 72 0 0,-6 6-39 0 0,0 0 0 0 0,1 1 0 0 0,-1-1-1 0 0,0 0 1 0 0,0 0 0 0 0,1 0 0 0 0,-1 0-1 0 0,0 0 1 0 0,0 0 0 0 0,1 0 0 0 0,-1 0-1 0 0,0 0 1 0 0,0 1 0 0 0,1-1-1 0 0,-1 0 1 0 0,0 0 0 0 0,0 0 0 0 0,1 1-1 0 0,-1-1 1 0 0,0 0 0 0 0,0 0 0 0 0,0 0-1 0 0,0 1 1 0 0,1-1 0 0 0,-1 0 0 0 0,0 0-1 0 0,0 1 1 0 0,0-1 0 0 0,0 0 0 0 0,0 0-1 0 0,0 1 1 0 0,0-1 0 0 0,0 0 0 0 0,0 1-1 0 0,0-1 1 0 0,5 13 632 0 0,-5-12-629 0 0,0 4 168 0 0,0 0 0 0 0,0-1-1 0 0,-1 1 1 0 0,1 0 0 0 0,-1 0-1 0 0,0-1 1 0 0,-1 1 0 0 0,1 0-1 0 0,-1-1 1 0 0,0 1 0 0 0,-2 4-1 0 0,-6 8 598 0 0,-14 20 1 0 0,23-34-753 0 0,-41 51 1411 0 0,25-31-1118 0 0,-21 31 0 0 0,36-50-342 0 0,0 0 0 0 0,1 0 0 0 0,-1 0 0 0 0,1 0 0 0 0,-2 6 0 0 0,2 6 0 0 0,4-12 0 0 0,-1-3 0 0 0,-1 1-1 0 0,1 0 0 0 0,-1-1 0 0 0,1 1 0 0 0,-1-1 0 0 0,1 1 0 0 0,-1-1 1 0 0,1 0-1 0 0,0 0 0 0 0,0 0 0 0 0,0 0 0 0 0,0 0 0 0 0,0 0 0 0 0,0 0 0 0 0,0-1 0 0 0,0 1 0 0 0,0-1 0 0 0,0 1 0 0 0,0-1 0 0 0,0 0 0 0 0,0 0 0 0 0,0 0 0 0 0,0 0 0 0 0,0 0 0 0 0,1 0 0 0 0,-1-1 0 0 0,0 1 0 0 0,3-2 0 0 0,5-1 45 0 0,1-1-1 0 0,-1-1 0 0 0,0 0 0 0 0,10-6 0 0 0,-7 3 211 0 0,3-2 17 0 0,-1-1-1 0 0,-1 0 1 0 0,0-1 0 0 0,-1-1-1 0 0,21-25 1 0 0,6-4-290 0 0,-40 41-405 0 0,6-4 1124 0 0,-3 3-6100 0 0,-3 2-740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20.2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264 5 10135 0 0,'0'3'-83'0'0,"0"-3"109"0"0,0 0 0 0 0,0 1 0 0 0,0-1 0 0 0,0 0 0 0 0,1 1-1 0 0,-1-1 1 0 0,0 0 0 0 0,0 1 0 0 0,0-1 0 0 0,0 0-1 0 0,0 1 1 0 0,0-1 0 0 0,0 0 0 0 0,-1 1 0 0 0,1-1 0 0 0,0 0-1 0 0,0 0 1 0 0,0 1 0 0 0,0-1 0 0 0,0 0 0 0 0,0 1-1 0 0,-1-1 1 0 0,1 0 0 0 0,0 1 0 0 0,-1-2 16 0 0,-1 1 1 0 0,1-1 0 0 0,0 1-1 0 0,-1-1 1 0 0,1 0-1 0 0,0 1 1 0 0,0-1 0 0 0,0 0-1 0 0,0 0 1 0 0,0 0-1 0 0,0 0 1 0 0,0 0-1 0 0,0 0 1 0 0,-1-1 0 0 0,1 1 27 0 0,1 1 0 0 0,-1 0 0 0 0,1 0 0 0 0,-1 0 0 0 0,1-1 0 0 0,-1 1 1 0 0,1 0-1 0 0,-1 0 0 0 0,0 0 0 0 0,1 0 0 0 0,-1 0 0 0 0,1 0 0 0 0,-1 0 1 0 0,1 0-1 0 0,-1 0 0 0 0,1 1 0 0 0,-1-1 0 0 0,1 0 0 0 0,-2 1 0 0 0,-1-1 252 0 0,-6-1 175 0 0,7 1-390 0 0,0-1 0 0 0,1 1 0 0 0,-1 0 0 0 0,0 0 0 0 0,1 0 0 0 0,-1 0 0 0 0,0 0 0 0 0,1 0 0 0 0,-1 0 0 0 0,1 1 0 0 0,-1-1 0 0 0,0 0 1 0 0,1 1-1 0 0,-1-1 0 0 0,1 1 0 0 0,-1 0 0 0 0,1-1 0 0 0,-1 1 0 0 0,1 0 0 0 0,0 0 0 0 0,-1 0 0 0 0,1 0 0 0 0,-2 2 0 0 0,-9 11 1102 0 0,0 0 0 0 0,-18 30 0 0 0,18-24-436 0 0,-17 19-1 0 0,24-32-757 0 0,1 0 0 0 0,-1 0 1 0 0,1 0-1 0 0,1 1 0 0 0,0 0 0 0 0,0-1 0 0 0,0 1 0 0 0,1 0 0 0 0,0 0 0 0 0,-1 11 0 0 0,-5 17 63 0 0,-5 18 416 0 0,3 0 0 0 0,1 1 0 0 0,0 60 0 0 0,8-96-494 0 0,1-1 0 0 0,1 0 0 0 0,1 1 0 0 0,0-1 0 0 0,7 22 0 0 0,-6-29 0 0 0,0 0 0 0 0,1-1 0 0 0,0 1 0 0 0,1-1 0 0 0,0 0 0 0 0,1-1 0 0 0,0 1 0 0 0,1-1 0 0 0,14 16 0 0 0,-17-22-88 0 0,1 1 0 0 0,-1-1 0 0 0,1 0 0 0 0,0 0 0 0 0,0 0 0 0 0,0 0 0 0 0,1-1 0 0 0,-1 0 0 0 0,0 0-1 0 0,1-1 1 0 0,-1 1 0 0 0,1-1 0 0 0,0 0 0 0 0,-1-1 0 0 0,1 0 0 0 0,0 1 0 0 0,-1-2 0 0 0,11 0 0 0 0,-13 0-101 0 0,0 0 0 0 0,0 0 1 0 0,0 0-1 0 0,0 0 0 0 0,-1 0 1 0 0,1-1-1 0 0,0 1 0 0 0,-1-1 0 0 0,1 0 1 0 0,-1 0-1 0 0,1 0 0 0 0,-1 0 1 0 0,0 0-1 0 0,0-1 0 0 0,0 1 1 0 0,2-4-1 0 0,7-6-540 0 0,25-19-1317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20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52 10135 0 0,'-4'-13'157'0'0,"3"9"101"0"0,0 1 0 0 0,0 0-1 0 0,0 0 1 0 0,1-1 0 0 0,-1 1 0 0 0,1-6 0 0 0,0 8-105 0 0,0 1 0 0 0,1-1 0 0 0,-1 0 0 0 0,1 0 0 0 0,-1 1 1 0 0,1-1-1 0 0,-1 0 0 0 0,1 1 0 0 0,0-1 0 0 0,-1 0 0 0 0,2 0 1 0 0,-2 1-8 0 0,1 0-94 0 0,0-1 1 0 0,-1 1 0 0 0,1 0 0 0 0,0 1 0 0 0,-1-1 0 0 0,1 0 0 0 0,-1 0-1 0 0,1 0 1 0 0,0 0 0 0 0,-1 0 0 0 0,1 1 0 0 0,-1-1 0 0 0,1 0 0 0 0,0 0 0 0 0,-1 1-1 0 0,1-1 1 0 0,-1 0 0 0 0,1 1 0 0 0,-1-1 0 0 0,1 1 0 0 0,0 0 26 0 0,4 2-76 0 0,1 0 1 0 0,-1 1-1 0 0,1 0 0 0 0,-1 0 1 0 0,0 0-1 0 0,-1 0 0 0 0,1 1 1 0 0,-1 0-1 0 0,6 8 0 0 0,-4 0 72 0 0,-3-5 23 0 0,0 1 1 0 0,-1-1-1 0 0,0 1 1 0 0,0-1-1 0 0,-1 1 1 0 0,0-1-1 0 0,-1 1 0 0 0,0 10 1 0 0,-2 9 421 0 0,-7 31 1 0 0,5-37-451 0 0,-47 230 1978 0 0,50-247-2048 0 0,0-1 0 0 0,0 1 0 0 0,0-1 0 0 0,1 1 0 0 0,0 6 0 0 0,0-11 4 0 0,0 1-1 0 0,0-1 1 0 0,0 1 0 0 0,0-1-1 0 0,0 1 1 0 0,0 0-1 0 0,0-1 1 0 0,0 1 0 0 0,0-1-1 0 0,0 1 1 0 0,1-1-1 0 0,-1 1 1 0 0,0-1 0 0 0,0 1-1 0 0,1-1 1 0 0,-1 1-1 0 0,0-1 1 0 0,1 1 0 0 0,-1-1-1 0 0,1 1 12 0 0,-1-1-1 0 0,1 0 1 0 0,-1 0 0 0 0,1 0-1 0 0,-1 0 1 0 0,0 0-1 0 0,1 0 1 0 0,-1 0-1 0 0,1 0 1 0 0,-1 0 0 0 0,1 0-1 0 0,-1 0 1 0 0,0 0-1 0 0,1 0 1 0 0,-1-1-1 0 0,1 1 1 0 0,-1 0 0 0 0,0 0-1 0 0,1 0 1 0 0,-1-1-1 0 0,1 1 1 0 0,-1 0 0 0 0,0 0-1 0 0,1-1 1 0 0,-1 1-1 0 0,10-14 351 0 0,2-16 259 0 0,39-93-16 0 0,-31 72-608 0 0,-15 35 0 0 0,1 1 0 0 0,8-17 0 0 0,2 3 0 0 0,19-53 0 0 0,-33 77 0 0 0,0 0 0 0 0,0 0 0 0 0,0 1 0 0 0,1-1 0 0 0,0 1 0 0 0,0-1 0 0 0,0 1 0 0 0,0 0 0 0 0,1 0 0 0 0,-1 0 0 0 0,1 0 0 0 0,0 1 0 0 0,8-6 0 0 0,17-17 0 0 0,-25 22 0 0 0,1 0 0 0 0,-1 0 0 0 0,1 0 0 0 0,-1 0 0 0 0,1 1 0 0 0,1-1 0 0 0,5-2 0 0 0,6-4 0 0 0,-15 9 0 0 0,-1-1 0 0 0,1 1 0 0 0,-1 0 0 0 0,1 0 0 0 0,0 0 0 0 0,-1 0 0 0 0,1 0 0 0 0,0 0 0 0 0,0 1 0 0 0,0-1 0 0 0,0 1 0 0 0,0-1 0 0 0,-1 1 0 0 0,1 0 0 0 0,0-1 0 0 0,0 1 0 0 0,0 0 0 0 0,3 1 0 0 0,7 4 0 0 0,-11-4 0 0 0,0-1 0 0 0,1 1 0 0 0,0 0 0 0 0,-1 0 0 0 0,1-1 0 0 0,-1 1 0 0 0,1-1 0 0 0,0 1 0 0 0,-1-1 0 0 0,1 0 0 0 0,0 0 0 0 0,1 0 0 0 0,6-2 0 0 0,-9 2 0 0 0,1-1 0 0 0,0 1 0 0 0,0 0 0 0 0,-1-1 0 0 0,1 1 0 0 0,0 0 0 0 0,0 0 0 0 0,0 0 0 0 0,-1 0 0 0 0,1 0 0 0 0,0 0 0 0 0,0 0 0 0 0,0 0 0 0 0,0 0 0 0 0,-1 0 0 0 0,1 0 0 0 0,0 0 0 0 0,0 1 0 0 0,0-1 0 0 0,-1 0 0 0 0,1 1 0 0 0,0-1 0 0 0,0 0 0 0 0,-1 1 0 0 0,1-1 0 0 0,0 1 0 0 0,0 0 0 0 0,14 18 0 0 0,-3 2 0 0 0,-8-12 0 0 0,-1 1 0 0 0,0 0 0 0 0,-1 0 0 0 0,0 0 0 0 0,0 0 0 0 0,-1 14 0 0 0,-3 64 0 0 0,2-80 0 0 0,-4 41 0 0 0,-15 76 0 0 0,16-110-21 0 0,1 1 0 0 0,0 30-1 0 0,2-42-315 0 0,1-2-138 0 0,5 7-1295 0 0,-4-6-5056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20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0 13823 0 0,'0'0'630'0'0,"0"0"-13"0"0,3 3-393 0 0,5 3-272 0 0,86 69 2979 0 0,-76-61-1910 0 0,-15-12-894 0 0,0 0 0 0 0,0 0-1 0 0,0 1 1 0 0,0-1 0 0 0,0 1 0 0 0,0 0 0 0 0,0 0-1 0 0,3 5 1 0 0,5 12 15 0 0,-2 1-1 0 0,0 0 1 0 0,-1 0-1 0 0,-1 1 1 0 0,-1 0-1 0 0,-1 0 1 0 0,3 24-1 0 0,-7-35-74 0 0,0-1-1 0 0,-1 1 1 0 0,0 0-1 0 0,-1 0 1 0 0,0 0-1 0 0,0 0 0 0 0,-1-1 1 0 0,-1 1-1 0 0,0-1 1 0 0,0 1-1 0 0,-1-1 1 0 0,0 0-1 0 0,-10 15 1 0 0,-60 87 1023 0 0,17-29-1063 0 0,-54 81 1413 0 0,103-150-1547 0 0,1 1 0 0 0,1 0 0 0 0,0 0 0 0 0,-5 22 0 0 0,0-3-6854 0 0,10-32-559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21.3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45 11975 0 0,'0'0'267'0'0,"0"0"42"0"0,0 0 17 0 0,2-4-28 0 0,12-15-58 0 0,-12 17-8 0 0,1 0 0 0 0,0 0 0 0 0,0 0 1 0 0,0 0-1 0 0,0 0 0 0 0,0 0 0 0 0,0 1 0 0 0,0 0 0 0 0,1 0 0 0 0,-1 0 0 0 0,0 0 0 0 0,1 0 0 0 0,-1 0 0 0 0,1 1 0 0 0,-1 0 0 0 0,5 0 0 0 0,-3 0-7 0 0,0 0 0 0 0,0 0-1 0 0,0 1 1 0 0,0 0-1 0 0,0 0 1 0 0,0 0 0 0 0,0 1-1 0 0,0-1 1 0 0,-1 1 0 0 0,7 4-1 0 0,-4-2 28 0 0,0 1-1 0 0,0 1 1 0 0,-1-1 0 0 0,0 1-1 0 0,10 13 1 0 0,23 37-115 0 0,-4-5-144 0 0,-28-42 197 0 0,-1 1 1 0 0,-1-1-1 0 0,1 1 0 0 0,-2 0 1 0 0,1 0-1 0 0,-2 0 0 0 0,1 1 0 0 0,2 12 1 0 0,0 12 30 0 0,3 42 0 0 0,-6-49-328 0 0,-2-12 107 0 0,2 13 0 0 0,-1 0 0 0 0,-2 33 0 0 0,-8 8 36 0 0,-23 97 0 0 0,6-69 952 0 0,-62 157 0 0 0,16-113-988 0 0,36-78 0 0 0,11-17 0 0 0,15-27 0 0 0,5-17 0 0 0,1-2 0 0 0,0 1-98 0 0,1 0-1 0 0,-1 0 0 0 0,0 0 1 0 0,0 0-1 0 0,0-1 1 0 0,0 1-1 0 0,0-1 1 0 0,0 0-1 0 0,0 0 1 0 0,0 0-1 0 0,0 0 1 0 0,0-1-1 0 0,-1 1 0 0 0,1-1 1 0 0,0 0-1 0 0,-1 0 1 0 0,1 0-1 0 0,0 0 1 0 0,-1 0-1 0 0,1-1 1 0 0,0 1-1 0 0,0-1 1 0 0,0 0-1 0 0,-1 0 1 0 0,1 0-1 0 0,0-1 0 0 0,0 1 1 0 0,0-1-1 0 0,1 0 1 0 0,-1 0-1 0 0,0 0 1 0 0,-4-4-1 0 0,-16-13-3955 0 0,9 6-2768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 10135 0 0,'0'0'231'0'0,"0"0"29"0"0,0 0 19 0 0,0 0 105 0 0,0 3 410 0 0,1 1-337 0 0,-1 1 0 0 0,1 0 0 0 0,0-1-1 0 0,1 0 1 0 0,-1 1 0 0 0,4 5 0 0 0,-3-4-441 0 0,1 0 0 0 0,-1 0 0 0 0,0 0 1 0 0,-1 1-1 0 0,2 7 0 0 0,4 265 2701 0 0,-11-214-2275 0 0,-2 1 1 0 0,-19 80 0 0 0,24-141-441 0 0,-5 12 68 0 0,5-16 301 0 0,1-3 117 0 0,-1-16-219 0 0,1 0 0 0 0,1 0 0 0 0,6-34 0 0 0,-2 15-228 0 0,2-14-187 0 0,1 1 0 0 0,3 0 0 0 0,2 1 0 0 0,2 0 0 0 0,32-71 0 0 0,-1 43-772 0 0,-23 42 720 0 0,-20 30 265 0 0,1 1-1 0 0,-1 0 0 0 0,1 0 1 0 0,0 0-1 0 0,0 0 1 0 0,0 1-1 0 0,1 0 0 0 0,-1 0 1 0 0,1 0-1 0 0,-1 0 1 0 0,1 1-1 0 0,0-1 0 0 0,0 1 1 0 0,7-1-1 0 0,-9 2-26 0 0,1 0 0 0 0,-1 0 0 0 0,0 0 0 0 0,0 1-1 0 0,1-1 1 0 0,-1 1 0 0 0,0 0 0 0 0,0 0 0 0 0,1 1 0 0 0,-1-1-1 0 0,0 1 1 0 0,0-1 0 0 0,0 1 0 0 0,1 0 0 0 0,-1 0 0 0 0,0 0-1 0 0,0 1 1 0 0,0-1 0 0 0,-1 1 0 0 0,1-1 0 0 0,0 1 0 0 0,0 0-1 0 0,-1 0 1 0 0,5 5 0 0 0,-3-2-42 0 0,-1 0 0 0 0,0 1 1 0 0,1-1-1 0 0,-2 1 0 0 0,1 0 0 0 0,-1 0 0 0 0,0 0 0 0 0,0 0 0 0 0,0 0 0 0 0,-1 1 1 0 0,0-1-1 0 0,-1 0 0 0 0,1 11 0 0 0,-2 8 76 0 0,-1 0 1 0 0,-6 29-1 0 0,4-29 172 0 0,-8 50 767 0 0,-11 80-398 0 0,19-119-622 0 0,2-1-1 0 0,4 49 0 0 0,-2-81 2 0 0,0 0 0 0 0,1 0 0 0 0,-1 0 0 0 0,1 0 0 0 0,0 0 1 0 0,0 0-1 0 0,0-1 0 0 0,0 1 0 0 0,0 0 0 0 0,3 3 0 0 0,-4-6-38 0 0,0 1 0 0 0,1-1-1 0 0,-1 1 1 0 0,1-1 0 0 0,-1 0 0 0 0,1 1 0 0 0,-1-1 0 0 0,1 0-1 0 0,-1 1 1 0 0,1-1 0 0 0,-1 0 0 0 0,1 1 0 0 0,0-1 0 0 0,-1 0-1 0 0,1 0 1 0 0,-1 0 0 0 0,1 0 0 0 0,0 1 0 0 0,-1-1 0 0 0,1 0-1 0 0,1 0 1 0 0,-1-1-138 0 0,0 1 0 0 0,1-1 0 0 0,-1 1-1 0 0,1-1 1 0 0,-1 1 0 0 0,0-1 0 0 0,0 0 0 0 0,1 0-1 0 0,-1 0 1 0 0,0 1 0 0 0,0-1 0 0 0,0 0-1 0 0,2-2 1 0 0,20-24-1840 0 0,5-1-24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13823 0 0,'0'0'630'0'0,"0"0"-13"0"0,0 2-393 0 0,-1-1-98 0 0,0 0 1 0 0,1 0-1 0 0,-1 1 0 0 0,1-1 1 0 0,-1 0-1 0 0,1 1 1 0 0,0-1-1 0 0,-1 0 0 0 0,1 1 1 0 0,0-1-1 0 0,0 1 0 0 0,0-1 1 0 0,0 0-1 0 0,0 1 1 0 0,0-1-1 0 0,0 1 0 0 0,0-1 1 0 0,1 0-1 0 0,-1 1 1 0 0,1-1-1 0 0,-1 0 0 0 0,1 1 1 0 0,-1-1-1 0 0,1 0 0 0 0,0 0 1 0 0,0 0-1 0 0,-1 1 1 0 0,1-1-1 0 0,0 0 0 0 0,1 1 1 0 0,5 8 60 0 0,-4-6-5 0 0,1 0 0 0 0,-1 0-1 0 0,1-1 1 0 0,6 6 0 0 0,-8-8-118 0 0,1 1 1 0 0,-1 0 0 0 0,0 0-1 0 0,0-1 1 0 0,0 1-1 0 0,0 1 1 0 0,0-1 0 0 0,-1 0-1 0 0,1 0 1 0 0,0 1 0 0 0,-1-1-1 0 0,0 1 1 0 0,1-1 0 0 0,-1 1-1 0 0,0 0 1 0 0,-1-1 0 0 0,2 6-1 0 0,-2-2 56 0 0,0 0 0 0 0,-1-1-1 0 0,1 1 1 0 0,-1-1 0 0 0,0 1 0 0 0,-1-1-1 0 0,0 0 1 0 0,1 1 0 0 0,-2-1-1 0 0,1 0 1 0 0,-1 0 0 0 0,1 0 0 0 0,-1-1-1 0 0,-1 1 1 0 0,1-1 0 0 0,-6 7-1 0 0,5-7-118 0 0,-1 0 0 0 0,1 0 0 0 0,-1 0 0 0 0,0 0-1 0 0,0-1 1 0 0,0 0 0 0 0,0 0 0 0 0,-1 0 0 0 0,1 0-1 0 0,-1-1 1 0 0,1 0 0 0 0,-1 0 0 0 0,0-1 0 0 0,0 0-1 0 0,-8 1 1 0 0,12-2 1 0 0,0 0 0 0 0,0 0-1 0 0,0 0 1 0 0,0 0 0 0 0,0 0 0 0 0,0 0-1 0 0,0-1 1 0 0,0 1 0 0 0,0-1 0 0 0,0 0-1 0 0,0 0 1 0 0,0 0 0 0 0,0 0 0 0 0,-2-1-1 0 0,3 1-130 0 0,0 0 0 0 0,1 1 0 0 0,-1-1 0 0 0,0 0 0 0 0,0 0 0 0 0,1 0 0 0 0,-1-1 0 0 0,1 1 0 0 0,-1 0 0 0 0,1 0 0 0 0,-1 0-1 0 0,1 0 1 0 0,0 0 0 0 0,0-1 0 0 0,-1 1 0 0 0,1 0 0 0 0,0 0 0 0 0,0-1 0 0 0,0 1 0 0 0,0 0 0 0 0,1 0 0 0 0,-1 0 0 0 0,0-1-1 0 0,0 1 1 0 0,1 0 0 0 0,-1 0 0 0 0,2-2 0 0 0,10-25-1893 0 0,7 0-24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8287 0 0,'0'0'382'0'0,"0"0"-8"0"0,0 0-102 0 0,0 0 463 0 0,0 0 234 0 0,0 0 45 0 0,0 0-61 0 0,0 0-288 0 0,0 0-121 0 0,3-8 484 0 0,42-60 2807 0 0,14-24-1422 0 0,-56 87-2413 0 0,0 0 0 0 0,1 0 0 0 0,0 1 0 0 0,-1 0 0 0 0,2-1 0 0 0,6-4 0 0 0,12-13 0 0 0,-22 22 0 0 0,-1 1 0 0 0,0 0 0 0 0,1-1 0 0 0,-1 1 0 0 0,0 0 0 0 0,0 0 0 0 0,1-1 0 0 0,-1 1 0 0 0,0 0 0 0 0,0 0 0 0 0,0-1 0 0 0,0 1 0 0 0,0 0 0 0 0,0 0 0 0 0,0 0 0 0 0,0-1 0 0 0,-1 2 0 0 0,-2 22 0 0 0,0-14 63 0 0,0 0 1 0 0,1 0-1 0 0,1 1 0 0 0,0-1 0 0 0,0 1 1 0 0,2 20-1 0 0,10 96 1542 0 0,-8-92-1605 0 0,-2-1 0 0 0,-4 52 0 0 0,-2 18 0 0 0,2-81 0 0 0,0 10 0 0 0,-14 57 0 0 0,14-71 0 0 0,1-13-133 0 0,2-4-563 0 0,2 5-814 0 0,-1-5-5856 0 0,-1-2 5319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8287 0 0,'0'0'191'0'0,"0"0"26"0"0,0 0 9 0 0,1-1-34 0 0,0-5 310 0 0,1 1 1 0 0,0 0-1 0 0,1 0 0 0 0,-1 0 1 0 0,1 0-1 0 0,0 0 1 0 0,0 0-1 0 0,1 0 0 0 0,-1 1 1 0 0,1 0-1 0 0,0 0 1 0 0,0 0-1 0 0,1 0 0 0 0,-1 1 1 0 0,6-4-1 0 0,-8 6-122 0 0,0 0 0 0 0,0 1 0 0 0,0-1 0 0 0,0 0 0 0 0,1 1 0 0 0,-1 0 0 0 0,0-1 0 0 0,0 1 0 0 0,1 0 0 0 0,-1 0 0 0 0,0 0 0 0 0,3 1 0 0 0,28 6 1264 0 0,-28-6-1884 0 0,8 3 429 0 0,1-1-1 0 0,0 0 0 0 0,1-1 1 0 0,-1-1-1 0 0,0 0 0 0 0,1-1 1 0 0,-1 0-1 0 0,0-1 0 0 0,1-1 1 0 0,26-6-1 0 0,-32 6-467 0 0,-1-1-1 0 0,1 0 1 0 0,-1-1 0 0 0,0 1-1 0 0,0-1 1 0 0,-1-1 0 0 0,1 0-1 0 0,-1 0 1 0 0,8-6 0 0 0,-7 2-744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10135 0 0,'0'0'464'0'0,"0"0"-9"0"0,2 1-295 0 0,5 4 210 0 0,0-1-1 0 0,0 0 1 0 0,0 0 0 0 0,1 0-1 0 0,0-1 1 0 0,-1 0 0 0 0,1-1-1 0 0,0 0 1 0 0,0 0 0 0 0,1 0 0 0 0,-1-1-1 0 0,0 0 1 0 0,1-1 0 0 0,13-1-1 0 0,10-1 302 0 0,-1-2 0 0 0,1-1-1 0 0,-1-2 1 0 0,0-1 0 0 0,-1-1-1 0 0,47-22 1 0 0,-62 24-657 0 0,-6 2-13 0 0,0 1 0 0 0,1 0-1 0 0,-1 1 1 0 0,15-4-1 0 0,-23 7 0 0 0,-1 0 0 0 0,1 0 0 0 0,-1 0 0 0 0,1 0 0 0 0,-1 0 0 0 0,1 0 0 0 0,-1 0 0 0 0,1 0 0 0 0,-1 0 0 0 0,1 0 0 0 0,0 1 0 0 0,-1-1 0 0 0,0 0 0 0 0,1 0 0 0 0,-1 1 0 0 0,1-1 0 0 0,-1 0 0 0 0,1 0 0 0 0,-1 1 0 0 0,1-1 0 0 0,-1 1 0 0 0,0-1 0 0 0,1 0 0 0 0,-1 1 0 0 0,0-1 0 0 0,1 1 0 0 0,-1-1 0 0 0,0 1 0 0 0,0-1 0 0 0,1 1 0 0 0,-1-1 0 0 0,0 1 0 0 0,0-1 0 0 0,0 1 0 0 0,0-1 0 0 0,0 1 0 0 0,0-1 0 0 0,0 1 0 0 0,0-1 0 0 0,0 1 0 0 0,0-1 0 0 0,0 1 0 0 0,0 0 0 0 0,0 1 0 0 0,0 0 0 0 0,1 1 0 0 0,-2 0 0 0 0,1 0 0 0 0,0 0 0 0 0,0 0 0 0 0,-1 0 0 0 0,0 0 0 0 0,1 0 0 0 0,-1-1 0 0 0,0 1 0 0 0,-3 4 0 0 0,-18 31 0 0 0,10-20 0 0 0,-9 29 92 0 0,16-36-777 0 0,0 0 1 0 0,0 0-1 0 0,-14 19 1 0 0,18-29-6142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11975 0 0,'0'0'267'0'0,"0"0"42"0"0,0 0 17 0 0,0 0-28 0 0,1 2-196 0 0,6 31-88 0 0,-4-24 48 0 0,-1-1-1 0 0,0 1 1 0 0,-1 0 0 0 0,0-1 0 0 0,0 1 0 0 0,-1 9-1 0 0,-2 0 536 0 0,-1-1 0 0 0,0 1 0 0 0,-2-1 0 0 0,-12 31 0 0 0,2-14-678 0 0,-25 41 0 0 0,38-72-146 0 0,-1 0 0 0 0,1 0 0 0 0,0 0 1 0 0,-1 0-1 0 0,0 0 0 0 0,0-1 0 0 0,-3 3 0 0 0,5-4 78 0 0,-3 2-874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10135 0 0,'-1'2'464'0'0,"-32"74"1099"0"0,22-45-304 0 0,2 0 1 0 0,-8 41 0 0 0,6-22-434 0 0,-1-1-113 0 0,3-16-65 0 0,1 1 0 0 0,-5 58-1 0 0,14-73-1774 0 0,1-9-3090 0 0,-1-8-1831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13823 0 0,'0'0'315'0'0,"0"0"45"0"0,1 2 21 0 0,0 3-317 0 0,0 0 1 0 0,0 1-1 0 0,0-1 0 0 0,-1 0 0 0 0,0 1 0 0 0,0-1 0 0 0,0 0 0 0 0,-1 7 1 0 0,-11 46 1295 0 0,4-26 0 0 0,-23 94-126 0 0,13-57-1246 0 0,-60 246 12 0 0,74-296 0 0 0,0-1 0 0 0,1 1 0 0 0,0 0 0 0 0,2 0 0 0 0,0 0 0 0 0,3 24 0 0 0,-2-40 46 0 0,1 0 0 0 0,0 0-1 0 0,0 0 1 0 0,0-1 0 0 0,0 1-1 0 0,0 0 1 0 0,1-1 0 0 0,-1 1-1 0 0,1-1 1 0 0,-1 0 0 0 0,1 1-1 0 0,0-1 1 0 0,0 0 0 0 0,0 0-1 0 0,0 0 1 0 0,0 0 0 0 0,5 3-1 0 0,3 0 335 0 0,0 1-1 0 0,1-1 1 0 0,13 4-1 0 0,-2-1-647 0 0,-9-2 414 0 0,2-1 1 0 0,-1-1-1 0 0,0 0 0 0 0,1-1 1 0 0,0 0-1 0 0,-1-1 0 0 0,1-1 0 0 0,0 0 1 0 0,0-1-1 0 0,0-1 0 0 0,0-1 1 0 0,0 0-1 0 0,26-7 0 0 0,-14 1-146 0 0,-1-2 0 0 0,29-14 0 0 0,-46 19 0 0 0,-1 0 0 0 0,0 0 0 0 0,0-1 0 0 0,0 0 0 0 0,-1 0 0 0 0,1-1 0 0 0,-2 0 0 0 0,1 0 0 0 0,9-15 0 0 0,-12 16 0 0 0,0 0 0 0 0,-1 0 0 0 0,0 0 0 0 0,-1 0 0 0 0,3-8 0 0 0,-4 11 0 0 0,0-1 0 0 0,0 1 0 0 0,-1-1 0 0 0,0 0 0 0 0,0 1 0 0 0,0-1 0 0 0,0 1 0 0 0,0-1 0 0 0,-1 0 0 0 0,0 1 0 0 0,0-5 0 0 0,1 8 0 0 0,-1-1 0 0 0,1 1 0 0 0,0-1 0 0 0,0 1 0 0 0,0-1 0 0 0,0 1 0 0 0,0-1 0 0 0,0 1 0 0 0,-1-1 0 0 0,1 1 0 0 0,0-1 0 0 0,0 1 0 0 0,-1 0 0 0 0,1-1 0 0 0,0 1 0 0 0,-1-1 0 0 0,1 1 0 0 0,0 0 0 0 0,-1-1 0 0 0,1 1 0 0 0,-1 0 0 0 0,1-1 0 0 0,0 1 0 0 0,-1 0 0 0 0,1 0 0 0 0,-1-1 0 0 0,1 1 0 0 0,-1 0 0 0 0,1 0 0 0 0,-1 0 0 0 0,1 0 0 0 0,-1 0 0 0 0,1-1 0 0 0,-1 1 0 0 0,1 0 0 0 0,-2 0 0 0 0,0 0 0 0 0,1 0-12 0 0,0 0 0 0 0,0 0 0 0 0,0 0 0 0 0,0 0 0 0 0,0 0 0 0 0,-1 0 0 0 0,1 0 0 0 0,0 0 0 0 0,0 1 0 0 0,0-1 0 0 0,0 0-1 0 0,0 1 1 0 0,0-1 0 0 0,0 0 0 0 0,0 1 0 0 0,0-1 0 0 0,0 1 0 0 0,0 0 0 0 0,0-1 0 0 0,0 1 0 0 0,0 0 0 0 0,0 0 0 0 0,1-1 0 0 0,-1 1 0 0 0,0 0 0 0 0,0 1 0 0 0,-1 0-705 0 0,0 1-4709 0 0,-1 4-1890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10135 0 0,'0'0'231'0'0,"0"0"29"0"0,1 2 19 0 0,-1 3 102 0 0,0-1 1 0 0,1 1 0 0 0,0 0-1 0 0,0 0 1 0 0,1 0 0 0 0,-1 0 0 0 0,1-1-1 0 0,0 1 1 0 0,0-1 0 0 0,4 6-1 0 0,-5-9 643 0 0,1 0 0 0 0,1 0-770 0 0,1 0-1 0 0,0 0 0 0 0,-1 0 0 0 0,1-1 1 0 0,0 1-1 0 0,0-1 0 0 0,0 0 0 0 0,-1 0 1 0 0,1 0-1 0 0,0-1 0 0 0,0 1 0 0 0,-1-1 1 0 0,5-1-1 0 0,8-3 483 0 0,26-12-1 0 0,-19 7 0 0 0,-14 7-644 0 0,50-23 617 0 0,-51 23-1204 0 0,-1-1 0 0 0,0-1 0 0 0,0 1 0 0 0,0-1 0 0 0,7-7 0 0 0,-13 11-527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10135 0 0,'9'-12'770'0'0,"-9"10"-685"0"0,1-1-16 0 0,14-8 209 0 0,-13 11 468 0 0,-2 0 232 0 0,0 0 40 0 0,-1 1-812 0 0,1 1 0 0 0,-1-1 0 0 0,1 1 0 0 0,-1 0 0 0 0,1-1 0 0 0,0 1 0 0 0,0 0 0 0 0,0 2 0 0 0,0 1 104 0 0,-11 43 1428 0 0,1-5-468 0 0,4-6-1346 0 0,3 0-1 0 0,1 59 1 0 0,4-84 34 0 0,0-4-1381 0 0,-1-3-3121 0 0,-1-5-1070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76 166 15663 0 0,'0'0'356'0'0,"0"0"50"0"0,0 0 20 0 0,0 0-42 0 0,2 0-180 0 0,4 0 102 0 0,0 0 1 0 0,0-1-1 0 0,1 1 0 0 0,-1-1 0 0 0,0-1 0 0 0,0 1 0 0 0,0-1 1 0 0,-1 0-1 0 0,9-4 0 0 0,-5 2-64 0 0,1 1 1 0 0,0-1 0 0 0,10 0-1 0 0,-9 1-246 0 0,0 1-1 0 0,0-1 1 0 0,0-1-1 0 0,16-7 0 0 0,2-4-5878 0 0,-12 6-803 0 0</inkml:trace>
  <inkml:trace contextRef="#ctx0" brushRef="#br0" timeOffset="1">426 1 11975 0 0,'-12'5'547'0'0,"9"-4"-11"0"0,-14 8-249 0 0,5-3 463 0 0,1 0 1 0 0,-16 13-1 0 0,-4 1 421 0 0,-25 18-148 0 0,-63 55-1 0 0,105-81-576 0 0,-16 13-363 0 0,-47 56-1 0 0,75-79-234 0 0,0 0 0 0 0,1 0 0 0 0,-1 0-1 0 0,1 0 1 0 0,-1 0 0 0 0,1 0 0 0 0,0 0-1 0 0,0 1 1 0 0,0-1 0 0 0,0 0 0 0 0,0 5 0 0 0,26 20-14 0 0,-18-20 162 0 0,0 0 0 0 0,-1 0 0 0 0,7 11 0 0 0,-11-15 11 0 0,0 1 0 0 0,0-1-1 0 0,-1 1 1 0 0,1-1 0 0 0,-1 1-1 0 0,0 0 1 0 0,0-1 0 0 0,0 1-1 0 0,-1 0 1 0 0,1 0 0 0 0,-1 4-1 0 0,-6 52 1940 0 0,5-48-4110 0 0,1-12 1622 0 0,2-16-972 0 0,1-2-20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17503 0 0,'0'0'399'0'0,"0"0"60"0"0,0 0 21 0 0,0 0-59 0 0,1 1-276 0 0,0 0-121 0 0,1 1 0 0 0,0-1-1 0 0,0 0 1 0 0,0 0 0 0 0,0 0 0 0 0,0 0-1 0 0,0 0 1 0 0,0 0 0 0 0,0 0 0 0 0,0-1-1 0 0,0 1 1 0 0,1-1 0 0 0,-1 0 0 0 0,0 1 0 0 0,0-1-1 0 0,1 0 1 0 0,-1 0 0 0 0,0-1 0 0 0,0 1-1 0 0,0 0 1 0 0,1-1 0 0 0,-1 1 0 0 0,0-1-1 0 0,2-1 1 0 0,8-2 362 0 0,0-1 0 0 0,-1-1 0 0 0,13-8-1 0 0,-5 3-458 0 0,-14 9 73 0 0,-1-2 0 0 0,1 1 0 0 0,-1-1 0 0 0,6-5 0 0 0,4-4 0 0 0,-14 12 0 0 0,0 1 0 0 0,1 0 0 0 0,-1 0 0 0 0,0-1 0 0 0,0 1 0 0 0,0 0 0 0 0,0 0 0 0 0,1 0 0 0 0,-1-1 0 0 0,0 1 0 0 0,0 0 0 0 0,1 0 0 0 0,-1 0 0 0 0,0 0 0 0 0,0-1 0 0 0,1 1 0 0 0,-1 0 0 0 0,0 0 0 0 0,0 0 0 0 0,1 0 0 0 0,-1 0 0 0 0,0 0 0 0 0,0 0 0 0 0,1 0 0 0 0,-1 0 0 0 0,0 0 0 0 0,1 0 0 0 0,-1 0 0 0 0,0 0 0 0 0,0 0 0 0 0,1 0 0 0 0,-1 0 0 0 0,0 0 0 0 0,1 0 0 0 0,-1 0 0 0 0,0 1 0 0 0,0-1 0 0 0,1 0 0 0 0,-1 0 0 0 0,0 0 0 0 0,1 1 0 0 0,0 4 0 0 0,-1 3 0 0 0,0-1 0 0 0,0 1 0 0 0,-1 0 0 0 0,0 0 0 0 0,0-1 0 0 0,0 1 0 0 0,-1-1 0 0 0,-4 10 0 0 0,-1 10 0 0 0,1-5 16 0 0,-1 1-1 0 0,-16 34 0 0 0,3-15-2707 0 0,20-42-4134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15663 0 0,'0'0'356'0'0,"0"0"50"0"0,0 3 20 0 0,0 6-42 0 0,0-7-180 0 0,2-3 176 0 0,11-3-428 0 0,0-1-1 0 0,0-1 1 0 0,-1 0-1 0 0,0-1 1 0 0,0 0-1 0 0,0-1 1 0 0,16-14-1 0 0,-21 15-1115 0 0,-6 6-4656 0 0</inkml:trace>
  <inkml:trace contextRef="#ctx0" brushRef="#br0" timeOffset="1">5 220 13823 0 0,'0'0'608'0'0,"0"0"128"0"0,-4 7-584 0 0,4-7-152 0 0,0 0 0 0 0,0 0 0 0 0,0 0 848 0 0,0 0 144 0 0,0 0 24 0 0,0 0 8 0 0,13-4-824 0 0,-1-4-200 0 0,0-2 0 0 0,2-2 0 0 0,2-2 0 0 0,1-1 0 0 0,-2-2 0 0 0,1-1-7744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15663 0 0,'-1'1'356'0'0,"-5"5"-61"0"0,0 1 0 0 0,0 0 0 0 0,1 0 0 0 0,0 0 0 0 0,-8 16 0 0 0,11-19-186 0 0,0 0 0 0 0,1 0 0 0 0,-1 0 0 0 0,1 0 0 0 0,0 1 0 0 0,0-1 0 0 0,1 0 0 0 0,0 1 0 0 0,-1-1-1 0 0,1 0 1 0 0,1 1 0 0 0,-1-1 0 0 0,1 0 0 0 0,1 7 0 0 0,8 25-227 0 0,-3-14 452 0 0,0 0-1 0 0,-2 1 1 0 0,-1 0-1 0 0,-1 0 0 0 0,1 31 1 0 0,-5-29-311 0 0,-2-1 1 0 0,0 1 0 0 0,-2-1-1 0 0,0 0 1 0 0,-2-1 0 0 0,-19 46-1 0 0,23-60-45 0 0,-1-1-1 0 0,-1 0 1 0 0,0 0 0 0 0,0 0-1 0 0,0-1 1 0 0,-1 1 0 0 0,0-1-1 0 0,-11 10 1 0 0,16-17-96 0 0,0 1 0 0 0,1-1 1 0 0,-1 1-1 0 0,0-1 0 0 0,1 1 1 0 0,-1-1-1 0 0,0 0 0 0 0,1 1 1 0 0,-1-1-1 0 0,0 0 0 0 0,0 0 1 0 0,1 0-1 0 0,-1 1 0 0 0,0-1 1 0 0,0 0-1 0 0,0 0 0 0 0,1 0 1 0 0,-1 0-1 0 0,0 0 0 0 0,0-1 0 0 0,0 1 1 0 0,1 0-1 0 0,-1 0 0 0 0,0 0 1 0 0,0-1-1 0 0,1 1 0 0 0,-1 0 1 0 0,0-1-1 0 0,1 1 0 0 0,-1-1 1 0 0,0 1-1 0 0,1 0 0 0 0,-1-2 1 0 0,-4-7-1417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68 13823 0 0,'1'-1'630'0'0,"17"-15"244"0"0,-14 11-660 0 0,0 1 1 0 0,1 0-1 0 0,0-1 0 0 0,0 2 0 0 0,7-5 1 0 0,1 1 1961 0 0,-9 4-1525 0 0,0 1 1 0 0,0 0-1 0 0,0 0 0 0 0,0 1 0 0 0,0-1 0 0 0,6 0 0 0 0,-10 2-641 0 0,1 0 0 0 0,-1 0 0 0 0,0 0 0 0 0,1 0 0 0 0,-1 0-1 0 0,1 0 1 0 0,-1 0 0 0 0,1 0 0 0 0,-1 0 0 0 0,1 0 0 0 0,-1 0 0 0 0,1 0 0 0 0,-1 0 0 0 0,0 1-1 0 0,1-1 1 0 0,-1 0 0 0 0,1 0 0 0 0,0 1 0 0 0,10 11-40 0 0,-6-7 44 0 0,-4-4-14 0 0,0 0 0 0 0,0 1 0 0 0,1-1 0 0 0,-1 0 0 0 0,0 1 0 0 0,0-1 0 0 0,-1 1 0 0 0,1-1 0 0 0,0 1 0 0 0,0-1 0 0 0,-1 1 0 0 0,1-1 0 0 0,-1 1 0 0 0,0 0 0 0 0,1-1 0 0 0,-1 1 0 0 0,0 0 0 0 0,0-1 0 0 0,0 1 0 0 0,0 0 0 0 0,0-1 0 0 0,-1 3 0 0 0,1 1 0 0 0,-2 6-34 0 0,-1 0-1 0 0,0 0 1 0 0,0 0-1 0 0,-1 0 1 0 0,0-1-1 0 0,-1 0 0 0 0,-1 0 1 0 0,-7 12-1 0 0,-13 26-1038 0 0,20-35 753 0 0,-2 4 163 0 0,-7 24-1 0 0,13-37 160 0 0,1 1 0 0 0,0-1 1 0 0,0 0-1 0 0,1 1 0 0 0,-1-1 0 0 0,1 1 1 0 0,0-1-1 0 0,0 0 0 0 0,0 1 1 0 0,1-1-1 0 0,0 6 0 0 0,0-9-2 0 0,-1 0 0 0 0,1 0 0 0 0,-1 0 0 0 0,1 0 0 0 0,-1 0 0 0 0,1 0 0 0 0,0 0 0 0 0,-1 0 0 0 0,1 0 0 0 0,0 0 0 0 0,0-1 0 0 0,0 1 0 0 0,-1 0 0 0 0,1 0 0 0 0,0-1 0 0 0,0 1 0 0 0,0-1 0 0 0,0 1 0 0 0,0-1 0 0 0,0 1 0 0 0,1-1 0 0 0,-1 0 0 0 0,0 1 0 0 0,0-1 0 0 0,0 0 0 0 0,0 0 0 0 0,1 0 0 0 0,4 0 0 0 0,0 0 0 0 0,0 0 0 0 0,0-1 0 0 0,6-1 0 0 0,-4 1 0 0 0,-8 1 0 0 0,0 0 0 0 0,1-1 0 0 0,-1 1 0 0 0,0 0 0 0 0,1 0 0 0 0,-1 0 0 0 0,0 0 0 0 0,1 0 0 0 0,-1 0 0 0 0,0 0 0 0 0,0 0 0 0 0,1 0 0 0 0,-1 0 0 0 0,0 0 0 0 0,1 0 0 0 0,-1 1 0 0 0,0-1 0 0 0,0 0 0 0 0,1 0 0 0 0,-1 0 0 0 0,0 0 0 0 0,1 0 0 0 0,-1 1 0 0 0,0-1 0 0 0,0 0 0 0 0,0 0 0 0 0,1 0 0 0 0,-1 1 0 0 0,0-1 0 0 0,0 0 0 0 0,0 0 0 0 0,1 1 0 0 0,-1-1 0 0 0,0 0 0 0 0,0 0 0 0 0,0 1 0 0 0,0-1 0 0 0,0 0 0 0 0,0 1 0 0 0,1-1 0 0 0,-1 0 0 0 0,0 0 0 0 0,0 1 0 0 0,0 0 0 0 0,-3 10 0 0 0,3-11 0 0 0,-6 16 0 0 0,0 0 0 0 0,-1-1 0 0 0,-1 0 0 0 0,0 0 0 0 0,-15 18 0 0 0,-4 9 0 0 0,3-2 0 0 0,-1-2 0 0 0,-39 47 0 0 0,60-81-216 0 0,-1 2 408 0 0,-3 7-6114 0 0,13-22-772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0,'0'0'547'0'0,"0"8"181"0"0,0-5 254 0 0,0 0 0 0 0,0 0 0 0 0,1 0 0 0 0,-1 0 0 0 0,0 0 0 0 0,2 5 0 0 0,2-1-474 0 0,-4-6-810 0 0,1 0 826 0 0,0 1-79 0 0,2 1-424 0 0,-1 0 1 0 0,1 1-1 0 0,-1-1 0 0 0,0 1 0 0 0,0 0 1 0 0,2 6-1 0 0,-1-2-62 0 0,-3-7-296 0 0,1 1-138 0 0,4 4-1295 0 0,-2 3-5056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17503 0 0,'0'0'384'0'0,"0"0"88"0"0,-2 14 8 0 0,1-5 8 0 0,1-9-392 0 0,-2 10-96 0 0,2-10 0 0 0,-1 12 0 0 0,-1-1 0 0 0,2-11 0 0 0,0 0 0 0 0,3 10-7760 0 0</inkml:trace>
  <inkml:trace contextRef="#ctx0" brushRef="#br0" timeOffset="1">1 335 15663 0 0,'0'0'696'0'0,"0"0"136"0"0,0 0-664 0 0,0 0-168 0 0,0 0 0 0 0,0 0 0 0 0,4-7 448 0 0,1-4 48 0 0,1-1 16 0 0,0-6 0 0 0,3-7-416 0 0,0-2-96 0 0,1 0 0 0 0,1-2-7760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15663 0 0,'0'0'344'0'0,"0"0"72"0"0,0 0 8 0 0,0 0 24 0 0,0 0-360 0 0,0 0-88 0 0,0 0 0 0 0,-3 20 0 0 0,3-20 424 0 0,0 0 72 0 0,0 0 16 0 0,2 10 0 0 0,-2 3-416 0 0,0-1-96 0 0,0-1 0 0 0,0-11-5168 0 0,0 0-1056 0 0</inkml:trace>
  <inkml:trace contextRef="#ctx0" brushRef="#br0" timeOffset="1">217 71 15663 0 0,'0'0'344'0'0,"0"0"72"0"0,0 12 8 0 0,-2-1 24 0 0,2-11-360 0 0,-2 9-88 0 0,2-9 0 0 0,0 0 0 0 0,0 10 424 0 0,0-10 72 0 0,0 0 16 0 0,0 0 0 0 0,0 0-1232 0 0,0 0-240 0 0,18-19-56 0 0,2-4-8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17 130 17503 0 0,'-13'1'803'0'0,"10"-1"-18"0"0,14-1-469 0 0,-3-1-251 0 0,0 1 0 0 0,-1-1 1 0 0,1-1-1 0 0,0 1 0 0 0,-1-2 0 0 0,9-3 0 0 0,2-2 633 0 0,34-12-1 0 0,-31 13-590 0 0,27-13-1 0 0,27-17-106 0 0,-72 36-279 0 0,0 0 0 0 0,1 1-1 0 0,-1 0 1 0 0,1-1 0 0 0,0 1-1 0 0,-1 1 1 0 0,1-1 0 0 0,0 0-1 0 0,4 1 1 0 0,-6 0-744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8287 0 0,'-2'18'385'0'0,"0"-1"-1"0"0,-1 1 1 0 0,-1-1-1 0 0,-1 0 1 0 0,-12 32-1 0 0,1-5 1091 0 0,5-10-172 0 0,1-6 616 0 0,1 1 0 0 0,-6 39 1 0 0,14-66-1814 0 0,1 1 0 0 0,0-1 1 0 0,0 0-1 0 0,0 1 0 0 0,0-1 0 0 0,0 0 1 0 0,0 1-1 0 0,1-1 0 0 0,-1 0 0 0 0,1 1 1 0 0,-1-1-1 0 0,1 0 0 0 0,0 0 0 0 0,0 1 1 0 0,0-1-1 0 0,0 0 0 0 0,3 3 0 0 0,-3-4-21 0 0,0 0 0 0 0,1 0-1 0 0,-1 1 1 0 0,1-1-1 0 0,-1 0 1 0 0,1 0-1 0 0,0 0 1 0 0,0-1 0 0 0,-1 1-1 0 0,1 0 1 0 0,0-1-1 0 0,0 1 1 0 0,0-1 0 0 0,0 0-1 0 0,-1 1 1 0 0,1-1-1 0 0,0 0 1 0 0,0 0-1 0 0,0 0 1 0 0,0 0 0 0 0,3-1-1 0 0,3-1-82 0 0,0 0 0 0 0,0 0-1 0 0,0-1 1 0 0,-1 0 0 0 0,1 0 0 0 0,-1-1-1 0 0,0 0 1 0 0,0-1 0 0 0,0 1 0 0 0,12-11 0 0 0,-5 1-1168 0 0,0 1 0 0 0,-2-1 0 0 0,16-21 0 0 0,-3-3-5654 0 0</inkml:trace>
  <inkml:trace contextRef="#ctx0" brushRef="#br0" timeOffset="1">400 41 15663 0 0,'0'0'719'0'0,"0"2"-20"0"0,-5 10-668 0 0,0 0-1 0 0,1 0 1 0 0,0 1 0 0 0,2-1 0 0 0,-1 1 0 0 0,1 0 0 0 0,1-1 0 0 0,0 26 0 0 0,-1 10-4797 0 0,-2-33-636 0 0</inkml:trace>
  <inkml:trace contextRef="#ctx0" brushRef="#br0" timeOffset="2">37 540 13823 0 0,'0'0'315'0'0,"0"0"45"0"0,-1 2 21 0 0,-2 12 124 0 0,1 0-1 0 0,1 0 1 0 0,0 0 0 0 0,0 0-1 0 0,3 15 1 0 0,-2-9-440 0 0,-2 38 1 0 0,-1-17-683 0 0,3-33 501 0 0,0 0 1 0 0,0 0 0 0 0,-1 0-1 0 0,0 0 1 0 0,-1 0 0 0 0,0 0-1 0 0,0 0 1 0 0,-1 0 0 0 0,-5 11-1 0 0,3-12-5704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15663 0 0,'0'0'356'0'0,"0"0"50"0"0,2 1 20 0 0,2 2-300 0 0,0-1 0 0 0,0-1 0 0 0,0 1 0 0 0,0 0 0 0 0,0-1 0 0 0,0 0 0 0 0,1 0 0 0 0,-1 0 0 0 0,0-1 0 0 0,9 1 0 0 0,5-1 1222 0 0,25-4 0 0 0,-23 1-867 0 0,7 0-180 0 0,0-1-1 0 0,0-1 1 0 0,0-2 0 0 0,-1 0 0 0 0,0-2-1 0 0,29-14 1 0 0,-24 9-304 0 0,-11 5-17 0 0,-1 0 0 0 0,27-18-1 0 0,-45 26-316 0 0,-1 1-138 0 0,0 0-33 0 0,11 13-100 0 0,-10-10 608 0 0,0 0 0 0 0,0 0 0 0 0,0 0 0 0 0,0 0 0 0 0,-1-1 0 0 0,1 1 0 0 0,-1 0 0 0 0,0 0 0 0 0,0 0 0 0 0,0 0 0 0 0,0 0 0 0 0,-1 4 0 0 0,-9 37 0 0 0,4-21 0 0 0,-6 36 0 0 0,-10 117 0 0 0,22-162 1 0 0,0-7-53 0 0,0-1 0 0 0,0 0-1 0 0,-2 11 1 0 0,2-16-1026 0 0,0-1-372 0 0,0-1-71 0 0,0-8-14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15663 0 0,'-3'12'278'0'0,"0"-1"-1"0"0,1 1 0 0 0,0 0 1 0 0,1 0-1 0 0,0 0 1 0 0,1 13-1 0 0,10 72 744 0 0,-5-59-240 0 0,-2-13-880 0 0,-1-4 528 0 0,0-1 1 0 0,2 1-1 0 0,0-1 1 0 0,8 22-1 0 0,-8-33-614 0 0,-3-7-866 0 0,-1-2-385 0 0,0 0-78 0 0,0 0-20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8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 13823 0 0,'0'0'630'0'0,"0"0"-13"0"0,0 0-320 0 0,0 0 105 0 0,0 2 87 0 0,-1 2-144 0 0,1 1-1 0 0,-1-1 1 0 0,0 0-1 0 0,0 1 1 0 0,0-1 0 0 0,0 1-1 0 0,-1-1 1 0 0,0 0 0 0 0,0 0-1 0 0,0 0 1 0 0,-5 7 0 0 0,-4 3 298 0 0,-23 23 0 0 0,11-12-876 0 0,21-23 159 0 0,0 0 14 0 0,1 0 0 0 0,0 0 0 0 0,0-1 0 0 0,-1 1 0 0 0,1-1 0 0 0,-1 0 0 0 0,0 1 0 0 0,1-1 1 0 0,-1 0-1 0 0,0 0 0 0 0,0 0 0 0 0,-3 1 0 0 0,6-3-1709 0 0,0-7-5057 0 0</inkml:trace>
  <inkml:trace contextRef="#ctx0" brushRef="#br0" timeOffset="1">293 0 19351 0 0,'0'0'439'0'0,"0"0"62"0"0,0 0 33 0 0,1 1-65 0 0,9 19 313 0 0,-10-19-722 0 0,0-1 0 0 0,1 1-1 0 0,-1 0 1 0 0,1 0-1 0 0,-1 0 1 0 0,0 0 0 0 0,1-1-1 0 0,0 1 1 0 0,-1 0 0 0 0,1-1-1 0 0,-1 1 1 0 0,1 0 0 0 0,1 0-1 0 0,-1-1-15 0 0,0 1 1 0 0,1-1-1 0 0,-1 0 0 0 0,0 0 1 0 0,1 0-1 0 0,-1 0 0 0 0,1 0 1 0 0,-1 0-1 0 0,0 0 0 0 0,1-1 1 0 0,-1 1-1 0 0,2-1 0 0 0,2 0-12 0 0,13-1-2133 0 0,31-8 0 0 0,-37 6 567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160 546 15663 0 0,'0'0'344'0'0,"-7"9"72"0"0,-1 6 8 0 0,-1-3 24 0 0,-2-2-360 0 0,-1 2-88 0 0,-1 3 0 0 0,-1 2 0 0 0,-1-1 424 0 0,2-1 72 0 0,-1-3 16 0 0,2-1 0 0 0,2-4 0 0 0,1-2 0 0 0,1-4 0 0 0,8-1-6016 0 0,-4-4-1192 0 0</inkml:trace>
  <inkml:trace contextRef="#ctx0" brushRef="#br0" timeOffset="1">1304 0 11975 0 0,'0'0'267'0'0,"0"2"42"0"0,4 13 64 0 0,-1 0 0 0 0,0 0 0 0 0,-2 1 0 0 0,0-1 0 0 0,0 0 0 0 0,-2 17 0 0 0,-1-16 37 0 0,0 0-1 0 0,-1 0 1 0 0,0 0-1 0 0,-8 19 1 0 0,11-33-1030 0 0,0-2-3369 0 0,0 0-1421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13823 0 0,'0'0'630'0'0,"0"0"-13"0"0,1 1-393 0 0,7 1 238 0 0,-1 0 1 0 0,1 0-1 0 0,-1-1 0 0 0,1 0 1 0 0,-1-1-1 0 0,9 0 0 0 0,10 2 374 0 0,-17-2-728 0 0,1 0 0 0 0,-1-1-1 0 0,0 1 1 0 0,0-2 0 0 0,0 1 0 0 0,0-2 0 0 0,0 1 0 0 0,-1-1-1 0 0,14-6 1 0 0,7-5 1056 0 0,37-25-1 0 0,-59 34-1023 0 0,5-3 165 0 0,18-17 1 0 0,-20 16-307 0 0,0 1 0 0 0,16-11 0 0 0,-23 18 1 0 0,1-1 0 0 0,-1 1 0 0 0,1-1 0 0 0,-1 1 0 0 0,5 0 0 0 0,-7 0 0 0 0,-1 1 0 0 0,0 0 0 0 0,1 0 0 0 0,-1 0 0 0 0,0 0 0 0 0,1 0 0 0 0,-1-1 0 0 0,1 1 0 0 0,-1 0 0 0 0,0 0 0 0 0,1 0 0 0 0,-1 0 0 0 0,0 0 0 0 0,1 0 0 0 0,-1 0 0 0 0,1 0 0 0 0,-1 0 0 0 0,0 0 0 0 0,1 0 0 0 0,-1 1 0 0 0,0-1 0 0 0,1 0 0 0 0,-1 0 0 0 0,0 0 0 0 0,1 0 0 0 0,-1 1 0 0 0,0-1 0 0 0,1 0 0 0 0,-1 0 0 0 0,0 1 0 0 0,1-1 0 0 0,-1 0 0 0 0,0 0 0 0 0,0 1 0 0 0,0-1 0 0 0,1 0 0 0 0,-1 1 0 0 0,0-1 0 0 0,0 0 0 0 0,0 1 0 0 0,0-1 0 0 0,1 0 0 0 0,-1 1 0 0 0,0-1 0 0 0,0 0 0 0 0,0 1 0 0 0,0-1 0 0 0,0 1 0 0 0,0-1 0 0 0,0 0 0 0 0,0 1 0 0 0,0 0 0 0 0,0-1 0 0 0,0 4 0 0 0,1 0 0 0 0,-1 1 0 0 0,0-1 0 0 0,0 0 0 0 0,-1 1 0 0 0,1-1 0 0 0,-1 0 0 0 0,0 0 0 0 0,-2 6 0 0 0,-18 38 0 0 0,5-14 0 0 0,-6 16-2 0 0,15-37-26 0 0,1 0-1 0 0,0 1 1 0 0,1-1-1 0 0,0 1 1 0 0,1 1-1 0 0,-2 15 1 0 0,6-28-1023 0 0,0-2-385 0 0,0 0-78 0 0,0 0-20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15663 0 0,'0'0'356'0'0,"0"0"50"0"0,0 0 20 0 0,0 0-42 0 0,0 0-180 0 0,1-1 176 0 0,13-13 906 0 0,0 1-1 0 0,29-20 1 0 0,-34 27-1056 0 0,-1 1 1 0 0,1 1-1 0 0,0 0 1 0 0,0 0-1 0 0,1 1 0 0 0,-1 0 1 0 0,17-3-1 0 0,32-7-1300 0 0,-31 7-1881 0 0,-10 2-4212 0 0</inkml:trace>
  <inkml:trace contextRef="#ctx0" brushRef="#br0" timeOffset="1">115 221 17503 0 0,'0'0'399'0'0,"0"2"60"0"0,-12 31 603 0 0,8-23-1062 0 0,1 0 0 0 0,0 1 0 0 0,0-1 0 0 0,1 1 0 0 0,0-1 0 0 0,1 1 0 0 0,-1 15 0 0 0,2-23 0 0 0,0-1 0 0 0,1 1 0 0 0,-1-1 0 0 0,0 1 0 0 0,1-1 0 0 0,-1 1 0 0 0,1-1 0 0 0,0 1 0 0 0,0-1 0 0 0,1 3 0 0 0,4 0 0 0 0,-3-4 0 0 0,0-1 0 0 0,-1 0 0 0 0,1 0 0 0 0,0 0 0 0 0,-1 0 0 0 0,1 0 0 0 0,-1-1 0 0 0,1 1 0 0 0,-1-1 0 0 0,1 1 0 0 0,0-1 0 0 0,3-2 0 0 0,30-15 0 0 0,-36 18 0 0 0,12-7 22 0 0,0 0 0 0 0,-1-1 0 0 0,14-12 0 0 0,-5-2-5454 0 0,-14 11-616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15663 0 0,'0'0'356'0'0,"1"1"50"0"0,0 1-359 0 0,0-1 0 0 0,-1 1 0 0 0,1-1 1 0 0,-1 1-1 0 0,1-1 0 0 0,-1 1 1 0 0,0-1-1 0 0,0 1 0 0 0,1 0 0 0 0,-1-1 1 0 0,0 1-1 0 0,-1-1 0 0 0,1 1 0 0 0,0-1 1 0 0,0 1-1 0 0,-1 0 0 0 0,1-1 1 0 0,-1 1-1 0 0,0 0 0 0 0,-15 37-28 0 0,11-27 114 0 0,-6 10 1505 0 0,-1-1 1 0 0,-23 32-1 0 0,22-34-1172 0 0,8-13-277 0 0,1-1-1 0 0,-1 1 1 0 0,0-2-1 0 0,-9 8 1 0 0,-6 5-4718 0 0,20-17 2995 0 0</inkml:trace>
  <inkml:trace contextRef="#ctx0" brushRef="#br0" timeOffset="1">193 139 15663 0 0,'0'2'356'0'0,"5"19"711"0"0,-4-14-998 0 0,0-1-1 0 0,1 0 0 0 0,3 10 0 0 0,-3-14 75 0 0,-1 1-1 0 0,0-1 1 0 0,1 0-1 0 0,-1 0 1 0 0,1 0-1 0 0,0 0 1 0 0,-1 0-1 0 0,1 0 0 0 0,0 0 1 0 0,0-1-1 0 0,0 1 1 0 0,5 2-1 0 0,8 3 355 0 0,0 0-1 0 0,1-1 1 0 0,0 0-1 0 0,21 4 1 0 0,69 9-1161 0 0,-63-13 132 0 0,-2 0-4411 0 0,0-1-1733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21191 0 0,'0'0'464'0'0,"-6"6"96"0"0,0 2 16 0 0,1-1 32 0 0,1 1-488 0 0,1 1-120 0 0,3 0 0 0 0,0-9 0 0 0,0 0 0 0 0,0 0 0 0 0,0 0 0 0 0,0 0 0 0 0,0 0-384 0 0,0 0-104 0 0,0 0-24 0 0,3-8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15663 0 0,'0'0'344'0'0,"-6"7"72"0"0,-1 0 8 0 0,2 2 24 0 0,5-9-360 0 0,0 0-88 0 0,0 0 0 0 0,0 0 0 0 0,0 0 424 0 0,0 0 72 0 0,0 0 16 0 0,0 0 0 0 0,0 0-416 0 0,0 0-96 0 0,0 0 0 0 0,0 0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14 13823 0 0,'0'0'315'0'0,"2"-2"45"0"0,6-7 21 0 0,-6 6-49 0 0,-2 3-149 0 0,0 0 194 0 0,0 0 110 0 0,0 0 22 0 0,0 0-66 0 0,-3 25-278 0 0,-11 15-76 0 0,-2-1-1 0 0,-1-1 1 0 0,-3-1-1 0 0,-33 52 1 0 0,-5-13 1088 0 0,36-50-1876 0 0,-25 41 0 0 0,39-52 549 0 0,5-2 62 0 0,3-12 30 0 0,0 1-1 0 0,0-1 0 0 0,1 0 0 0 0,-1 1 1 0 0,0-1-1 0 0,1 0 0 0 0,-1 1 1 0 0,1-1-1 0 0,0 0 0 0 0,-1 0 1 0 0,1 1-1 0 0,0-1 0 0 0,0 0 0 0 0,0 0 1 0 0,0 0-1 0 0,0 0 0 0 0,0 0 1 0 0,0 0-1 0 0,0 0 0 0 0,0-1 1 0 0,0 1-1 0 0,0 0 0 0 0,1 0 0 0 0,-1-1 1 0 0,3 2-1 0 0,3 0-313 0 0,1 1 0 0 0,0-1-1 0 0,11 2 1 0 0,-6-2-29 0 0,-6 0 365 0 0,-1 0 0 0 0,1 0 0 0 0,0 0 0 0 0,-1 1 0 0 0,0 0 0 0 0,0 1 0 0 0,0-1 0 0 0,0 1 0 0 0,0 0 0 0 0,-1 1 0 0 0,8 6 0 0 0,-10-7 27 0 0,0-1-1 0 0,0 1 0 0 0,0 0 0 0 0,-1 0 0 0 0,1 0 1 0 0,-1 0-1 0 0,0 1 0 0 0,0-1 0 0 0,0 0 1 0 0,-1 1-1 0 0,0-1 0 0 0,0 1 0 0 0,0 0 0 0 0,0-1 1 0 0,-1 1-1 0 0,1 0 0 0 0,-2 8 0 0 0,1-8 163 0 0,-1 1-1 0 0,0-1 0 0 0,0 1 0 0 0,0-1 0 0 0,-1 1 1 0 0,0-1-1 0 0,0 0 0 0 0,0 0 0 0 0,0 0 0 0 0,-1 0 1 0 0,-4 5-1 0 0,7-9-155 0 0,0-1 0 0 0,0 1 0 0 0,-1-1 0 0 0,1 1 0 0 0,0-1 0 0 0,-1 1 0 0 0,1-1 0 0 0,-1 1 0 0 0,1-1 0 0 0,0 0 0 0 0,-1 1 0 0 0,1-1 0 0 0,-1 0 1 0 0,1 1-1 0 0,-1-1 0 0 0,1 0 0 0 0,-1 1 0 0 0,1-1 0 0 0,-1 0 0 0 0,0 0 0 0 0,1 0 0 0 0,-1 0 0 0 0,1 0 0 0 0,-1 1 0 0 0,1-1 0 0 0,-1 0 0 0 0,0 0 0 0 0,1 0 0 0 0,-1 0 0 0 0,1-1 0 0 0,-1 1 0 0 0,0 0 0 0 0,1 0 0 0 0,-1 0 0 0 0,1 0 0 0 0,-1-1 0 0 0,1 1 0 0 0,-1 0 1 0 0,1 0-1 0 0,-1-1 0 0 0,1 1 0 0 0,-1 0 0 0 0,1-1 0 0 0,-1 1 0 0 0,1-1 0 0 0,0 1 0 0 0,-1-1 0 0 0,1 1 0 0 0,0-1 0 0 0,-1 1 0 0 0,1-1 0 0 0,0 1 0 0 0,-1-2 0 0 0,1 2-73 0 0,-2-3-27 0 0,1 1-1 0 0,-1-1 1 0 0,1 0-1 0 0,0 1 1 0 0,-1-1 0 0 0,1 0-1 0 0,-1-5 1 0 0,1 1-53 0 0,-5-17-356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10135 0 0,'0'0'464'0'0,"1"-1"-9"0"0,3 36 165 0 0,-18 142 2841 0 0,5-91-3197 0 0,5-61 595 0 0,4-24-350 0 0,0-1-134 0 0,0 0-576 0 0,0 0-250 0 0,0-1-1038 0 0,3-8-3969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97 11975 0 0,'0'0'547'0'0,"-1"1"-11"0"0,0 0-475 0 0,0 0-1 0 0,0 0 1 0 0,0-1-1 0 0,1 1 1 0 0,-1 0 0 0 0,0 0-1 0 0,0 0 1 0 0,1 0 0 0 0,-1 0-1 0 0,0 1 1 0 0,1-1-1 0 0,-1 0 1 0 0,1 0 0 0 0,0 0-1 0 0,-1 0 1 0 0,1 1-1 0 0,0-1 1 0 0,0 0 0 0 0,0 0-1 0 0,-1 0 1 0 0,1 1 0 0 0,0-1-1 0 0,1 0 1 0 0,-1 2-1 0 0,0 0 482 0 0,0-1 472 0 0,0-2-129 0 0,6-1-753 0 0,-1 1 0 0 0,0-1 0 0 0,0 0 1 0 0,0-1-1 0 0,0 1 0 0 0,0-1 0 0 0,0 0 0 0 0,7-5 1 0 0,-1 1 268 0 0,-1 0 0 0 0,16-13 0 0 0,-9 4-395 0 0,2 1 0 0 0,23-13 0 0 0,-35 23-7 0 0,0 0 1 0 0,0 0 0 0 0,1 1 0 0 0,-1 0 0 0 0,1 1 0 0 0,0 0 0 0 0,0 0-1 0 0,0 0 1 0 0,14 0 0 0 0,-8 4 0 0 0,-12 2 0 0 0,-2-3 0 0 0,2 1 0 0 0,-1 0 0 0 0,0 1 0 0 0,0-1 0 0 0,0 0 0 0 0,0 1 0 0 0,0-1 0 0 0,0 1 0 0 0,0-1 0 0 0,-1 1 0 0 0,0-1 0 0 0,1 1 0 0 0,-1 0 0 0 0,0-1 0 0 0,0 1 0 0 0,-1 2 0 0 0,0 6 0 0 0,0-1 0 0 0,-4 13 0 0 0,0-2-9 0 0,-27 100 31 0 0,24-93-71 0 0,-3-1 1 0 0,-16 34-1 0 0,17-40-1600 0 0,9-19 638 0 0,1-2-12 0 0</inkml:trace>
  <inkml:trace contextRef="#ctx0" brushRef="#br0" timeOffset="1">24 226 15663 0 0,'-7'12'487'0'0,"5"-10"-358"0"0,1 0 0 0 0,-1 1-1 0 0,1-1 1 0 0,0 1 0 0 0,0-1 0 0 0,0 1 0 0 0,0-1 0 0 0,0 1 0 0 0,-1 4 0 0 0,15-7 738 0 0,-10 0-756 0 0,1 0 1 0 0,0-1-1 0 0,0 0 1 0 0,-1 0-1 0 0,1 0 1 0 0,0 0-1 0 0,-1 0 1 0 0,0-1-1 0 0,7-3 1 0 0,29-22-110 0 0,0 0-2 0 0,-22 18-1401 0 0,0 2 0 0 0,32-10 1 0 0,-45 16-134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90 179 15663 0 0,'0'0'356'0'0,"0"0"50"0"0,0 0 20 0 0,0 0-42 0 0,1-1-250 0 0,20-15-116 0 0,-3 3-22 0 0,2-3 4 0 0,35-21 0 0 0,-29 21 0 0 0,13-8-1400 0 0,54-22-1 0 0,-68 36 378 0 0</inkml:trace>
  <inkml:trace contextRef="#ctx0" brushRef="#br0" timeOffset="1">0 326 15663 0 0,'0'0'719'0'0,"0"0"-20"0"0,2 0-449 0 0,94-29 1245 0 0,137-33 2079 0 0,-203 56-4245 0 0,0 0-4412 0 0,-1 0-2052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8287 0 0,'0'0'191'0'0,"0"0"26"0"0,0 0 9 0 0,1 1-34 0 0,8 16 527 0 0,0 1 1 0 0,-2 0-1 0 0,0 0 1 0 0,-1 0-1 0 0,-1 1 1 0 0,-1 0 0 0 0,0 0-1 0 0,-2 0 1 0 0,0 0-1 0 0,-1 1 1 0 0,-2 30-1 0 0,-4 9 212 0 0,-3 0 0 0 0,-2-1 0 0 0,-20 64 0 0 0,27-115-931 0 0,1-10 0 0 0,0-8 0 0 0,2 11 0 0 0,-1-16 0 0 0,1 0 0 0 0,1-1 0 0 0,0 1 0 0 0,2 0 0 0 0,3-16 0 0 0,-2 15 0 0 0,1-9-498 0 0,13-38 0 0 0,-13 53 332 0 0,-1-1 0 0 0,2 0 0 0 0,-1 1 0 0 0,2 0 0 0 0,9-13 0 0 0,-9 16 436 0 0,1 0 0 0 0,0 1 0 0 0,1-1 0 0 0,11-6 0 0 0,13-12 372 0 0,-15 9-642 0 0,1 1 0 0 0,0 1 0 0 0,42-24 0 0 0,-59 38 0 0 0,0 0 0 0 0,0 0 0 0 0,1 0 0 0 0,-1 1 0 0 0,0-1 0 0 0,1 1 0 0 0,2-1 0 0 0,-4 1 0 0 0,0 0 0 0 0,-1 0 0 0 0,1 0 0 0 0,0 0 0 0 0,-1 0 0 0 0,1 0 0 0 0,0 0 0 0 0,0 0 0 0 0,-1 0 0 0 0,1 0 0 0 0,0 0 0 0 0,-1 1 0 0 0,1-1 0 0 0,0 0 0 0 0,1 1 0 0 0,0 4 0 0 0,-2-4 0 0 0,1 4 0 0 0,0 0 0 0 0,0 0 0 0 0,0 0 0 0 0,-1 1 0 0 0,0-1 0 0 0,0 0 0 0 0,0 0 0 0 0,0 0 0 0 0,-3 10 0 0 0,1 0 0 0 0,-31 187 492 0 0,1-11 1064 0 0,31-181-1596 0 0,0-2-157 0 0,0-1-1 0 0,1 1 1 0 0,0 12 0 0 0,0-18-756 0 0,1-3-58 0 0,4-4-12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0,'0'0'267'0'0,"1"10"838"0"0,1-9-966 0 0,0 1 0 0 0,0-1-1 0 0,0 0 1 0 0,0 0 0 0 0,0 0 0 0 0,0 0-1 0 0,0-1 1 0 0,0 1 0 0 0,1 0 0 0 0,-1-1-1 0 0,0 0 1 0 0,0 1 0 0 0,0-1-1 0 0,5 0 1 0 0,1-1 959 0 0,-1 0 0 0 0,16-4 0 0 0,7-2 519 0 0,13 1 947 0 0,-42 7-2120 0 0,0 0-437 0 0,0-1-1 0 0,0 0 1 0 0,0 1-1 0 0,0 0 1 0 0,0-1-1 0 0,0 1 1 0 0,0 0-1 0 0,-1-1 1 0 0,1 1-1 0 0,0 0 1 0 0,0 0-1 0 0,-1 0 1 0 0,1-1-1 0 0,0 1 1 0 0,-1 0-1 0 0,1 0 1 0 0,-1 0-1 0 0,1 0 1 0 0,-1 0-1 0 0,0 0 1 0 0,1 0-1 0 0,-1 1 1 0 0,0-1-1 0 0,0 0 1 0 0,1 0-1 0 0,-1 0 1 0 0,0 0-1 0 0,-1 1 1 0 0,1 1-11 0 0,-1 0 1 0 0,1 0-1 0 0,-1-1 1 0 0,0 1-1 0 0,0 0 1 0 0,-1-1-1 0 0,-1 4 1 0 0,2-3 14 0 0,-11 16-11 0 0,0-1 0 0 0,-1 0 0 0 0,-17 17 0 0 0,15-18 0 0 0,2 0 0 0 0,0 0 0 0 0,-12 22 0 0 0,20-28 0 0 0,5-11 0 0 0,-1 1 0 0 0,1-1 0 0 0,0 0 0 0 0,0 0 0 0 0,0 0 0 0 0,0 0 0 0 0,0 0 0 0 0,0 1 0 0 0,0-1 0 0 0,0 0 0 0 0,-1 0 0 0 0,1 0 0 0 0,0 0 0 0 0,0 1 0 0 0,0-1 0 0 0,0 0 0 0 0,0 0 0 0 0,0 0 0 0 0,0 1 0 0 0,0-1 0 0 0,0 0 0 0 0,0 0 0 0 0,0 0 0 0 0,0 0 0 0 0,0 1 0 0 0,0-1 0 0 0,0 0 0 0 0,0 0 0 0 0,0 0 0 0 0,0 0 0 0 0,1 1 0 0 0,-1-1 0 0 0,0 0 0 0 0,0 0 0 0 0,0 0 0 0 0,0 0 0 0 0,0 1 0 0 0,0-1 0 0 0,0 0 0 0 0,1 0 0 0 0,-1 0 0 0 0,0 0 0 0 0,0 0 0 0 0,0 0 0 0 0,0 0 0 0 0,1 1 0 0 0,-1-1 0 0 0,0 0 0 0 0,0 0 0 0 0,0 0 0 0 0,0 0 0 0 0,1 0 0 0 0,-1 0 0 0 0,0 0 0 0 0,0 0 0 0 0,0 0 0 0 0,1 0 0 0 0,-1 0 0 0 0,0 0 0 0 0,0 0 0 0 0,0 0 0 0 0,1 0 0 0 0,11-4 0 0 0,-11 3 0 0 0,9-3-136 0 0,0-1 1 0 0,-1-1-1 0 0,16-11 0 0 0,-4 3-5789 0 0,-4 2-1391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0,'0'0'315'0'0,"0"0"45"0"0,0 0 21 0 0,1 2-49 0 0,2 5-23 0 0,0 1 0 0 0,0 0 0 0 0,-1-1 0 0 0,0 1 0 0 0,0 0 0 0 0,-1 1 0 0 0,0-1 0 0 0,0 0 0 0 0,-1 14 0 0 0,1 9 756 0 0,0-14-642 0 0,-2 0 1 0 0,-2 22-1 0 0,0-8-986 0 0,2 0-5011 0 0,1-31-670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15663 0 0,'0'0'356'0'0,"0"0"50"0"0,0 0 20 0 0,0 0-42 0 0,9 1-236 0 0,0-2 130 0 0,0 0 1 0 0,0-1-1 0 0,0 0 0 0 0,0 0 0 0 0,0-1 0 0 0,9-4 0 0 0,21-6 743 0 0,10-1 168 0 0,-31 8-699 0 0,-1 1 1 0 0,1 1 0 0 0,24-3 0 0 0,78 2-475 0 0,-119 5-16 0 0,-1 0 0 0 0,0 0 0 0 0,1 0 0 0 0,-1 0 0 0 0,0 0 0 0 0,0 0 0 0 0,1 0 0 0 0,-1 0 0 0 0,0 0 0 0 0,0 0 0 0 0,1 0 0 0 0,-1 0 0 0 0,0 0 0 0 0,1 1 0 0 0,-1-1 0 0 0,0 0 0 0 0,0 0 0 0 0,1 0 0 0 0,-1 0 0 0 0,0 0 0 0 0,0 0 0 0 0,0 1 0 0 0,1-1 0 0 0,-1 0 0 0 0,0 0 0 0 0,0 0 0 0 0,0 1 0 0 0,1-1 0 0 0,-1 0 0 0 0,0 0 0 0 0,0 1 0 0 0,0-1 0 0 0,0 0 0 0 0,0 0 0 0 0,0 1 0 0 0,0-1 0 0 0,1 0 0 0 0,-1 0 0 0 0,0 1 0 0 0,0-1 0 0 0,0 0 0 0 0,0 1 0 0 0,0-1 0 0 0,0 0 0 0 0,0 0 0 0 0,0 1 0 0 0,0-1 0 0 0,-1 0 0 0 0,1 0 0 0 0,0 1 0 0 0,0-1 0 0 0,0 0 0 0 0,0 0 0 0 0,0 1 0 0 0,0-1 0 0 0,0 0 0 0 0,-1 0 0 0 0,1 1 0 0 0,0-1 0 0 0,-1 1 0 0 0,-26 90 0 0 0,22-76-369 0 0,0-1 0 0 0,0 1 0 0 0,2 1 0 0 0,0-1 0 0 0,0 1 0 0 0,2-1 0 0 0,-1 20 0 0 0,2-34-4617 0 0,0-1-1708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13823 0 0,'-1'1'163'0'0,"0"0"-1"0"0,1-1 0 0 0,-1 1 1 0 0,0 0-1 0 0,0 0 0 0 0,0 0 1 0 0,0 0-1 0 0,1 0 0 0 0,-1 0 1 0 0,0 0-1 0 0,0 2 0 0 0,6-1 100 0 0,0-1-1 0 0,0 0 1 0 0,-1 0 0 0 0,2 0-1 0 0,-1 0 1 0 0,0-1-1 0 0,0 0 1 0 0,0 0 0 0 0,0 0-1 0 0,0-1 1 0 0,0 0-1 0 0,0 0 1 0 0,8-2-1 0 0,10-2 657 0 0,-14 3-612 0 0,0-1 0 0 0,0 0 0 0 0,13-6 1 0 0,5-2-1664 0 0,-25 11-79 0 0,-2 0-78 0 0,0 0-20 0 0</inkml:trace>
  <inkml:trace contextRef="#ctx0" brushRef="#br0" timeOffset="1">0 171 17503 0 0,'0'0'399'0'0,"0"0"60"0"0,2-1 21 0 0,19-14 135 0 0,24-20 1 0 0,-14 10 687 0 0,-19 16-818 0 0,1-1 59 0 0,0 0 0 0 0,16-8 0 0 0,-25 16-610 0 0,0 0 1 0 0,0 0 0 0 0,1 0 0 0 0,-1 1-1 0 0,0 0 1 0 0,0 0 0 0 0,1 0-1 0 0,-1 0 1 0 0,1 1 0 0 0,-1-1 0 0 0,0 1-1 0 0,8 1 1 0 0,-11-1-49 0 0,-1 1-1 0 0,1-1 1 0 0,0 0 0 0 0,0 1-1 0 0,0-1 1 0 0,0 0-1 0 0,0 1 1 0 0,-1-1-1 0 0,1 1 1 0 0,0 0 0 0 0,0-1-1 0 0,-1 1 1 0 0,1 0-1 0 0,0-1 1 0 0,-1 1 0 0 0,1 0-1 0 0,-1 0 1 0 0,1-1-1 0 0,-1 1 1 0 0,1 0 0 0 0,-1 0-1 0 0,1 1 1 0 0,-1 0-191 0 0,1 0 0 0 0,0 1 1 0 0,-1-1-1 0 0,0 0 0 0 0,1 0 1 0 0,-1 0-1 0 0,0 0 1 0 0,0 3-1 0 0,-3 8-1230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10 152 13823 0 0,'-9'25'1056'0'0,"9"-23"-724"0"0,5-2 119 0 0,-1-1-1 0 0,1 1 1 0 0,0-1-1 0 0,0 0 0 0 0,0-1 1 0 0,-1 1-1 0 0,1-1 1 0 0,6-3-1 0 0,34-23 1027 0 0,-1 2-765 0 0,87-44 1239 0 0,-98 51-3761 0 0,1 1-3800 0 0,-26 13-1272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11975 0 0,'0'0'267'0'0,"0"0"42"0"0,0 0 17 0 0,0 0-28 0 0,3 0-196 0 0,8-1-26 0 0,0-1 1 0 0,-1 1-1 0 0,15-5 1 0 0,22-4 1059 0 0,-25 6-581 0 0,-1-1-1 0 0,40-14 1 0 0,-34 10-59 0 0,29-7 0 0 0,13-1-507 0 0,14-2 10 0 0,-70 17 18 0 0,0 0 0 0 0,0 1-1 0 0,-1 1 1 0 0,23 2 0 0 0,-29-1 53 0 0,-3-1 119 0 0,0 0 0 0 0,0 0 0 0 0,-1 1 0 0 0,1-1 0 0 0,0 1 0 0 0,-1-1 0 0 0,1 1 0 0 0,0 0 0 0 0,2 2 0 0 0,-4-3-199 0 0,-1 0 0 0 0,1 1 0 0 0,-1-1 0 0 0,1 0 0 0 0,-1 1 0 0 0,1-1 0 0 0,-1 0 0 0 0,1 1 0 0 0,-1-1 0 0 0,0 1 0 0 0,1-1 0 0 0,-1 1 0 0 0,0-1 0 0 0,1 1 0 0 0,-1-1 0 0 0,0 1 0 0 0,0-1 0 0 0,1 1 0 0 0,-1-1-1 0 0,0 1 1 0 0,0-1 0 0 0,0 1 0 0 0,0 0 0 0 0,0-1 0 0 0,0 1 0 0 0,0-1 0 0 0,0 1 0 0 0,0 0 0 0 0,0 0 0 0 0,0 1-74 0 0,0 3-48 0 0,0 0 1 0 0,-1 0-1 0 0,1 0 0 0 0,-1 0 1 0 0,0 0-1 0 0,0 0 0 0 0,-1 0 1 0 0,0-1-1 0 0,1 1 0 0 0,-2 0 1 0 0,-2 6-1 0 0,-15 34-321 0 0,20-44-35 0 0,0-1-22 0 0,0 0-2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11975 0 0,'0'0'267'0'0,"0"0"42"0"0,-1 1 17 0 0,-4 11 32 0 0,0 0 0 0 0,1 0 0 0 0,0 0 0 0 0,1 0 0 0 0,1 0 0 0 0,-2 17 0 0 0,-2 4 1414 0 0,2-13-1154 0 0,0-1 0 0 0,2 0 0 0 0,0 1 0 0 0,1-1 0 0 0,3 39 0 0 0,-2-55-484 0 0,0-3-114 0 0,0 1 0 0 0,0 0-1 0 0,0 0 1 0 0,0-1 0 0 0,0 1 0 0 0,0 0 0 0 0,0 0 0 0 0,0 0 0 0 0,0-1 0 0 0,1 1 0 0 0,-1 0 0 0 0,0 0 0 0 0,1-1 0 0 0,-1 1 0 0 0,1 0 0 0 0,-1-1 0 0 0,1 1-1 0 0,-1-1 1 0 0,1 1 0 0 0,-1 0 0 0 0,1-1 0 0 0,1 2 0 0 0,-1-1-20 0 0,0 0-1 0 0,0 0 1 0 0,0 0 0 0 0,0 0-1 0 0,0 0 1 0 0,0 0-1 0 0,1 0 1 0 0,-1 0-1 0 0,0-1 1 0 0,1 1 0 0 0,-1 0-1 0 0,1-1 1 0 0,-1 1-1 0 0,1-1 1 0 0,-1 0 0 0 0,1 1-1 0 0,-1-1 1 0 0,1 0-1 0 0,-1 0 1 0 0,4 0 0 0 0,-2-1 5 0 0,-1 1 1 0 0,1-1-1 0 0,0 0 1 0 0,-1 0-1 0 0,1 0 1 0 0,-1 0 0 0 0,1 0-1 0 0,-1-1 1 0 0,1 1-1 0 0,3-4 1 0 0,1-2-79 0 0,0 1 0 0 0,-1-1 0 0 0,1-1 0 0 0,-1 1 0 0 0,8-15 0 0 0,-3 3-1145 0 0,-5 5-4135 0 0,-3 5-891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11975 0 0,'0'0'267'0'0,"0"0"42"0"0,0 0 17 0 0,0 0-28 0 0,1 2-196 0 0,0 1 192 0 0,1 1 0 0 0,-1 0 1 0 0,-1 0-1 0 0,1 0 0 0 0,0 0 1 0 0,-1 0-1 0 0,0 0 1 0 0,0 0-1 0 0,0 0 0 0 0,-1 0 1 0 0,1 0-1 0 0,-1 0 0 0 0,0 0 1 0 0,0 0-1 0 0,0 0 0 0 0,-1 0 1 0 0,-2 5-1 0 0,-2 3-82 0 0,0 0 0 0 0,-1 0 0 0 0,-17 21 0 0 0,23-31-215 0 0,-8 9 11 0 0,-17 18-1 0 0,24-27-16 0 0,-1 0-1 0 0,1 0 0 0 0,0 0 1 0 0,-1 0-1 0 0,0 0 0 0 0,1-1 0 0 0,-1 1 1 0 0,0-1-1 0 0,0 0 0 0 0,0 0 1 0 0,0 0-1 0 0,0 0 0 0 0,0 0 1 0 0,-4 0-1 0 0,6-1-46 0 0,1 0 0 0 0,-1 0 1 0 0,1 0-1 0 0,-1 0 0 0 0,0 0 1 0 0,1 0-1 0 0,-1 0 0 0 0,1 0 0 0 0,-1 0 1 0 0,1 0-1 0 0,-1 0 0 0 0,0 0 0 0 0,1 0 1 0 0,-1-1-1 0 0,1 1 0 0 0,-1 0 1 0 0,1 0-1 0 0,-1-1 0 0 0,1 1 0 0 0,-1 0 1 0 0,1-1-1 0 0,0 1 0 0 0,-1-1 1 0 0,1 1-1 0 0,-1 0 0 0 0,1-1 0 0 0,0 1 1 0 0,-1-1-1 0 0,1 1 0 0 0,0-1 0 0 0,0 1 1 0 0,-1-1-1 0 0,1 1 0 0 0,0-1 1 0 0,0 1-1 0 0,0-1 0 0 0,0 0 0 0 0,0 1 1 0 0,0-1-1 0 0,0 1 0 0 0,0-1 1 0 0,0 1-1 0 0,0-1 0 0 0,0 1 0 0 0,0-1 1 0 0,0 0-1 0 0,0 1 0 0 0,0-1 0 0 0,0 1 1 0 0,1-1-1 0 0,-1 1 0 0 0,0-1 1 0 0,1 0-1 0 0,0-2-284 0 0,1-1-1 0 0,0 1 1 0 0,-1 0 0 0 0,1 0 0 0 0,1 0 0 0 0,-1 0-1 0 0,3-2 1 0 0,1-1 163 0 0,0 1-1 0 0,1 0 0 0 0,-1 1 0 0 0,1-1 1 0 0,0 1-1 0 0,1 1 0 0 0,12-6 0 0 0,-12 7 466 0 0,-1 0 0 0 0,1 0-1 0 0,-1 1 1 0 0,1 0 0 0 0,0 1-1 0 0,-1-1 1 0 0,1 1 0 0 0,0 1-1 0 0,0-1 1 0 0,-1 2 0 0 0,1-1-1 0 0,-1 1 1 0 0,10 3 0 0 0,70 22 3886 0 0,-71-22-3562 0 0,0 0 1 0 0,0-1-1 0 0,32 3 0 0 0,50-3 217 0 0,-20-1-1756 0 0,-15 1-1037 0 0,-31-1 941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0,'0'0'267'0'0,"0"0"42"0"0,0 0 17 0 0,0 0-28 0 0,0 2-58 0 0,1 21 1364 0 0,0-1 0 0 0,2 1 0 0 0,8 30 0 0 0,7 37-1928 0 0,-16-81-2552 0 0,-2-9 1852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15663 0 0,'0'0'356'0'0,"0"0"50"0"0,0 0 20 0 0,0 0-42 0 0,2 1-250 0 0,2 0-38 0 0,0 0 0 0 0,1 0 1 0 0,-1 0-1 0 0,0 0 1 0 0,0-1-1 0 0,1 0 1 0 0,-1 0-1 0 0,0 0 1 0 0,1 0-1 0 0,-1-1 0 0 0,0 0 1 0 0,0 1-1 0 0,1-2 1 0 0,5-1-1 0 0,177-67 3757 0 0,-154 60-3640 0 0,0 1-1 0 0,1 2 1 0 0,59-5 0 0 0,-82 10-213 0 0,-1 2 0 0 0,1 0 0 0 0,0 0 0 0 0,-1 1 0 0 0,1 0 0 0 0,0 0 0 0 0,-1 1 0 0 0,14 5 0 0 0,-24-7 0 0 0,1 0 0 0 0,-1 0 0 0 0,1 0 0 0 0,0 1 0 0 0,-1-1 0 0 0,1 0 0 0 0,-1 0 0 0 0,1 0 0 0 0,0 1 0 0 0,-1-1 0 0 0,1 0 0 0 0,-1 1 0 0 0,1-1 0 0 0,-1 1 0 0 0,0-1 0 0 0,1 1 0 0 0,-1-1 0 0 0,1 0 0 0 0,-1 1 0 0 0,0-1 0 0 0,1 1 0 0 0,-1 0 0 0 0,0-1 0 0 0,0 1 0 0 0,1-1 0 0 0,-1 1 0 0 0,0-1 0 0 0,0 1 0 0 0,0 0 0 0 0,0-1 0 0 0,0 1 0 0 0,1 0 0 0 0,-1-1 0 0 0,0 1 0 0 0,-1-1 0 0 0,1 1 0 0 0,0 0 0 0 0,0-1 0 0 0,0 1 0 0 0,0-1 0 0 0,0 1 0 0 0,-1 0 0 0 0,1 0 0 0 0,-1 1 0 0 0,-3 9 0 0 0,0 0 0 0 0,-1 0 0 0 0,0 0 0 0 0,-1-1 0 0 0,-12 18 0 0 0,9-14 0 0 0,-14 28 0 0 0,4-3-4 0 0,10-20-759 0 0,0-1 0 0 0,2 1 0 0 0,0 1-1 0 0,-6 24 1 0 0,13-42-1349 0 0,0-2-4372 0 0</inkml:trace>
  <inkml:trace contextRef="#ctx0" brushRef="#br0" timeOffset="1">92 324 17503 0 0,'-9'1'1759'0'0,"9"-1"-1753"0"0,-1 0 1 0 0,0 0-1 0 0,0-1 1 0 0,1 1 0 0 0,-1-1-1 0 0,0 1 1 0 0,1 0-1 0 0,-1-1 1 0 0,1 1-1 0 0,-1-1 1 0 0,0 1-1 0 0,1-1 1 0 0,-1 1-1 0 0,1-1 1 0 0,0 0 0 0 0,-1 1-1 0 0,1-1 1 0 0,-1 0-1 0 0,1 1 1 0 0,0-1-1 0 0,-1 0 1 0 0,1 1-1 0 0,0-1 1 0 0,0 0-1 0 0,0 0 1 0 0,-1-1-1 0 0,2 0-9 0 0,-1 0 0 0 0,0 0-1 0 0,1 1 1 0 0,-1-1-1 0 0,1 0 1 0 0,-1 0-1 0 0,1 0 1 0 0,0 1-1 0 0,0-1 1 0 0,1-3-1 0 0,3-1 97 0 0,0 0 1 0 0,0-1-1 0 0,0 2 0 0 0,10-9 0 0 0,-5 7 120 0 0,0 0 0 0 0,0 1 1 0 0,1 0-1 0 0,0 1 0 0 0,0 0 1 0 0,0 0-1 0 0,20-4 0 0 0,-8 4-246 0 0,0 1-1 0 0,47-3 0 0 0,-62 7-245 0 0,1 0 0 0 0,0 0-1 0 0,0 2 1 0 0,-1-1 0 0 0,1 1-1 0 0,-1 0 1 0 0,1 0 0 0 0,-1 1-1 0 0,10 5 1 0 0,-17-7-744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94 171 15663 0 0,'0'0'356'0'0,"2"0"50"0"0,30-10 357 0 0,51-24 1 0 0,-50 20 99 0 0,63-35-204 0 0,2-1 1105 0 0,-76 40-2416 0 0,-20 9-1111 0 0,-2 1-5061 0 0</inkml:trace>
  <inkml:trace contextRef="#ctx0" brushRef="#br0" timeOffset="1">1 272 15663 0 0,'0'0'356'0'0,"0"0"50"0"0,2-1 20 0 0,57-19 566 0 0,-43 16-278 0 0,0-1 0 0 0,0-1 0 0 0,-1-1 1 0 0,17-9-1 0 0,-15 6-837 0 0,209-145 2351 0 0,-221 151-2153 0 0,17-13-1458 0 0,1 2-3777 0 0,-2 3-2156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13823 0 0,'-7'19'651'0'0,"4"-12"-439"0"0,1 1 1 0 0,-1-1-1 0 0,-1 14 0 0 0,-1 10-72 0 0,1-3 424 0 0,-1 36 1 0 0,4-56-478 0 0,2 1 0 0 0,-1-1 0 0 0,1 0 0 0 0,0 0 0 0 0,1 0 0 0 0,0 1 0 0 0,0-1 0 0 0,7 14 0 0 0,-3-13-1244 0 0,0 0-4630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15663 0 0,'0'0'356'0'0,"-6"6"476"0"0,3-1-724 0 0,0-1 0 0 0,1 0 0 0 0,0 1-1 0 0,0-1 1 0 0,0 1 0 0 0,0 0 0 0 0,1 0 0 0 0,-1 0-1 0 0,1 0 1 0 0,1 0 0 0 0,-1 5 0 0 0,0 9 566 0 0,2 30 0 0 0,0-37-744 0 0,11 223 2118 0 0,-13-119-1897 0 0,-1-46-2084 0 0,2-68-170 0 0,0-2-4380 0 0</inkml:trace>
  <inkml:trace contextRef="#ctx0" brushRef="#br0" timeOffset="1">5 98 15663 0 0,'0'0'356'0'0,"0"0"50"0"0,0 0 20 0 0,0 1-42 0 0,-1-1-363 0 0,1 0-1 0 0,0 1 0 0 0,-1-1 1 0 0,1 0-1 0 0,0 1 0 0 0,0-1 1 0 0,-1 1-1 0 0,1-1 0 0 0,0 0 1 0 0,0 1-1 0 0,-1-1 0 0 0,1 1 1 0 0,0-1-1 0 0,0 0 0 0 0,0 1 1 0 0,0-1-1 0 0,0 1 0 0 0,0-1 1 0 0,0 1-1 0 0,0-1 0 0 0,0 1 1 0 0,0-1-1 0 0,0 1 0 0 0,0-1 1 0 0,0 0-1 0 0,0 1 1 0 0,0-1-1 0 0,0 1 0 0 0,1-1 1 0 0,-1 1-1 0 0,0-1 0 0 0,0 0 1 0 0,1 1-1 0 0,-1-1 0 0 0,0 1 1 0 0,0-1-1 0 0,1 0 0 0 0,-1 1 1 0 0,0-1-1 0 0,1 0 0 0 0,-1 0 1 0 0,0 1-1 0 0,2-1 0 0 0,14 5 1128 0 0,-15-4-1168 0 0,7-1 26 0 0,1 1 0 0 0,-1-1 0 0 0,1-1 0 0 0,0 0 0 0 0,-1 0 0 0 0,1 0-1 0 0,-1-1 1 0 0,14-5 0 0 0,-12 4-95 0 0,-8 3-962 0 0,-2 0-385 0 0,0 0-78 0 0,0 0-20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118 119 17503 0 0,'0'0'399'0'0,"0"0"60"0"0,0 0 21 0 0,0 0-59 0 0,9-12-260 0 0,-1 5-109 0 0,0-1 0 0 0,-1 1-1 0 0,13-18 1 0 0,-14 17-631 0 0,1-1 0 0 0,0 1 0 0 0,0 0 0 0 0,12-9 0 0 0,-8 9-935 0 0,-9 6-20 0 0</inkml:trace>
  <inkml:trace contextRef="#ctx0" brushRef="#br0" timeOffset="1">1 339 15663 0 0,'0'0'356'0'0,"0"0"50"0"0,0 0 20 0 0,2-8 92 0 0,0 2-437 0 0,1 1 0 0 0,1-1 0 0 0,-1 1 0 0 0,1 0 0 0 0,0 0-1 0 0,8-9 1 0 0,10-11 799 0 0,1-4-19 0 0,42-42 0 0 0,-38 43-2720 0 0,-12 11 836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80 15663 0 0,'0'0'356'0'0,"0"0"50"0"0,2 0 20 0 0,1 2-373 0 0,1-2-1 0 0,-1 1 1 0 0,0 0 0 0 0,1-1-1 0 0,-1 1 1 0 0,0-1-1 0 0,1 0 1 0 0,-1 0-1 0 0,0 0 1 0 0,1-1 0 0 0,-1 1-1 0 0,0-1 1 0 0,1 0-1 0 0,-1 0 1 0 0,0 0 0 0 0,4-2-1 0 0,8-4 409 0 0,0-1-1 0 0,16-11 1 0 0,5-3-165 0 0,1 3-296 0 0,-31 18 0 0 0,-5 3 0 0 0,-4 5 0 0 0,3-7 0 0 0,-50 92-880 0 0,8-17-66 0 0,-128 222-660 0 0,161-284 1596 0 0,0 0-1 0 0,0 0 0 0 0,-16 15 1 0 0,23-27-3742 0 0,-2-5-1470 0 0</inkml:trace>
  <inkml:trace contextRef="#ctx0" brushRef="#br0" timeOffset="1">158 62 15663 0 0,'0'0'356'0'0,"0"0"50"0"0,0 0 20 0 0,-1 2-42 0 0,-1 10-183 0 0,1 0-1 0 0,0 1 0 0 0,0-1 0 0 0,1 1 1 0 0,1-1-1 0 0,0 1 0 0 0,0-1 1 0 0,1 0-1 0 0,1 1 0 0 0,0-1 1 0 0,1 0-1 0 0,8 16 0 0 0,1 5 541 0 0,-5-15-739 0 0,0 1-1 0 0,1-1 0 0 0,20 30 1 0 0,-9-24-661 0 0,0-1 0 0 0,2-1 0 0 0,1-1-1 0 0,1-1 1 0 0,45 29 0 0 0,-19-22-365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0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15663 0 0,'0'0'719'0'0,"0"0"-20"0"0,2 0-449 0 0,14-1 481 0 0,0-1-1 0 0,30-7 0 0 0,8-1 611 0 0,-7 3-792 0 0,-25 3-537 0 0,1 1 0 0 0,-1 0 0 0 0,1 2-1 0 0,29 2 1 0 0,-27 2-1441 0 0,-2 0-5718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10135 0 0,'0'2'231'0'0,"10"33"497"0"0,-5-20-481 0 0,-1 0 1 0 0,0 1-1 0 0,3 31 0 0 0,-8-10 635 0 0,-1 0 0 0 0,-2-1 0 0 0,-1 1 0 0 0,-2-1 0 0 0,-15 45 0 0 0,13-58-867 0 0,-6 18-94 0 0,15-68-1241 0 0,1 8 808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13823 0 0,'0'0'315'0'0,"-6"6"426"0"0,1 0-672 0 0,1 0 0 0 0,0 0 0 0 0,0 0 0 0 0,0 0 0 0 0,-3 11 0 0 0,-3 1-27 0 0,-29 71 1142 0 0,9-19-344 0 0,-21 35-823 0 0,-79 170 1865 0 0,33-50-1821 0 0,57-129-2466 0 0,32-77-3734 0 0</inkml:trace>
  <inkml:trace contextRef="#ctx0" brushRef="#br0" timeOffset="1">160 582 15663 0 0,'-1'1'356'0'0,"-2"7"-123"0"0,0 0 0 0 0,0 0 0 0 0,1 0-1 0 0,1 0 1 0 0,-1 0 0 0 0,1 0 0 0 0,1 0 0 0 0,-1 0-1 0 0,1 1 1 0 0,1-1 0 0 0,0 0 0 0 0,0 0-1 0 0,0 0 1 0 0,1 0 0 0 0,0 0 0 0 0,1 0 0 0 0,3 8-1 0 0,1 1 217 0 0,1-1-1 0 0,1 0 0 0 0,0-1 0 0 0,1 0 1 0 0,0 0-1 0 0,24 25 0 0 0,-13-20-603 0 0,0-1 0 0 0,0-2 0 0 0,2 0 0 0 0,0-1 0 0 0,1-2 0 0 0,1 0 0 0 0,0-1 0 0 0,48 16 1 0 0,-33-16-7680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13823 0 0,'0'0'315'0'0,"0"0"45"0"0,0 0 21 0 0,0 0-49 0 0,0 0-81 0 0,-7 3 1450 0 0,-4 1-1480 0 0,1 0 0 0 0,-1 1 1 0 0,1 1-1 0 0,0 0 0 0 0,1 0 0 0 0,-1 0 0 0 0,1 2 0 0 0,1-1 0 0 0,-1 1 0 0 0,-8 10 0 0 0,-6 9-319 0 0,-37 59 0 0 0,50-71 85 0 0,0 1-1 0 0,-13 35 1 0 0,20-46 51 0 0,1 1 1 0 0,1 0-1 0 0,-1 0 0 0 0,1 0 0 0 0,0 0 1 0 0,0 0-1 0 0,1 0 0 0 0,-1 0 0 0 0,2 0 1 0 0,-1 0-1 0 0,1 0 0 0 0,2 12 1 0 0,0-11 347 0 0,0 1 0 0 0,0-1 0 0 0,7 10 1 0 0,-6-11-374 0 0,0 0 1 0 0,-1 0 0 0 0,0 1 0 0 0,4 12 0 0 0,-4-6-14 0 0,-1 0 0 0 0,-1 0 0 0 0,0 0 0 0 0,0 0 0 0 0,-2 19 0 0 0,-14 63 0 0 0,11-71 0 0 0,-3 7-690 0 0,-14 37 0 0 0,21-67 686 0 0,-2-30-3337 0 0,3-9 1817 0 0,1-4-11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15663 0 0,'0'0'356'0'0,"0"12"860"0"0,-1-6-1012 0 0,1-6-163 0 0,1 1 0 0 0,-1-1 0 0 0,0 0 0 0 0,1 1 0 0 0,-1-1-1 0 0,1 0 1 0 0,-1 1 0 0 0,1-1 0 0 0,-1 0 0 0 0,1 1 0 0 0,-1-1 0 0 0,1 0-1 0 0,-1 0 1 0 0,1 0 0 0 0,-1 0 0 0 0,1 1 0 0 0,-1-1 0 0 0,1 0 0 0 0,0 0 0 0 0,0 0 8 0 0,1 0 71 0 0,1 0-1 0 0,0 0 1 0 0,0 0 0 0 0,0 0 0 0 0,-1 0-1 0 0,1-1 1 0 0,0 1 0 0 0,0-1-1 0 0,-1 0 1 0 0,1 0 0 0 0,0 0 0 0 0,-1 0-1 0 0,1 0 1 0 0,4-4 0 0 0,4-2 458 0 0,19-18 1 0 0,-16 13-383 0 0,-7 6-194 0 0,0 0 0 0 0,1 0 0 0 0,-1 1 0 0 0,1 0 0 0 0,0 1 0 0 0,0 0 0 0 0,18-7 0 0 0,-14 11-2 0 0,-10 0 0 0 0,-1 1 0 0 0,1-1 0 0 0,-1 1 0 0 0,0 0 0 0 0,1 0 0 0 0,-1 0 0 0 0,0 0 0 0 0,0 0 0 0 0,1 0 0 0 0,-1 0 0 0 0,0 0 0 0 0,0 0 0 0 0,0 0 0 0 0,0 1 0 0 0,0-1 0 0 0,-1 0 0 0 0,1 1 0 0 0,0-1 0 0 0,-1 1 0 0 0,1-1 0 0 0,0 1 0 0 0,-1-1 0 0 0,0 1 0 0 0,1-1 0 0 0,-1 1 0 0 0,0 3 0 0 0,1 4 0 0 0,-1 1 0 0 0,0-1 0 0 0,-1 12 0 0 0,0-17 0 0 0,-6 54 0 0 0,-27 97 0 0 0,8-42 0 0 0,21-93-133 0 0,4-18-563 0 0,1-2-257 0 0,0-1-1150 0 0,0-6-4380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 17503 0 0,'0'0'384'0'0,"0"0"88"0"0,0 0 8 0 0,0 0 8 0 0,0 0-392 0 0,8 12-96 0 0,-8-12 0 0 0,10 0 0 0 0,-2-3 0 0 0,2 0 0 0 0,2 0 0 0 0,2-1-5168 0 0,1-2-1056 0 0</inkml:trace>
  <inkml:trace contextRef="#ctx0" brushRef="#br0" timeOffset="1">14 255 17503 0 0,'-14'12'776'0'0,"14"-12"160"0"0,0 0-744 0 0,0 0-192 0 0,0 0 0 0 0,0 0 0 0 0,0 0 448 0 0,0 0 48 0 0,11 1 16 0 0,-1-2 0 0 0,1-4-416 0 0,1-1-96 0 0,1-3 0 0 0,-1-3 0 0 0,2-3-800 0 0,1-1-176 0 0,-2-4-40 0 0,3-2-8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 15663 0 0,'0'0'719'0'0,"0"0"-20"0"0,1-2-449 0 0,3-3-147 0 0,-3 4 278 0 0,-2 2-246 0 0,-1 1-1 0 0,1-1 0 0 0,0 0 0 0 0,-1 1 1 0 0,1-1-1 0 0,0 0 0 0 0,0 1 1 0 0,-1 2-1 0 0,-2 1 100 0 0,-14 16-195 0 0,-2-2 0 0 0,-32 26-1 0 0,35-32 284 0 0,1 0 0 0 0,1 1 0 0 0,0 1 0 0 0,1 1 0 0 0,-21 28 0 0 0,32-34-173 0 0,7-1-133 0 0,4-2-16 0 0,-4-6 0 0 0,0-1 0 0 0,-1 1 0 0 0,1-1 0 0 0,0 1 0 0 0,0-1 0 0 0,0 0 0 0 0,-1 0 0 0 0,1-1 0 0 0,6 0 0 0 0,35-11 0 0 0,-42 11 0 0 0,152-56 0 0 0,-116 41 0 0 0,-21 8-414 0 0,17-11-1 0 0,-19 10-1078 0 0,22-10-1 0 0,-37 19 1430 0 0,0-1 0 0 0,0 1 0 0 0,0 0 0 0 0,0-1 0 0 0,0 1 1 0 0,0 0-1 0 0,0 0 0 0 0,0 0 0 0 0,0 0 0 0 0,0 0 0 0 0,0 0 0 0 0,0 0 0 0 0,0 0 0 0 0,1 0 0 0 0,-2 0 4 0 0,0 1 0 0 0,1-1-1 0 0,-1 0 1 0 0,0 0 0 0 0,1 0 0 0 0,-1 1 0 0 0,0-1-1 0 0,1 0 1 0 0,-1 1 0 0 0,0-1 0 0 0,0 0 0 0 0,1 0-1 0 0,-1 1 1 0 0,0-1 0 0 0,0 0 0 0 0,0 1 0 0 0,1-1-1 0 0,-1 1 1 0 0,0-1 0 0 0,0 0 0 0 0,0 1 0 0 0,0-1-1 0 0,0 1 1 0 0,0 2-176 0 0,0 0-1 0 0,0 0 1 0 0,-1 0-1 0 0,1 0 1 0 0,-1 0-1 0 0,0 0 1 0 0,-1 4-1 0 0,-63 144 2055 0 0,-10 29 796 0 0,65-150-1908 0 0,-7 42 0 0 0,15-61-675 0 0,0 1 1 0 0,1 0-1 0 0,1 0 1 0 0,0 0-1 0 0,1 0 1 0 0,3 21-1 0 0,-4-25-240 0 0,-4-9 13 0 0,-5-7-181 0 0,8 7 283 0 0,-11-10-414 0 0,-1-2-4 0 0</inkml:trace>
  <inkml:trace contextRef="#ctx0" brushRef="#br0" timeOffset="1">174 349 17503 0 0,'0'0'384'0'0,"0"0"88"0"0,9 7 8 0 0,2 4 8 0 0,-2 2-392 0 0,1-1-96 0 0,2-1 0 0 0,0 2 0 0 0,2 2 432 0 0,1 1 64 0 0,3-1 16 0 0,0-3-6016 0 0,1-2-1192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164 143 15663 0 0,'0'0'356'0'0,"-12"-11"860"0"0,11 8-1208 0 0,-1-1 0 0 0,1 0 0 0 0,0 0 0 0 0,0 1 0 0 0,1-1-1 0 0,-1 0 1 0 0,1 0 0 0 0,0 0 0 0 0,0 0 0 0 0,0-4 0 0 0,1 4 107 0 0,-1 0 0 0 0,0 1 0 0 0,0-1-1 0 0,0 0 1 0 0,-1 1 0 0 0,1-1 0 0 0,-1 1 0 0 0,0-1 0 0 0,0 1 0 0 0,0-1-1 0 0,0 1 1 0 0,-4-7 0 0 0,3 7-49 0 0,0 0 0 0 0,0 0 0 0 0,-1 0 0 0 0,0 0 0 0 0,1 0 0 0 0,-1 1 0 0 0,0-1 0 0 0,0 1 0 0 0,-6-4 0 0 0,8 6-68 0 0,0-1 1 0 0,0 1-1 0 0,-1 0 1 0 0,1 0-1 0 0,0-1 0 0 0,-1 1 1 0 0,1 0-1 0 0,0 0 0 0 0,-1 0 1 0 0,1 0-1 0 0,0 0 1 0 0,-1 1-1 0 0,1-1 0 0 0,0 0 1 0 0,-1 0-1 0 0,1 1 1 0 0,0-1-1 0 0,0 1 0 0 0,0 0 1 0 0,-1-1-1 0 0,1 1 0 0 0,0 0 1 0 0,0-1-1 0 0,0 1 1 0 0,0 0-1 0 0,0 0 0 0 0,0 0 1 0 0,0 0-1 0 0,0 0 0 0 0,1 0 1 0 0,-2 2-1 0 0,-3 3 2 0 0,1 1 0 0 0,0 0 0 0 0,0 0 0 0 0,1 0 0 0 0,-5 15 0 0 0,-9 41 0 0 0,16-56 0 0 0,-16 83 513 0 0,16-80-269 0 0,1-1-1 0 0,-1 1 1 0 0,2-1 0 0 0,-1 1 0 0 0,1-1 0 0 0,1 1 0 0 0,3 13 0 0 0,-4-20-164 0 0,0-1 0 0 0,-1 0 1 0 0,1 0-1 0 0,0 0 0 0 0,0 0 0 0 0,0 0 0 0 0,1 0 0 0 0,-1 0 0 0 0,0 0 0 0 0,1-1 1 0 0,-1 1-1 0 0,1 0 0 0 0,0-1 0 0 0,-1 1 0 0 0,1-1 0 0 0,3 2 0 0 0,-3-2-66 0 0,0-1-1 0 0,0 1 1 0 0,-1-1-1 0 0,1 0 1 0 0,0 1-1 0 0,0-1 1 0 0,0 0-1 0 0,0 0 1 0 0,0-1-1 0 0,0 1 1 0 0,0 0-1 0 0,-1 0 1 0 0,1-1-1 0 0,0 1 1 0 0,0-1-1 0 0,0 0 1 0 0,-1 0-1 0 0,1 1 1 0 0,3-3-1 0 0,2-1 135 0 0,-1-1-1 0 0,1 0 1 0 0,-1 0 0 0 0,0 0 0 0 0,0-1-1 0 0,-1 0 1 0 0,0 0 0 0 0,0 0-1 0 0,0 0 1 0 0,-1-1 0 0 0,0 0-1 0 0,7-15 1 0 0,-6 10-166 0 0,-1 0 1 0 0,0 0-1 0 0,-1-1 0 0 0,0 0 1 0 0,-1 0-1 0 0,-1 0 0 0 0,1-16 1 0 0,-4-34-5324 0 0,2 39 3295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 15663 0 0,'-6'5'1418'0'0,"6"-5"-1408"0"0,-1 1 1 0 0,1-1 0 0 0,-1 0-1 0 0,1 1 1 0 0,-1-1-1 0 0,1 0 1 0 0,0 1 0 0 0,-1-1-1 0 0,1 1 1 0 0,-1-1 0 0 0,1 1-1 0 0,0-1 1 0 0,0 1 0 0 0,-1-1-1 0 0,1 1 1 0 0,0-1 0 0 0,0 1-1 0 0,-1-1 1 0 0,1 1 0 0 0,0-1-1 0 0,0 1 1 0 0,0 0-1 0 0,0-1 1 0 0,0 1 0 0 0,0-1-1 0 0,0 1 1 0 0,0-1 0 0 0,0 1-1 0 0,0 0 1 0 0,1 0 0 0 0,-1 1 80 0 0,-3 26 2632 0 0,4-27-2574 0 0,-1 0 1 0 0,1 1-1 0 0,-1-1 1 0 0,1 0-1 0 0,-1 0 1 0 0,1 0-1 0 0,0-1 1 0 0,-1 1-1 0 0,1 0 1 0 0,0 0 0 0 0,1 1-1 0 0,3 4 219 0 0,1 5-179 0 0,-1 0-1 0 0,1 1 1 0 0,-2 0 0 0 0,0 0-1 0 0,3 13 1 0 0,-7-19-78 0 0,0-1 0 0 0,-1 1-1 0 0,0-1 1 0 0,0 0 0 0 0,0 1 0 0 0,-1-1 0 0 0,0 0-1 0 0,0 0 1 0 0,0 0 0 0 0,0 0 0 0 0,-1 0-1 0 0,-3 5 1 0 0,-20 17 497 0 0,25-27-608 0 0,1 1 0 0 0,-1 0 0 0 0,1-1 0 0 0,-1 1 0 0 0,1-1 0 0 0,-1 1 0 0 0,1 0 0 0 0,-1-1 0 0 0,1 1 0 0 0,-1-1 0 0 0,1 1 0 0 0,-1-1 0 0 0,0 0 0 0 0,1 1 0 0 0,-2 0 0 0 0,1-2 0 0 0,0 1 0 0 0,1 0 0 0 0,-1 0 0 0 0,0-1 0 0 0,1 1 0 0 0,-1 0 0 0 0,0-1 0 0 0,1 1 0 0 0,-1-1 0 0 0,1 1 0 0 0,-1-1 0 0 0,1 1 0 0 0,-1-1 0 0 0,1 1 0 0 0,-1-1 0 0 0,1 0 0 0 0,-1 0 0 0 0,1 1 0 0 0,-1-1 0 0 0,1 1 0 0 0,-1-1 0 0 0,1 1 0 0 0,0-1 0 0 0,-1 1 0 0 0,1-1 0 0 0,0 0 0 0 0,-1 1 0 0 0,1-1 0 0 0,0 1 0 0 0,0-1 0 0 0,-1 0 0 0 0,1 1 0 0 0,0-1 0 0 0,0 0 0 0 0,0 0 0 0 0,0 1 0 0 0,0-1 0 0 0,0 0 0 0 0,0 1 0 0 0,1-2 0 0 0,-1-1 0 0 0,0-6 0 0 0,0-1 0 0 0,0 1 0 0 0,1 0 0 0 0,0-1 0 0 0,1 1 0 0 0,0 0 0 0 0,4-12 0 0 0,-3 15 0 0 0,-1 0 0 0 0,1 0 0 0 0,0 0 0 0 0,1 1 0 0 0,-1-1 0 0 0,1 1 0 0 0,0 0 0 0 0,1 0 0 0 0,-1 0 0 0 0,1 1 0 0 0,7-7 0 0 0,20-14-82 0 0,-21 16-67 0 0,-1 0-1 0 0,1 1 1 0 0,1 1-1 0 0,13-8 1 0 0,9 0-1815 0 0,-18 8 941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 17503 0 0,'0'0'399'0'0,"1"-2"60"0"0,-1 1-418 0 0,0 0-1 0 0,0 0 1 0 0,0 1 0 0 0,1-1 0 0 0,-1 0 0 0 0,0 1 0 0 0,1-1 0 0 0,-1 1 0 0 0,0-1 0 0 0,1 0 0 0 0,-1 1 0 0 0,1-1 0 0 0,-1 1 0 0 0,1-1 0 0 0,-1 1 0 0 0,1-1 0 0 0,-1 1 0 0 0,1-1 0 0 0,0 1 0 0 0,-1 0 0 0 0,2-1 0 0 0,0 0-28 0 0,-1 1 1 0 0,1 0-1 0 0,-1 0 1 0 0,1-1-1 0 0,-1 1 1 0 0,1 0-1 0 0,0 0 0 0 0,-1 0 1 0 0,1 1-1 0 0,-1-1 1 0 0,3 1-1 0 0,1-1-13 0 0,0 2 0 0 0,-1-1 0 0 0,1 0 0 0 0,0 1 0 0 0,5 3 0 0 0,-8-4 0 0 0,0 0 0 0 0,0 1 0 0 0,-1-1 0 0 0,1 1 0 0 0,0-1 0 0 0,-1 1 0 0 0,1-1 0 0 0,-1 1 0 0 0,0 0 0 0 0,0 0 0 0 0,0 0 0 0 0,0 0 0 0 0,0 0 0 0 0,1 3 0 0 0,1 4 52 0 0,-1 0 0 0 0,0 0 0 0 0,-1 0 0 0 0,0 1 0 0 0,0-1 0 0 0,-1 0-1 0 0,-1 14 1 0 0,-12 66 1276 0 0,10-72-1119 0 0,-32 154 1627 0 0,-8 50 520 0 0,39-200-2356 0 0,5-10 0 0 0,-1-10 0 0 0,0-1 0 0 0,0 0 0 0 0,0 0 0 0 0,0 0 0 0 0,1 0 0 0 0,-1 0 0 0 0,0 0 0 0 0,0 0 0 0 0,0 1 0 0 0,0-1 0 0 0,1 0 0 0 0,-1 0 0 0 0,0 0 0 0 0,0 0 0 0 0,0 0 0 0 0,0 0 0 0 0,1 0 0 0 0,-1 0 0 0 0,0 0 0 0 0,0 0 0 0 0,0 0 0 0 0,1 0 0 0 0,-1 0 0 0 0,0 0 0 0 0,0 0 0 0 0,0 0 0 0 0,0-1 0 0 0,1 1 0 0 0,-1 0 0 0 0,0 0 0 0 0,9-7 0 0 0,-6 5-63 0 0,-1-1-1 0 0,0 1 1 0 0,1-1-1 0 0,-1 0 1 0 0,0 0-1 0 0,0 0 0 0 0,-1 0 1 0 0,1 0-1 0 0,-1 0 1 0 0,1 0-1 0 0,-1-1 1 0 0,0 1-1 0 0,0-1 1 0 0,-1 1-1 0 0,1 0 1 0 0,-1-1-1 0 0,1 0 1 0 0,-1 1-1 0 0,0-1 1 0 0,0 1-1 0 0,-1-1 1 0 0,1 1-1 0 0,-1-1 1 0 0,-1-4-1 0 0,1 4-16 0 0,0 1 0 0 0,0-1 0 0 0,-1 0-1 0 0,0 1 1 0 0,1-1 0 0 0,-1 1 0 0 0,0 0 0 0 0,0 0 0 0 0,-1-1-1 0 0,1 1 1 0 0,-1 1 0 0 0,1-1 0 0 0,-1 0 0 0 0,0 1 0 0 0,0-1-1 0 0,0 1 1 0 0,-1 0 0 0 0,1 0 0 0 0,0 0 0 0 0,-1 0-1 0 0,1 1 1 0 0,-7-2 0 0 0,8 3 2 0 0,0 0 1 0 0,0 0-1 0 0,-1 0 0 0 0,1 0 1 0 0,0 0-1 0 0,0 1 0 0 0,-1-1 0 0 0,1 1 1 0 0,0 0-1 0 0,0 0 0 0 0,0-1 1 0 0,0 2-1 0 0,0-1 0 0 0,0 0 0 0 0,0 0 1 0 0,0 0-1 0 0,0 1 0 0 0,-3 3 1 0 0,-3 3-285 0 0,-1 1 1 0 0,-7 10 0 0 0,5-3 277 0 0,1 0 0 0 0,0 1-1 0 0,1 0 1 0 0,1 0 0 0 0,0 1-1 0 0,2 0 1 0 0,0 0 0 0 0,-4 21 0 0 0,9-33 378 0 0,0 0 1 0 0,1-1 0 0 0,-1 1-1 0 0,1-1 1 0 0,0 1 0 0 0,0 0-1 0 0,1-1 1 0 0,2 11 0 0 0,-3-14-243 0 0,0-1 0 0 0,1 1 0 0 0,-1-1 0 0 0,1 0 0 0 0,-1 1 0 0 0,1-1 0 0 0,-1 0 0 0 0,1 1-1 0 0,0-1 1 0 0,0 0 0 0 0,0 0 0 0 0,0 0 0 0 0,0 1 0 0 0,0-1 0 0 0,0 0 0 0 0,0 0 0 0 0,0 0 0 0 0,0-1 0 0 0,0 1 0 0 0,1 0 0 0 0,-1 0 0 0 0,0-1 0 0 0,1 1 0 0 0,-1-1 0 0 0,0 1 0 0 0,1-1 0 0 0,-1 1 0 0 0,1-1 0 0 0,-1 0 0 0 0,1 0-1 0 0,-1 0 1 0 0,1 0 0 0 0,-1 0 0 0 0,1 0 0 0 0,-1 0 0 0 0,1 0 0 0 0,-1-1 0 0 0,2 1 0 0 0,0-2-52 0 0,0 1 0 0 0,1 0 0 0 0,-1-1 0 0 0,0 1 0 0 0,0-1 0 0 0,0 0 0 0 0,-1 0 0 0 0,1 0 0 0 0,3-4 0 0 0,23-27 0 0 0,-22 24 0 0 0,19-19-371 0 0,-13 15-775 0 0,16-22-1 0 0,2-12-367 0 0,-7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14 155 19351 0 0,'-3'1'270'0'0,"2"0"-183"0"0,0-1 0 0 0,1 0 0 0 0,-1 1 0 0 0,0-1 0 0 0,1 0 1 0 0,-1 1-1 0 0,1-1 0 0 0,-1 1 0 0 0,1-1 0 0 0,-1 1 0 0 0,1-1 0 0 0,-1 1 0 0 0,1-1 0 0 0,-1 1 1 0 0,1 0-1 0 0,-1 0 0 0 0,1 0-57 0 0,0 0-1 0 0,-1-1 1 0 0,1 1 0 0 0,0 0-1 0 0,0-1 1 0 0,0 1 0 0 0,0-1-1 0 0,0 1 1 0 0,0 0 0 0 0,0-1-1 0 0,0 1 1 0 0,0 0 0 0 0,1-1-1 0 0,-1 1 1 0 0,0 0 0 0 0,0-1-1 0 0,0 1 1 0 0,1-1 0 0 0,-1 1-1 0 0,0 0 1 0 0,1-1 0 0 0,-1 1-1 0 0,1-1 1 0 0,-1 1 0 0 0,0-1-1 0 0,1 1 1 0 0,-1-1 0 0 0,1 1-1 0 0,-1-1 1 0 0,1 0 0 0 0,0 1-1 0 0,-1-1 1 0 0,1 0 0 0 0,-1 1-1 0 0,1-1 1 0 0,0 0 0 0 0,-1 0-1 0 0,2 1 1 0 0,-1-1 111 0 0,2 1-71 0 0,0 0-1 0 0,0 0 0 0 0,0-1 0 0 0,0 1 0 0 0,1-1 0 0 0,-1 1 1 0 0,0-1-1 0 0,0 0 0 0 0,0-1 0 0 0,1 1 0 0 0,-1 0 0 0 0,0-1 1 0 0,0 0-1 0 0,0 0 0 0 0,0 0 0 0 0,5-2 0 0 0,7-4 117 0 0,28-16 0 0 0,-32 16 316 0 0,-2 2-386 0 0,33-21 524 0 0,-39 23-595 0 0,1 0 0 0 0,0-1 0 0 0,-1 1 1 0 0,1-1-1 0 0,-1 1 0 0 0,0-1 0 0 0,4-7 0 0 0,-6 10-45 0 0,0 0 0 0 0,-1 0 0 0 0,1 0 0 0 0,0-1 0 0 0,-1 1 0 0 0,0 0 0 0 0,1 0 0 0 0,-1-1 0 0 0,0 1 0 0 0,0 0 0 0 0,1 0 0 0 0,-1-1 0 0 0,0 1 0 0 0,0 0 0 0 0,0 0 0 0 0,-1-1 0 0 0,1 1 0 0 0,0 0 0 0 0,0 0 0 0 0,-1-1 0 0 0,1 1 0 0 0,-1 0 0 0 0,0-2 0 0 0,0 1 0 0 0,0-1 0 0 0,-1 0 0 0 0,1 0 0 0 0,-1 0 0 0 0,0 0 0 0 0,0 1 0 0 0,0-1 0 0 0,0 1 0 0 0,0-1 0 0 0,0 1 0 0 0,-1 0 0 0 0,1-1 0 0 0,-1 2 0 0 0,0-1 0 0 0,0 0 0 0 0,1 0 0 0 0,-1 1 0 0 0,0-1 0 0 0,0 1 0 0 0,-5-1 0 0 0,6 1 0 0 0,-1 1 0 0 0,0 0 0 0 0,0 0 0 0 0,0 0 0 0 0,1 0 0 0 0,-1 0 0 0 0,0 0 0 0 0,0 1 0 0 0,1-1 0 0 0,-1 1 0 0 0,0 0 0 0 0,1 0 0 0 0,-1 0 0 0 0,1 0 0 0 0,-1 0 0 0 0,1 1 0 0 0,0-1 0 0 0,-1 1 0 0 0,1-1 0 0 0,0 1 0 0 0,0 0 0 0 0,0 0 0 0 0,-2 3 0 0 0,-5 4 0 0 0,1 1 0 0 0,0 1 0 0 0,1 0 0 0 0,0 0 0 0 0,1 0 0 0 0,0 1 0 0 0,1-1 0 0 0,-5 16 0 0 0,3-6 0 0 0,1 0 0 0 0,1 1 0 0 0,1 0 0 0 0,-2 29 0 0 0,5-43 0 0 0,2-1 0 0 0,-1 1 0 0 0,1 0 0 0 0,0 0 0 0 0,0-1 0 0 0,1 1 0 0 0,3 7 0 0 0,-4-11 0 0 0,1 0 0 0 0,0 0 0 0 0,0 0 0 0 0,1 0 0 0 0,-1 0 0 0 0,1-1 0 0 0,0 1 0 0 0,0-1 0 0 0,0 1 0 0 0,0-1 0 0 0,1 0 0 0 0,-1-1 0 0 0,5 4 0 0 0,-5-5-153 0 0,-1 1 0 0 0,1-1 1 0 0,-1 0-1 0 0,1 0 0 0 0,0-1 0 0 0,-1 1 0 0 0,1 0 0 0 0,0-1 0 0 0,0 0 1 0 0,-1 1-1 0 0,1-1 0 0 0,0 0 0 0 0,0 0 0 0 0,-1-1 0 0 0,1 1 0 0 0,0-1 1 0 0,0 1-1 0 0,4-3 0 0 0,-1 1-631 0 0,-1 0 0 0 0,1-1 0 0 0,-1 0 1 0 0,0 0-1 0 0,0-1 0 0 0,0 1 0 0 0,7-8 1 0 0,2-3-6299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17503 0 0,'0'0'803'0'0,"0"0"-18"0"0,0 0-358 0 0,0 0 341 0 0,1 1 205 0 0,2 2-844 0 0,0 0 0 0 0,0 0 1 0 0,-1 1-1 0 0,1-1 0 0 0,-1 1 0 0 0,0-1 0 0 0,0 1 0 0 0,0 0 0 0 0,0 0 0 0 0,-1 0 1 0 0,1 0-1 0 0,-1 0 0 0 0,0 0 0 0 0,-1 0 0 0 0,1 1 0 0 0,-1-1 0 0 0,1 0 0 0 0,-2 9 1 0 0,0 3 181 0 0,-1 1 1 0 0,0-1-1 0 0,-8 26 1 0 0,4-23 131 0 0,0 0-1 0 0,-2 0 1 0 0,0 0 0 0 0,-1-1-1 0 0,-15 22 1 0 0,11-19-371 0 0,12-20 299 0 0,1-1 117 0 0,0 0 21 0 0,0 0-492 0 0,-1 0 1 0 0,1-1-1 0 0,-1 1 0 0 0,1 0 0 0 0,-1 0 1 0 0,1-1-1 0 0,-1 1 0 0 0,1-1 1 0 0,0 1-1 0 0,-1 0 0 0 0,1-1 0 0 0,-1 1 1 0 0,1-1-1 0 0,0 1 0 0 0,0-1 1 0 0,-1 1-1 0 0,1-1 0 0 0,0 1 0 0 0,0-1 1 0 0,0 1-1 0 0,-1-1 0 0 0,1 1 0 0 0,0-1 1 0 0,0-1-1 0 0,-2-13 159 0 0,3 3-176 0 0,0 0 0 0 0,1-1 0 0 0,0 1 0 0 0,1 0 0 0 0,0 1 0 0 0,1-1 0 0 0,0 1 0 0 0,1-1 0 0 0,0 1 0 0 0,1 1 0 0 0,1-1 0 0 0,-1 1 0 0 0,1 0 0 0 0,1 0 0 0 0,0 1 0 0 0,0 0 0 0 0,13-10 0 0 0,-14 15-170 0 0,0-1-1 0 0,0 1 1 0 0,1 0-1 0 0,0 0 1 0 0,0 1-1 0 0,0 0 1 0 0,0 1 0 0 0,0 0-1 0 0,14-2 1 0 0,7 1-2010 0 0,43 1 0 0 0,-67 2 1903 0 0,17 0-8254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10135 0 0,'0'0'231'0'0,"0"0"29"0"0,0 0 19 0 0,0 1-41 0 0,-1 8-125 0 0,0-1 0 0 0,1 0 0 0 0,1 1 0 0 0,-1-1 0 0 0,1 0 0 0 0,1 1 0 0 0,2 8 0 0 0,-2-6 217 0 0,0 0-1 0 0,0 0 1 0 0,-1 0 0 0 0,0 14-1 0 0,-5 21 695 0 0,-2-1 0 0 0,-21 80 0 0 0,-29 111-592 0 0,49-193-388 0 0,2 0 0 0 0,2 0 0 0 0,4 69 0 0 0,-1-101-44 0 0,2 1 0 0 0,0-1 0 0 0,0 0 0 0 0,1 0 0 0 0,0-1 0 0 0,1 1 0 0 0,1 0 0 0 0,5 11 0 0 0,-8-19 0 0 0,0 0 0 0 0,0 0 0 0 0,0-1 0 0 0,0 1 0 0 0,0 0 0 0 0,0-1 0 0 0,1 1 0 0 0,-1-1 0 0 0,1 0 0 0 0,-1 1 0 0 0,1-1 0 0 0,0 0 0 0 0,0-1 0 0 0,0 1 0 0 0,0-1 0 0 0,1 1 0 0 0,-1-1 0 0 0,0 0 0 0 0,0 0 0 0 0,1 0 0 0 0,-1-1 0 0 0,1 1 0 0 0,-1-1 0 0 0,1 0 0 0 0,-1 0 0 0 0,0 0 0 0 0,1 0 0 0 0,-1-1 0 0 0,1 1 0 0 0,5-2 0 0 0,-2-1 130 0 0,1 0 0 0 0,-1-1 0 0 0,0 0-1 0 0,0 0 1 0 0,9-7 0 0 0,19-11 531 0 0,-17 14-507 0 0,1 1-1 0 0,0 1 1 0 0,22-4-1 0 0,14-5-159 0 0,-22 5 6 0 0,-20 7 0 0 0,0-1 0 0 0,19-8 0 0 0,-28 10 0 0 0,1-1 0 0 0,-1 0 0 0 0,1 0 0 0 0,-1 0 0 0 0,0 0 0 0 0,0 0 0 0 0,0-1 0 0 0,-1 0 0 0 0,1 0 0 0 0,2-5 0 0 0,-2 3 3 0 0,0 0 0 0 0,-1-1 0 0 0,0 0 0 0 0,0 1 0 0 0,0-1 0 0 0,-1 0 0 0 0,0-1 0 0 0,-1 1 0 0 0,0 0 0 0 0,1-8 0 0 0,-1-10-224 0 0,-4-42 0 0 0,0 9-1334 0 0,3 33-301 0 0,0 23 836 0 0,0 2-4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19351 0 0,'0'0'856'0'0,"0"0"176"0"0,0 12-824 0 0,3 0-208 0 0,2 0 0 0 0,1 2 0 0 0,-2 1 0 0 0,1 0 0 0 0,0 0 0 0 0,1 0 0 0 0,0 1 0 0 0,-2 2 0 0 0,-1 2 0 0 0,0 2-5696 0 0,2 2-1176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19351 0 0,'0'0'856'0'0,"0"0"176"0"0,0 0-824 0 0,0 0-208 0 0,0 0 0 0 0,0 0 0 0 0,6 7 0 0 0,0 1 0 0 0,-6-8 0 0 0,9 7 0 0 0,3 2 0 0 0,1 2 0 0 0,1-1 0 0 0,1 4-5696 0 0,0 1-1176 0 0</inkml:trace>
  <inkml:trace contextRef="#ctx0" brushRef="#br0" timeOffset="1">744 1 19351 0 0,'0'0'424'0'0,"0"0"88"0"0,-4 7 24 0 0,4-7 8 0 0,0 0-440 0 0,0 0-104 0 0,3 9 0 0 0,3 0 0 0 0,-3 0-384 0 0,1 0-104 0 0,1-1-24 0 0,-5-8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17503 0 0,'0'0'384'0'0,"0"0"88"0"0,15-6 8 0 0,-5 11 8 0 0,1-1-392 0 0,2 1-96 0 0,2-2 0 0 0,2 0 0 0 0,-2 1-800 0 0,0-1-176 0 0,20-1-40 0 0,-10-4-8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207 254 15663 0 0,'-10'-1'189'0'0,"0"0"1"0"0,0-1-1 0 0,0 0 0 0 0,-15-5 0 0 0,21 5-124 0 0,0-1-1 0 0,-1 1 1 0 0,1-1-1 0 0,0 0 1 0 0,0 0-1 0 0,0 0 1 0 0,1 0-1 0 0,-1 0 1 0 0,1-1-1 0 0,0 0 1 0 0,-4-6-1 0 0,-2-2-230 0 0,2-1-1 0 0,0-1 0 0 0,0 0 1 0 0,2 0-1 0 0,-1 0 0 0 0,2 0 1 0 0,0-1-1 0 0,1 0 0 0 0,0 0 1 0 0,1 0-1 0 0,0-27 0 0 0,-13 380 1292 0 0,0-43-258 0 0,14-245-842 0 0,-1 156 135 0 0,4-145-637 0 0,13 81 0 0 0,-8-110-3528 0 0,2-6-1405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50 11975 0 0,'7'-5'576'0'0,"-7"4"-543"0"0,1 0 0 0 0,-1 0 0 0 0,1 0-1 0 0,-1 0 1 0 0,0 0 0 0 0,1 0-1 0 0,-1 0 1 0 0,0-1 0 0 0,0 1 0 0 0,0 0-1 0 0,0 0 1 0 0,0 0 0 0 0,0 0 0 0 0,0 0-1 0 0,0-1 1 0 0,-1-1 0 0 0,0-20 1578 0 0,-13 34-75 0 0,10-5-1427 0 0,1 0 1 0 0,0 0-1 0 0,0 0 0 0 0,0 1 0 0 0,1 0 0 0 0,0-1 1 0 0,0 1-1 0 0,1 0 0 0 0,-1 10 0 0 0,0-8-81 0 0,-1 21-28 0 0,-1 40 0 0 0,2-27 0 0 0,2 87 1024 0 0,1-108-768 0 0,2 0 0 0 0,0 0 0 0 0,13 40 0 0 0,-15-58-215 0 0,0 0-1 0 0,1-1 1 0 0,-1 1 0 0 0,1 0-1 0 0,0-1 1 0 0,0 0 0 0 0,0 1-1 0 0,1-1 1 0 0,-1 0 0 0 0,6 5-1 0 0,-6-7-139 0 0,-1 0-1 0 0,1 0 1 0 0,-1 0 0 0 0,1 0-1 0 0,-1 0 1 0 0,1-1 0 0 0,0 1-1 0 0,-1-1 1 0 0,1 1 0 0 0,0-1-1 0 0,0 1 1 0 0,-1-1-1 0 0,4 0 1 0 0,-3 0-451 0 0,1 0 0 0 0,-1 0 0 0 0,0-1 0 0 0,0 1 0 0 0,0-1 0 0 0,1 0 0 0 0,2-1 0 0 0,10-6-5498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10135 0 0,'0'0'464'0'0,"0"0"-9"0"0,0 1-295 0 0,-3 24 1168 0 0,1-1 0 0 0,1 1 0 0 0,2 27 0 0 0,-1 31 441 0 0,-3-39-975 0 0,-2 0 0 0 0,-2-1 0 0 0,-17 59 0 0 0,19-87-155 0 0,6-12 468 0 0,4-9-805 0 0,6-14-302 0 0,13-34 0 0 0,5-9 0 0 0,-14 36 39 0 0,35-46-1 0 0,-44 65-133 0 0,0 0-1 0 0,1 1 1 0 0,0 0 0 0 0,1 0 0 0 0,0 0-1 0 0,0 1 1 0 0,0 1 0 0 0,1-1-1 0 0,15-6 1 0 0,-23 11 48 0 0,0 1-1 0 0,0-1 0 0 0,0 1 1 0 0,0 0-1 0 0,0-1 1 0 0,0 1-1 0 0,0 0 0 0 0,0 0 1 0 0,0 0-1 0 0,0 0 1 0 0,0 0-1 0 0,0 0 1 0 0,0 0-1 0 0,0 0 0 0 0,0 1 1 0 0,0-1-1 0 0,0 0 1 0 0,0 0-1 0 0,0 1 0 0 0,0-1 1 0 0,1 2-1 0 0,-1-1 35 0 0,1 0 1 0 0,-1 0-1 0 0,0 0 0 0 0,0 0 0 0 0,0 1 1 0 0,0-1-1 0 0,0 1 0 0 0,0-1 1 0 0,-1 0-1 0 0,1 1 0 0 0,0-1 0 0 0,0 3 1 0 0,0 2 25 0 0,1 0 1 0 0,-1 1 0 0 0,-1-1 0 0 0,1 0 0 0 0,-1 0-1 0 0,-1 10 1 0 0,-24 128 486 0 0,3-34 557 0 0,22-105-1526 0 0,-1 0-1 0 0,1 0 0 0 0,0 0 0 0 0,1 7 0 0 0,0-2-7034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19351 0 0,'0'0'886'0'0,"0"0"-21"0"0,1 2-554 0 0,17 23-269 0 0,-12-18 76 0 0,0 1 0 0 0,-1 0 1 0 0,1 0-1 0 0,-2 0 0 0 0,1 1 0 0 0,-2 0 0 0 0,5 10 0 0 0,-5-2 82 0 0,1 1 0 0 0,-2 0-1 0 0,0-1 1 0 0,-2 1-1 0 0,-1 28 1 0 0,-2-13-226 0 0,-2 1-1 0 0,-10 33 1 0 0,10-44-24 0 0,-2-1 0 0 0,0-1 0 0 0,-1 1-1 0 0,-2-1 1 0 0,0 0 0 0 0,-1-1 0 0 0,-17 24 0 0 0,26-42-290 0 0,-1 1-1 0 0,1 0 1 0 0,-1-1 0 0 0,1 1 0 0 0,-1-1 0 0 0,-3 2 0 0 0,-3 1-7166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20 146 13823 0 0,'0'0'315'0'0,"0"0"45"0"0,0 0 21 0 0,0 0-49 0 0,0 2-220 0 0,2 17 911 0 0,0 1 0 0 0,-3 21 0 0 0,1 8 924 0 0,1-4-357 0 0,-9 81 0 0 0,7-124-1822 0 0,1 0 0 0 0,0-1 0 0 0,-1 1 1 0 0,0 0-1 0 0,1 0 0 0 0,-1 0 0 0 0,0 0 0 0 0,0 0 0 0 0,0-1 0 0 0,0 1 0 0 0,-2 3 1 0 0,2-4-7275 0 0</inkml:trace>
  <inkml:trace contextRef="#ctx0" brushRef="#br0" timeOffset="1">1 36 15663 0 0,'0'0'344'0'0,"0"0"72"0"0,0 0 8 0 0,0-7 24 0 0,0-2-360 0 0,3 1-88 0 0,-3 8 0 0 0,0 0 0 0 0,6-6 0 0 0,-6 6 0 0 0,10-4 0 0 0,1 2 0 0 0,-1 4-392 0 0,-10-2-96 0 0,18 6-24 0 0,-18-6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44 15663 0 0,'0'0'719'0'0,"-1"1"-20"0"0,-21 11-346 0 0,22-12-301 0 0,0 0 0 0 0,-1 0 0 0 0,1 0 0 0 0,0 0 0 0 0,-1 0-1 0 0,1 1 1 0 0,0-1 0 0 0,-1 0 0 0 0,1 0 0 0 0,0 0 0 0 0,-1-1 0 0 0,1 1 0 0 0,0 0 0 0 0,-1 0 0 0 0,1 0 0 0 0,0 0 0 0 0,-1 0 0 0 0,1 0 0 0 0,0 0 0 0 0,0 0-1 0 0,-1-1 1 0 0,1 1 0 0 0,0 0 0 0 0,0 0 0 0 0,-1 0 0 0 0,1-1 0 0 0,0 1 0 0 0,0 0 0 0 0,-1 0 0 0 0,1-1 0 0 0,0 1 0 0 0,0-1 0 0 0,0-12 325 0 0,1 10-394 0 0,0-1 0 0 0,0 1 0 0 0,1-1 0 0 0,-1 1 0 0 0,3-4 0 0 0,0-8 460 0 0,-15 36 538 0 0,0 1 0 0 0,-17 20 0 0 0,-3 7-287 0 0,23-36-683 0 0,3-6-11 0 0,1-1 1 0 0,0 1-1 0 0,1 0 1 0 0,-1 0-1 0 0,1 1 1 0 0,1-1 0 0 0,-1 1-1 0 0,2-1 1 0 0,-3 11-1 0 0,4-17 0 0 0,0-1 0 0 0,0 1 0 0 0,0 0 0 0 0,0 0 0 0 0,0 0 0 0 0,0 0 0 0 0,0-1 0 0 0,0 1 0 0 0,1 0 0 0 0,-1 0 0 0 0,0-1 0 0 0,0 1 0 0 0,1 1 0 0 0,4 1 0 0 0,-4-3 0 0 0,2 1 0 0 0,0 1 0 0 0,0-1 0 0 0,1-1 0 0 0,-1 1 0 0 0,0 0 0 0 0,1-1 0 0 0,-1 0 0 0 0,0 1 0 0 0,1-1 0 0 0,-1-1 0 0 0,1 1 0 0 0,-1 0 0 0 0,0-1 0 0 0,4-1 0 0 0,-2 1 0 0 0,-1 1 0 0 0,1-1 0 0 0,0 1 0 0 0,-1 0 0 0 0,1 0 0 0 0,7 1 0 0 0,-10-1 0 0 0,-1 1 0 0 0,1-1 0 0 0,-1 1 0 0 0,1 0 0 0 0,-1-1 0 0 0,0 1 0 0 0,1 0 0 0 0,-1 0 0 0 0,0 0 0 0 0,0 0 0 0 0,0 0 0 0 0,0 0 0 0 0,1 0 0 0 0,-1 1 0 0 0,-1-1 0 0 0,1 0 0 0 0,0 1 0 0 0,0-1 0 0 0,0 0 0 0 0,-1 1 0 0 0,1-1 0 0 0,-1 1 0 0 0,1-1 0 0 0,-1 3 0 0 0,2 2 0 0 0,-1 1 0 0 0,0-1 0 0 0,-1 1 0 0 0,0 0 0 0 0,0-1 0 0 0,0 1 0 0 0,-1-1 0 0 0,0 1 0 0 0,-2 7 0 0 0,-3 10 0 0 0,-11 24 0 0 0,16-45 0 0 0,-3 6-67 0 0,1 0-1 0 0,-2 0 1 0 0,1 0 0 0 0,-1-1-1 0 0,0 0 1 0 0,-1 0-1 0 0,0 0 1 0 0,0-1 0 0 0,-1 0-1 0 0,0 0 1 0 0,0-1 0 0 0,-14 11-1 0 0,12-14-1422 0 0,2-6-3678 0 0,-2-4-1714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0 854 15663 0 0,'1'11'1188'0'0,"8"22"-517"0"0,-7-32-500 0 0,-1 0-1 0 0,0-1 1 0 0,0 1 0 0 0,1 0-1 0 0,-1 0 1 0 0,1-1 0 0 0,-1 1-1 0 0,0-1 1 0 0,1 1 0 0 0,-1-1-1 0 0,1 0 1 0 0,0 1 0 0 0,2-1-1 0 0,-2 0 144 0 0,5 1-143 0 0,0 0 1 0 0,-1-1-1 0 0,1 0 1 0 0,0 0-1 0 0,-1-1 1 0 0,1 0-1 0 0,0 0 1 0 0,-1 0-1 0 0,1-1 1 0 0,-1 0-1 0 0,0 0 1 0 0,9-5-1 0 0,-2 1 7 0 0,1 1-1 0 0,-1 1 1 0 0,1 0-1 0 0,-1 1 1 0 0,29-3-1 0 0,-29 5-177 0 0,-10-2 0 0 0,-1 1 0 0 0,6-3 0 0 0,2-6 0 0 0,-9 9 0 0 0,-1 1 0 0 0,1 1 0 0 0,-1 0 0 0 0,0 0 0 0 0,1-1 0 0 0,-1 1 0 0 0,0 0 0 0 0,0-1 0 0 0,1 1 0 0 0,-1-1 0 0 0,0 1 0 0 0,0 0 0 0 0,0-1 0 0 0,1 1 0 0 0,-1-1 0 0 0,0 1 0 0 0,0 0 0 0 0,0-1 0 0 0,0 1 0 0 0,0-1 0 0 0,0 1 0 0 0,0-1 0 0 0,0 1 0 0 0,0-1 0 0 0,0 1 0 0 0,0-1 0 0 0,0 1 0 0 0,0 0 0 0 0,0-1 0 0 0,0 1 0 0 0,-1-1 0 0 0,1 1 0 0 0,0-1 0 0 0,-1 0 0 0 0,2-2 0 0 0,-1 3 0 0 0,0-1 0 0 0,0 1 0 0 0,0-1 0 0 0,1 0 0 0 0,-1 1 0 0 0,0-1 0 0 0,0 0 0 0 0,0 1 0 0 0,0-1 0 0 0,0 0 0 0 0,-1 1 0 0 0,1-1 0 0 0,0 0 0 0 0,0 1 0 0 0,0-1 0 0 0,0 0 0 0 0,-1 1 0 0 0,1-1 0 0 0,-1 0 0 0 0,1-1 0 0 0,-1 1 0 0 0,0-1 0 0 0,0 1 0 0 0,1 0 0 0 0,-1 0 0 0 0,0-1 0 0 0,0 1 0 0 0,0 0 0 0 0,0 0 0 0 0,0 0 0 0 0,-3-2 0 0 0,2 1 0 0 0,2 2 0 0 0,-1 0 0 0 0,1 0 0 0 0,0 0 0 0 0,0 0 0 0 0,-1-1 0 0 0,1 1 0 0 0,0 0 0 0 0,-1 0 0 0 0,1 0 0 0 0,0-1 0 0 0,0 1 0 0 0,0 0 0 0 0,-1 0 0 0 0,1-1 0 0 0,0 1 0 0 0,0 0 0 0 0,0-1 0 0 0,0 1 0 0 0,-1 0 0 0 0,1-1 0 0 0,0 1 0 0 0,0 0 0 0 0,0-1 0 0 0,0 1 0 0 0,0 0 0 0 0,0-1 0 0 0,0 1 0 0 0,0 0 0 0 0,0-1 0 0 0,0 1 0 0 0,0 0 0 0 0,0-1 0 0 0,0 1 0 0 0,1-11 0 0 0,-1 5 0 0 0,-1 0 0 0 0,-1 0 0 0 0,1 0 0 0 0,-1 1 0 0 0,0-1 0 0 0,0 1 0 0 0,-1-1 0 0 0,1 1 0 0 0,-1 0 0 0 0,-6-8 0 0 0,4 5 0 0 0,0 0 0 0 0,-7-17 0 0 0,9 15 0 0 0,-4-9 0 0 0,0 0 0 0 0,2 0 0 0 0,-5-35 0 0 0,5 28 0 0 0,4 21 0 0 0,0 0 0 0 0,0-1 0 0 0,0 1 0 0 0,1 0 0 0 0,-1 0 0 0 0,1 0 0 0 0,1-7 0 0 0,3-61 0 0 0,34-90 2048 0 0,-36 154-2048 0 0,1 0 0 0 0,-1 0 0 0 0,1 1 0 0 0,8-16 0 0 0,-10 22 0 0 0,0 0 0 0 0,0 0 0 0 0,0 0 0 0 0,0 0 0 0 0,-1 0 0 0 0,1 0 0 0 0,-1 0 0 0 0,1 0 0 0 0,-1-3 0 0 0,5-23 0 0 0,-4 24 0 0 0,1 1 0 0 0,-1-1 0 0 0,0 1 0 0 0,1 0 0 0 0,0 0 0 0 0,0 0 0 0 0,0 0 0 0 0,0 0 0 0 0,0 0 0 0 0,1 0 0 0 0,-1 1 0 0 0,1-1 0 0 0,5-3 0 0 0,6-4 0 0 0,25-13 0 0 0,-24 14 0 0 0,-6 4 0 0 0,-4 2 0 0 0,-1 0 0 0 0,1 0 0 0 0,0 0 0 0 0,0 1 0 0 0,0 0 0 0 0,0 0 0 0 0,0 0 0 0 0,1 1 0 0 0,-1 0 0 0 0,0 0 0 0 0,1 0 0 0 0,8 0 0 0 0,-4 1 63 0 0,0 1 1 0 0,0 0-1 0 0,0 1 0 0 0,0 0 0 0 0,0 0 1 0 0,13 5-1 0 0,-17-4 5 0 0,1-1 0 0 0,-1 0 0 0 0,1-1 0 0 0,0 0 0 0 0,-1 0 0 0 0,1 0 0 0 0,0 0 1 0 0,0-1-1 0 0,7-1 0 0 0,5-2 315 0 0,35-8 0 0 0,-13 1-225 0 0,-37 10-158 0 0,0 0 0 0 0,0 0 0 0 0,0 0 0 0 0,0 0 0 0 0,0 1 0 0 0,0-1 0 0 0,0 1 0 0 0,0 0 0 0 0,0 1 0 0 0,0-1 0 0 0,0 0 0 0 0,-1 1 0 0 0,1 0 0 0 0,0 0 0 0 0,-1 0 0 0 0,4 3 0 0 0,5 5 0 0 0,0-1 0 0 0,19 22 0 0 0,-23-22 0 0 0,-3-5 0 0 0,-1 0 0 0 0,0 0 0 0 0,-1 0 0 0 0,1 1 0 0 0,-1 0 0 0 0,1-1 0 0 0,-2 1 0 0 0,1 1 0 0 0,0-1 0 0 0,-1 0 0 0 0,0 1 0 0 0,1 5 0 0 0,7 17 0 0 0,-2 30 0 0 0,-6-39 0 0 0,-1-1 0 0 0,-1 1 0 0 0,0 0 0 0 0,-1-1 0 0 0,-8 36 0 0 0,1 9 0 0 0,5-41 0 0 0,-2 0 0 0 0,-12 40 0 0 0,7-33 0 0 0,7-18 0 0 0,-1-1 0 0 0,-1 1 0 0 0,1-1 0 0 0,-2 0 0 0 0,0-1 0 0 0,-13 18 0 0 0,6-12 0 0 0,0-1 0 0 0,-1 0 0 0 0,-19 14 0 0 0,23-20 0 0 0,1 2 0 0 0,-12 12 0 0 0,-2 3 0 0 0,18-18 0 0 0,2-1 72 0 0,2-5 299 0 0,1-1 117 0 0,0 0 21 0 0,0 0-66 0 0,4-1-423 0 0,0 1 1 0 0,-1-1-1 0 0,1 0 1 0 0,0 0 0 0 0,-1-1-1 0 0,1 1 1 0 0,3-3-1 0 0,16-5-19 0 0,37-4-1 0 0,-51 12-89 0 0,0-1 0 0 0,0 2 0 0 0,0-1 0 0 0,0 1 0 0 0,0 0 0 0 0,12 2 0 0 0,53 13-1035 0 0,-71-15 1088 0 0,33 10-2604 0 0,0 0-1 0 0,39 18 0 0 0,-42-12 594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10135 0 0,'0'0'231'0'0,"0"0"29"0"0,0 0 19 0 0,2 1 37 0 0,7 4 160 0 0,-7-3-319 0 0,1-1 0 0 0,-1 1 0 0 0,1-1 0 0 0,-1 0 0 0 0,1 0 0 0 0,0 0 0 0 0,0 0-1 0 0,-1 0 1 0 0,1-1 0 0 0,0 1 0 0 0,0-1 0 0 0,0 0 0 0 0,0 0 0 0 0,-1 0-1 0 0,5 0 1 0 0,2-2 186 0 0,18-3 908 0 0,0-2 0 0 0,31-11 0 0 0,-43 14-731 0 0,-9 3-572 0 0,0-1 0 0 0,-1 0-1 0 0,1 0 1 0 0,9-5 0 0 0,-4 0-4431 0 0,-1-2-1565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67 10135 0 0,'0'0'464'0'0,"0"0"-9"0"0,-2-8-278 0 0,2 5 300 0 0,-1 0 0 0 0,1 1 0 0 0,0-1 0 0 0,0 0 0 0 0,0 0 0 0 0,0 0 0 0 0,1 0 0 0 0,0-4 0 0 0,0 5 57 0 0,-1-1 0 0 0,1 0 0 0 0,-1 0-1 0 0,0 0 1 0 0,0 0 0 0 0,0 1 0 0 0,-1-6 0 0 0,1 7 10 0 0,-7 2 416 0 0,5 0-946 0 0,0 0 0 0 0,0-1 1 0 0,1 1-1 0 0,-1 0 0 0 0,0 0 0 0 0,0 0 0 0 0,0 1 0 0 0,1-1 0 0 0,-1 0 0 0 0,0 1 0 0 0,1-1 1 0 0,0 1-1 0 0,-1-1 0 0 0,1 1 0 0 0,0 0 0 0 0,0-1 0 0 0,-1 1 0 0 0,0 4 0 0 0,-2 3 198 0 0,0 0-1 0 0,-4 17 0 0 0,6-19-10 0 0,-4 19 98 0 0,1 1 0 0 0,1-1 0 0 0,-2 47 0 0 0,11 82-378 0 0,-3-136 79 0 0,0 0 0 0 0,1 1 0 0 0,1-1 0 0 0,9 24 0 0 0,-10-35 0 0 0,0 0 0 0 0,1 0 0 0 0,0-1 0 0 0,1 1 0 0 0,6 8 0 0 0,-8-13 0 0 0,0 1 0 0 0,0-1 0 0 0,0 0 0 0 0,1 0 0 0 0,-1 0 0 0 0,1 0 0 0 0,0-1 0 0 0,0 1 0 0 0,0-1 0 0 0,7 3 0 0 0,-7-4-112 0 0,0 0 1 0 0,0 0-1 0 0,0 0 0 0 0,0-1 0 0 0,0 1 1 0 0,0-1-1 0 0,0 0 0 0 0,0-1 1 0 0,0 1-1 0 0,0-1 0 0 0,0 1 0 0 0,0-1 1 0 0,0 0-1 0 0,0-1 0 0 0,-1 1 0 0 0,1-1 1 0 0,0 0-1 0 0,-1 1 0 0 0,1-1 1 0 0,-1-1-1 0 0,0 1 0 0 0,1-1 0 0 0,-1 1 1 0 0,4-6-1 0 0,11-12-911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15663 0 0,'0'0'719'0'0,"0"0"-20"0"0,-1 2-449 0 0,-2 6 73 0 0,0 0 0 0 0,0 0-1 0 0,1 0 1 0 0,0 0 0 0 0,0 0-1 0 0,1 1 1 0 0,1-1 0 0 0,-1 1-1 0 0,1-1 1 0 0,0 0 0 0 0,1 1-1 0 0,3 12 1 0 0,-1 18 550 0 0,0 15 128 0 0,-3 1 0 0 0,-11 85 0 0 0,9-134-968 0 0,1 0 0 0 0,-1 0 0 0 0,0-1 0 0 0,-3 9 0 0 0,2-13-33 0 0,2-7 0 0 0,1-8 0 0 0,2-4 0 0 0,1-1 0 0 0,1 0 0 0 0,0 1 0 0 0,2-1 0 0 0,0 1 0 0 0,1 0 0 0 0,0 1 0 0 0,2 0 0 0 0,19-30 0 0 0,-20 35 0 0 0,1 0 0 0 0,1 1 0 0 0,0 0 0 0 0,0 1 0 0 0,1 0 0 0 0,0 0 0 0 0,17-10 0 0 0,-10 8 0 0 0,-4 2 0 0 0,26-13 0 0 0,-39 23 0 0 0,0-1 0 0 0,1 1 0 0 0,-1-1 0 0 0,0 1 0 0 0,0-1 0 0 0,1 1 0 0 0,-1 0 0 0 0,0 0 0 0 0,0-1 0 0 0,3 1 0 0 0,0 3 0 0 0,-3-1 0 0 0,0-2 0 0 0,1 1 0 0 0,-1 0 0 0 0,0 0 0 0 0,0 0 0 0 0,0 0 0 0 0,-1 1 0 0 0,1-1 0 0 0,0 0 0 0 0,0 0 0 0 0,0 1 0 0 0,-1-1 0 0 0,1 0 0 0 0,-1 1 0 0 0,1-1 0 0 0,-1 0 0 0 0,0 1 0 0 0,1-1 0 0 0,-1 3 0 0 0,0 29 0 0 0,0-18 0 0 0,-2 12 0 0 0,-9 51 0 0 0,0 4 0 0 0,1-14 0 0 0,1 1 0 0 0,10-60-1135 0 0,-1-9 1051 0 0,0 0 0 0 0,0 0-1 0 0,0 0 1 0 0,0 0 0 0 0,0 0-1 0 0,0 0 1 0 0,0 0 0 0 0,0 0-1 0 0,0 0 1 0 0,0-1 0 0 0,0 1-1 0 0,0 0 1 0 0,0 0 0 0 0,0 0-1 0 0,0 0 1 0 0,0 0 0 0 0,0 0-1 0 0,0 0 1 0 0,0 0 0 0 0,0 0-1 0 0,0 0 1 0 0,1 0 0 0 0,-1 0-1 0 0,0 0 1 0 0,0 0 0 0 0,0 0-1 0 0,0 0 1 0 0,0 0 0 0 0,0 0-1 0 0,0 0 1 0 0,0 0 0 0 0,0 0-1 0 0,0 0 1 0 0,0 0 0 0 0,0 0-1 0 0,0 0 1 0 0,0 0-1 0 0,0 0 1 0 0,1 0 0 0 0,-1 0-1 0 0,0 0 1 0 0,0 0 0 0 0,0 0-1 0 0,0 0 1 0 0,0 0 0 0 0,0 0-1 0 0,0 0 1 0 0,0 0 0 0 0,0 0-1 0 0,0 0 1 0 0,0 0 0 0 0,0 1-1 0 0,0-1 1 0 0,0 0 0 0 0,0 0-1 0 0,0 0 1 0 0,0 0 0 0 0,0 0-1 0 0,0 0 1 0 0,0 0 0 0 0,0 0-1 0 0,0 0 1 0 0,0 0 0 0 0,0 0-1 0 0,0 0 1 0 0,0 0 0 0 0,0 0-1 0 0,0 0 1 0 0,0 1 0 0 0,13-8-7878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10135 0 0,'0'0'231'0'0,"0"0"29"0"0,0 0 19 0 0,0 0 173 0 0,0 0 697 0 0,0 0 311 0 0,2 0 63 0 0,13 0-87 0 0,-1-1 0 0 0,1 0 1 0 0,0-1-1 0 0,-1 0 0 0 0,1-2 1 0 0,14-4-1 0 0,-25 6-1392 0 0,-2 2 97 0 0,0-1 0 0 0,0 0 0 0 0,0 0-1 0 0,0 1 1 0 0,0-1 0 0 0,0 1 0 0 0,4 0 0 0 0,-6 0-117 0 0,0 0 0 0 0,1 0 0 0 0,-1 0 0 0 0,0 0 0 0 0,0 0 0 0 0,1 0 0 0 0,-1 0 0 0 0,0 0 1 0 0,0 0-1 0 0,0 1 0 0 0,1-1 0 0 0,-1 0 0 0 0,0 0 0 0 0,0 0 0 0 0,0 0 0 0 0,1 1 0 0 0,-1-1 1 0 0,0 0-1 0 0,0 0 0 0 0,0 0 0 0 0,0 1 0 0 0,0-1 0 0 0,1 0 0 0 0,-1 0 0 0 0,0 1 0 0 0,-1 11 251 0 0,-5 4-484 0 0,0 0-1 0 0,-1 0 1 0 0,-1-1 0 0 0,-11 17-1 0 0,2-5-127 0 0,8-10 23 0 0,-29 53-15 0 0,33-59 349 0 0,0 0 0 0 0,1 1-1 0 0,0 0 1 0 0,-3 14 0 0 0,7-24 317 0 0,0-2 138 0 0,11-1 476 0 0,-5-1-977 0 0,0 0 0 0 0,0 0 0 0 0,0-1 0 0 0,0 0 0 0 0,0-1 0 0 0,0 1 0 0 0,-1-1 0 0 0,0 0 0 0 0,0 0 0 0 0,6-6 1 0 0,15-11-2001 0 0,-9 10-4164 0 0,-2 1-1968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73 17503 0 0,'6'-6'858'0'0,"0"-3"-398"0"0,1 1 1 0 0,0 1-1 0 0,0-1 1 0 0,1 1-1 0 0,13-9 1 0 0,-20 14-382 0 0,1 1-1 0 0,0 0 1 0 0,0 0-1 0 0,0 0 1 0 0,-1 0-1 0 0,1 0 1 0 0,0 0 0 0 0,0 1-1 0 0,0-1 1 0 0,0 1-1 0 0,0-1 1 0 0,0 1-1 0 0,0 0 1 0 0,1 0 0 0 0,-1-1-1 0 0,0 2 1 0 0,0-1-1 0 0,0 0 1 0 0,0 0-1 0 0,0 1 1 0 0,0-1 0 0 0,0 1-1 0 0,0-1 1 0 0,0 1-1 0 0,0 0 1 0 0,0 0-1 0 0,0 0 1 0 0,-1 0-1 0 0,1 0 1 0 0,0 0 0 0 0,-1 1-1 0 0,1-1 1 0 0,0 1-1 0 0,-1-1 1 0 0,2 2-1 0 0,-1 1 91 0 0,1 0 0 0 0,-1 0 0 0 0,0 0-1 0 0,0 0 1 0 0,-1 0 0 0 0,1 0 0 0 0,-1 0-1 0 0,0 0 1 0 0,0 1 0 0 0,0-1 0 0 0,-1 1-1 0 0,0-1 1 0 0,1 0 0 0 0,-2 8 0 0 0,0 2 218 0 0,-1-1-1 0 0,0 1 1 0 0,-7 20 0 0 0,-14 35 474 0 0,-47 98 0 0 0,37-104-1819 0 0,-63 93-1 0 0,89-146 916 0 0,0 0-1 0 0,-1 0 1 0 0,0-1-1 0 0,-1 0 0 0 0,0 0 1 0 0,-12 8-1 0 0,20-16-33 0 0,0-1-1 0 0,0 1 1 0 0,0-1-1 0 0,0 1 1 0 0,0 0-1 0 0,0-1 1 0 0,0 0-1 0 0,0 1 1 0 0,0-1-1 0 0,0 0 1 0 0,0 1 0 0 0,-1-1-1 0 0,0 0 1 0 0,-5-3-2224 0 0,3-6-3966 0 0,2 1-1445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24879 0 0,'-25'23'1104'0'0,"16"-16"224"0"0,3-1-1064 0 0,0 0-264 0 0,1 2 0 0 0,5-8 0 0 0,0 0-1584 0 0,0 0-368 0 0,0 0-80 0 0,0 0-16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0,'0'0'356'0'0,"0"0"50"0"0,0 0 20 0 0,1 1-42 0 0,7 4-203 0 0,0 0 0 0 0,0-1-1 0 0,0 1 1 0 0,0-2 0 0 0,1 1-1 0 0,0-1 1 0 0,-1-1 0 0 0,1 1-1 0 0,18 1 1 0 0,1-1 1026 0 0,56-2-1 0 0,-68-1-1380 0 0,-1-2 0 0 0,27-6-1 0 0,-33 6-741 0 0,-1-1 0 0 0,1 0 1 0 0,10-5-1 0 0,-5 0-618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232 248 11975 0 0,'-10'-16'350'0'0,"0"0"-1"0"0,1 0 0 0 0,1 0 0 0 0,-10-28 1 0 0,12 27-83 0 0,-1 1 1 0 0,0 0 0 0 0,-1 1-1 0 0,0 0 1 0 0,-15-19-1 0 0,21 32-130 0 0,0-1-1 0 0,-1 1 1 0 0,1 0-1 0 0,-1 0 1 0 0,1 0-1 0 0,-1 0 1 0 0,0 0 0 0 0,0 1-1 0 0,0-1 1 0 0,0 1-1 0 0,0 0 1 0 0,0 0-1 0 0,0 0 1 0 0,-6-1-1 0 0,7 2-63 0 0,0 0 1 0 0,0 0-1 0 0,0 0 0 0 0,1 0 0 0 0,-1 0 0 0 0,0 0 0 0 0,0 0 0 0 0,0 1 1 0 0,1-1-1 0 0,-1 1 0 0 0,0 0 0 0 0,0-1 0 0 0,1 1 0 0 0,-1 0 0 0 0,1 0 1 0 0,-1 0-1 0 0,0 0 0 0 0,1 0 0 0 0,0 0 0 0 0,-1 1 0 0 0,1-1 0 0 0,0 0 1 0 0,0 1-1 0 0,0-1 0 0 0,-1 1 0 0 0,1-1 0 0 0,-1 4 0 0 0,-2 4-76 0 0,1 0 0 0 0,-1 1 0 0 0,2-1 0 0 0,-1 1 0 0 0,-1 18 0 0 0,-1 52 161 0 0,5-50 145 0 0,15 555 1302 0 0,-14-569-1613 0 0,10 122 29 0 0,-8-116-50 0 0,1 0-1 0 0,1-1 1 0 0,1 0 0 0 0,10 25 0 0 0,-16-46 20 0 0,12 22-772 0 0,-12-21 664 0 0,1 1 0 0 0,0-1 1 0 0,0 0-1 0 0,-1 0 0 0 0,1 0 0 0 0,0 0 0 0 0,0 0 0 0 0,0 0 0 0 0,0-1 0 0 0,0 1 0 0 0,0 0 0 0 0,0 0 1 0 0,0-1-1 0 0,1 1 0 0 0,1 0 0 0 0,6-2-906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44 11975 0 0,'0'0'547'0'0,"0"0"-11"0"0,0 0-271 0 0,0 0 133 0 0,0 0 91 0 0,-9-10 1044 0 0,-16-18 1539 0 0,24 28-2996 0 0,0-1-1 0 0,1 0 0 0 0,-1 1 1 0 0,0-1-1 0 0,0 1 1 0 0,0-1-1 0 0,0 1 1 0 0,0 0-1 0 0,0-1 1 0 0,0 1-1 0 0,0 0 0 0 0,0 0 1 0 0,0-1-1 0 0,0 1 1 0 0,0 0-1 0 0,0 0 1 0 0,0 0-1 0 0,0 0 0 0 0,0 1 1 0 0,0-1-1 0 0,0 0 1 0 0,0 0-1 0 0,0 1 1 0 0,0-1-1 0 0,0 0 0 0 0,0 1 1 0 0,0-1-1 0 0,-2 2 1 0 0,1-1-29 0 0,0 0-1 0 0,0 1 1 0 0,0 0 0 0 0,0-1 0 0 0,0 1 0 0 0,0 0 0 0 0,0 0-1 0 0,0 0 1 0 0,-2 3 0 0 0,0 4-47 0 0,0-1 0 0 0,1 0 0 0 0,0 1 0 0 0,0 0 0 0 0,-2 17 0 0 0,-2 47 0 0 0,6-58 0 0 0,0-5 16 0 0,-5 147-73 0 0,7-136 138 0 0,0 0-1 0 0,2-1 1 0 0,0 1 0 0 0,1-1-1 0 0,11 31 1 0 0,-14-46 23 0 0,1-1 1 0 0,0 0 0 0 0,0 0-1 0 0,0 0 1 0 0,0 0-1 0 0,1 0 1 0 0,0 0-1 0 0,0-1 1 0 0,0 1 0 0 0,5 4-1 0 0,-6-7-161 0 0,-1 0 1 0 0,1 0-1 0 0,-1 0 0 0 0,1-1 1 0 0,0 1-1 0 0,-1 0 0 0 0,1-1 0 0 0,0 1 1 0 0,0-1-1 0 0,-1 0 0 0 0,1 1 0 0 0,0-1 1 0 0,0 0-1 0 0,0 0 0 0 0,0 0 1 0 0,-1 0-1 0 0,1-1 0 0 0,0 1 0 0 0,0 0 1 0 0,0-1-1 0 0,-1 1 0 0 0,1-1 1 0 0,0 0-1 0 0,-1 1 0 0 0,1-1 0 0 0,0 0 1 0 0,-1 0-1 0 0,3-2 0 0 0,4-4-732 0 0,-1 1-1 0 0,0-1 1 0 0,-1 0-1 0 0,0-1 1 0 0,0 1-1 0 0,10-17 1 0 0,-16 23 758 0 0,21-37-2016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0,'0'0'356'0'0,"0"0"50"0"0,1 2 20 0 0,2 6-264 0 0,0 0-1 0 0,0 0 0 0 0,0 1 1 0 0,-1-1-1 0 0,1 14 0 0 0,10 73 1859 0 0,-9-30-793 0 0,-4 0-1 0 0,-8 75 1 0 0,35-258-1227 0 0,-5 34 0 0 0,-20 77 0 0 0,0-1 0 0 0,1 0 0 0 0,0 1 0 0 0,1 0 0 0 0,0 0 0 0 0,0 0 0 0 0,0 0 0 0 0,1 0 0 0 0,0 1 0 0 0,1 0 0 0 0,-1 0 0 0 0,1 0 0 0 0,10-7 0 0 0,-12 10 0 0 0,-1 1 0 0 0,1-1 0 0 0,0 1 0 0 0,1 0 0 0 0,-1 0 0 0 0,0 1 0 0 0,0-1 0 0 0,1 1 0 0 0,-1 0 0 0 0,1 0 0 0 0,4 0 0 0 0,-5 1 0 0 0,0 0 0 0 0,-1 0 0 0 0,1 0 0 0 0,-1 1 0 0 0,1 0 0 0 0,-1 0 0 0 0,0 0 0 0 0,1 0 0 0 0,-1 0 0 0 0,0 0 0 0 0,0 1 0 0 0,0 0 0 0 0,0 0 0 0 0,0 0 0 0 0,5 4 0 0 0,-3-3 0 0 0,-1 1 0 0 0,0 0 0 0 0,0 0 0 0 0,-1 0 0 0 0,1 0 0 0 0,-1 1 0 0 0,0-1 0 0 0,0 1 0 0 0,-1 0 0 0 0,1 0 0 0 0,-1 0 0 0 0,0 0 0 0 0,0 0 0 0 0,-1 0 0 0 0,1 1 0 0 0,-1-1 0 0 0,0 0 0 0 0,-1 1 0 0 0,1 9 0 0 0,-1 22-100 0 0,-2-1-1 0 0,-1 1 1 0 0,-11 46 0 0 0,9-48-1325 0 0,4-21-4283 0 0,0-5-1174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17503 0 0,'0'0'399'0'0,"0"0"60"0"0,0 0 21 0 0,1 1-59 0 0,10 7-219 0 0,1-1 1 0 0,0-1-1 0 0,0 0 1 0 0,14 5-1 0 0,10 4 899 0 0,-25-9-822 0 0,0 0 0 0 0,0 0 0 0 0,-1 1 0 0 0,0 0 0 0 0,0 0 0 0 0,11 13-1 0 0,-16-15-235 0 0,-1 0-1 0 0,0 0 0 0 0,0 0 1 0 0,-1 0-1 0 0,1 1 0 0 0,-1 0 0 0 0,0-1 1 0 0,-1 1-1 0 0,1 1 0 0 0,-1-1 1 0 0,-1 0-1 0 0,1 0 0 0 0,-1 1 0 0 0,1 6 1 0 0,-2 7 88 0 0,0 1 0 0 0,-1-1 1 0 0,-2 0-1 0 0,0 0 0 0 0,0 1 0 0 0,-13 34 0 0 0,4-22 41 0 0,-1-1 0 0 0,-2 0-1 0 0,-21 35 1 0 0,22-45-317 0 0,-31 40-1 0 0,39-55 39 0 0,-1 0 1 0 0,0 0-1 0 0,0-1 0 0 0,0 0 0 0 0,-1 0 0 0 0,1-1 1 0 0,-1 0-1 0 0,-15 7 0 0 0,23-12 27 0 0,0 0-30 0 0,-1 1-1 0 0,1-1 1 0 0,0 0-1 0 0,-1 0 1 0 0,1 0 0 0 0,0 0-1 0 0,-1 0 1 0 0,1 1-1 0 0,0-1 1 0 0,-1 0 0 0 0,1 0-1 0 0,0 0 1 0 0,-1 0-1 0 0,1 0 1 0 0,-1 0 0 0 0,1 0-1 0 0,0 0 1 0 0,-1 0-1 0 0,1 0 1 0 0,0 0 0 0 0,-1-1-1 0 0,1 1 1 0 0,-1 0-1 0 0,1 0 1 0 0,-1 0 0 0 0,1-10-1424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1.3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29 8287 0 0,'0'0'191'0'0,"0"0"26"0"0,0 0 9 0 0,-9-8 170 0 0,5 5 2446 0 0,1 1-2717 0 0,0 0 0 0 0,0 0 0 0 0,0 0 0 0 0,0 0 0 0 0,-1 1 0 0 0,1-1 0 0 0,-1 1 0 0 0,-4-1 0 0 0,7 1-125 0 0,0 1 0 0 0,-1 0 0 0 0,1 0-1 0 0,0 0 1 0 0,0 0 0 0 0,0 0 0 0 0,-1 0 0 0 0,1 0 0 0 0,0 1-1 0 0,0-1 1 0 0,0 0 0 0 0,0 1 0 0 0,-1-1 0 0 0,1 0 0 0 0,0 1-1 0 0,0 0 1 0 0,0-1 0 0 0,0 1 0 0 0,0-1 0 0 0,0 1 0 0 0,0 0-1 0 0,1 0 1 0 0,-1 0 0 0 0,0 0 0 0 0,0 0 0 0 0,0-1 0 0 0,1 1-1 0 0,-2 3 1 0 0,-32 48 1160 0 0,22-35-437 0 0,9-12-681 0 0,-8 9 134 0 0,1 1-1 0 0,1 0 1 0 0,0 0 0 0 0,1 1-1 0 0,-8 23 1 0 0,6-1 103 0 0,2-1 1 0 0,1 1-1 0 0,-1 39 0 0 0,0 105-279 0 0,21 236 0 0 0,-11-391-173 0 0,2 0 0 0 0,1-1 0 0 0,1 1 0 0 0,2-1 0 0 0,0-1 0 0 0,1 1 0 0 0,18 31 0 0 0,-24-50-339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8287 0 0,'0'0'191'0'0,"0"0"26"0"0,0 0 9 0 0,0 1-34 0 0,1 9-190 0 0,0-1 1 0 0,0 1-1 0 0,4 10 1 0 0,-3-11 95 0 0,0 1 1 0 0,0-1-1 0 0,-1 0 1 0 0,0 14-1 0 0,-7 58 1502 0 0,5-50-1187 0 0,-2-1 0 0 0,-1 1 0 0 0,-2-1 0 0 0,-9 31-1 0 0,11-49-412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15663 0 0,'0'0'719'0'0,"-9"14"258"0"0,4-7-685 0 0,1 1 0 0 0,0-1 0 0 0,0 1 0 0 0,1 0 0 0 0,0 0 0 0 0,0 1 0 0 0,1-1 0 0 0,0 0 0 0 0,1 1 0 0 0,-1-1 0 0 0,1 14 0 0 0,-4 51 969 0 0,-24 120 1 0 0,29-192-1958 0 0,-2-11-1268 0 0,0-5 941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19351 0 0,'0'0'424'0'0,"0"0"88"0"0,-6 6 24 0 0,6-6 8 0 0,0 0-440 0 0,0 0-104 0 0,0 0 0 0 0,7 8 0 0 0,1-2 432 0 0,2 0 64 0 0,2 0 16 0 0,2 0 0 0 0,-2-2-416 0 0,3 1-96 0 0,0-1 0 0 0,1-1-6256 0 0,1-1-1272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 17503 0 0,'0'0'399'0'0,"0"0"60"0"0,0 0 21 0 0,0 0-59 0 0,0-1-302 0 0,0 1 0 0 0,0-1 1 0 0,0 0-1 0 0,0 1 0 0 0,0-1 0 0 0,-1 1 0 0 0,1-1 1 0 0,0 0-1 0 0,0 1 0 0 0,0-1 0 0 0,-1 1 1 0 0,1-1-1 0 0,0 1 0 0 0,-1-1 0 0 0,1 1 1 0 0,0-1-1 0 0,-1 1 0 0 0,0-1 0 0 0,-2 4 66 0 0,-1 0 1 0 0,0 0-1 0 0,1 0 0 0 0,0 1 1 0 0,0-1-1 0 0,0 1 0 0 0,0 0 0 0 0,-2 5 1 0 0,-18 39 190 0 0,9-19-356 0 0,-26 59 1956 0 0,40-87-1976 0 0,0-1 0 0 0,0 0 0 0 0,0 0 0 0 0,0 0 0 0 0,-1 1 0 0 0,1-1 0 0 0,0 0 0 0 0,0 0 0 0 0,0 1 0 0 0,0-1 0 0 0,0 0 0 0 0,0 0 0 0 0,0 1 0 0 0,0-1 0 0 0,0 0 0 0 0,-1 0 0 0 0,1 1 0 0 0,0-1 0 0 0,0 0 0 0 0,0 0 0 0 0,1 1 0 0 0,-1-1 0 0 0,0 0 0 0 0,0 0 0 0 0,0 1 0 0 0,0-1 0 0 0,0 0 0 0 0,0 0 0 0 0,0 1 0 0 0,0-1 0 0 0,0 0 0 0 0,1 0 0 0 0,-1 0 0 0 0,0 1 0 0 0,0-1 0 0 0,0 0 0 0 0,0 0 0 0 0,1 0 0 0 0,-1 1 0 0 0,0-1 0 0 0,0 0 0 0 0,0 0 0 0 0,1 0 0 0 0,-1 0 0 0 0,0 0 0 0 0,0 0 0 0 0,1 0 0 0 0,-1 1 0 0 0,0-1 0 0 0,0 0 0 0 0,1 0 0 0 0,-1 0 0 0 0,0 0 0 0 0,0 0 0 0 0,1 0 0 0 0,-1 0 0 0 0,0 0 0 0 0,0 0 0 0 0,1 0 0 0 0,-1-1 0 0 0,0 1 0 0 0,0 0 0 0 0,1 0 0 0 0,-1 0 0 0 0,9 1 0 0 0,-8-1 0 0 0,0 0 0 0 0,-1 0 0 0 0,1 0 0 0 0,-1 0 0 0 0,1 0 0 0 0,0 0 0 0 0,-1 1 0 0 0,1-1 0 0 0,-1 0 0 0 0,1 0 0 0 0,-1 0 0 0 0,1 1 0 0 0,0-1 0 0 0,-1 0 0 0 0,1 0 0 0 0,-1 1 0 0 0,1-1 0 0 0,-1 1 0 0 0,0-1 0 0 0,1 0 0 0 0,-1 1 0 0 0,1-1 0 0 0,-1 1 0 0 0,0-1 0 0 0,1 1 0 0 0,-1-1 0 0 0,0 1 0 0 0,1 0 0 0 0,0 1 0 0 0,2 5 0 0 0,0-1 0 0 0,0 1 0 0 0,-1 0 0 0 0,0 0 0 0 0,0 0 0 0 0,-1 0 0 0 0,1 0 0 0 0,-1 0 0 0 0,-1 13 0 0 0,1-9 0 0 0,0-1 6 0 0,-1 0-1 0 0,-1 0 1 0 0,0 0-1 0 0,0 0 1 0 0,-5 18-1 0 0,5-23-17 0 0,-1 0-1 0 0,0 0 0 0 0,0 0 0 0 0,0 0 0 0 0,0 0 1 0 0,-1 0-1 0 0,0-1 0 0 0,0 1 0 0 0,0-1 0 0 0,0 0 0 0 0,-1 0 1 0 0,-5 5-1 0 0,8-8-179 0 0,0 0 0 0 0,0-1 1 0 0,0 1-1 0 0,0 0 0 0 0,0-1 1 0 0,0 0-1 0 0,0 1 0 0 0,0-1 1 0 0,0 1-1 0 0,0-1 0 0 0,0 0 1 0 0,-1 0-1 0 0,1 0 0 0 0,0 0 1 0 0,0 0-1 0 0,0 0 0 0 0,0 0 1 0 0,0 0-1 0 0,0 0 0 0 0,-2-1 1 0 0,-3-1-7659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 15663 0 0,'0'0'356'0'0,"-1"-4"50"0"0,-2-9 20 0 0,3 10-42 0 0,-1 2-250 0 0,0-3-49 0 0,1 3 280 0 0,0 1 122 0 0,0 0 22 0 0,0 0-66 0 0,4 16-404 0 0,-2-1 1 0 0,0 1 0 0 0,0 0-1 0 0,-2 0 1 0 0,-1 19-1 0 0,-16 150 2131 0 0,-2 14-316 0 0,19-192-1854 0 0,0 0 0 0 0,1-1 0 0 0,1 12 0 0 0,-2-17 0 0 0,0 0 0 0 0,1 0 0 0 0,-1-1 0 0 0,0 1 0 0 0,0 0 0 0 0,1 0 0 0 0,-1 0 0 0 0,0 0 0 0 0,1 0 0 0 0,-1 0 0 0 0,1-1 0 0 0,-1 1 0 0 0,1 0 0 0 0,1 1 0 0 0,3-2 0 0 0,-5-1 0 0 0,2 1 0 0 0,0 0 0 0 0,-1 0 0 0 0,1 0 0 0 0,0 0 0 0 0,-1-1 0 0 0,1 1 0 0 0,-1-1 0 0 0,1 1 0 0 0,-1-1 0 0 0,1 0 0 0 0,-1 0 0 0 0,1 1 0 0 0,-1-1 0 0 0,0 0 0 0 0,3-2 0 0 0,18-21 0 0 0,-12 12 0 0 0,-9 11 0 0 0,19-21 0 0 0,1 1 0 0 0,1 1 0 0 0,0 1 0 0 0,38-24 0 0 0,-58 41 0 0 0,0 1 0 0 0,-1 0 0 0 0,1 0 0 0 0,1 0 0 0 0,-1 1 0 0 0,0-1 0 0 0,0 0 0 0 0,0 1 0 0 0,0-1 0 0 0,0 1 0 0 0,1 0 0 0 0,-1 0 0 0 0,0 0 0 0 0,0 0 0 0 0,1 0 0 0 0,-1 0 0 0 0,0 0 0 0 0,4 2 0 0 0,-4-1 0 0 0,0 0 0 0 0,0 0 0 0 0,0 1 0 0 0,0-1 0 0 0,0 0 0 0 0,0 1 0 0 0,-1 0 0 0 0,1-1 0 0 0,-1 1 0 0 0,1 0 0 0 0,-1 0 0 0 0,1 0 0 0 0,-1-1 0 0 0,0 2 0 0 0,0-1 0 0 0,0 0 0 0 0,0 0 0 0 0,0 3 0 0 0,2 7-1 0 0,0 1 0 0 0,-1-1 0 0 0,0 1 0 0 0,0 17 0 0 0,1 15 78 0 0,-2-42 39 0 0,-1 1 0 0 0,1-1-1 0 0,0 0 1 0 0,0 0 0 0 0,0 0 0 0 0,0 1 0 0 0,1-1-1 0 0,2 5 1 0 0,-3-8-90 0 0,-1 1 0 0 0,1 0 0 0 0,0 0 0 0 0,-1-1 0 0 0,1 1 0 0 0,0-1 0 0 0,-1 1 0 0 0,1 0 0 0 0,0-1 0 0 0,0 0 0 0 0,-1 1-1 0 0,1-1 1 0 0,0 1 0 0 0,0-1 0 0 0,0 0 0 0 0,0 1 0 0 0,-1-1 0 0 0,1 0 0 0 0,0 0 0 0 0,0 0 0 0 0,0 0 0 0 0,0 0 0 0 0,0 0 0 0 0,0 0 0 0 0,0 0 0 0 0,-1 0 0 0 0,1 0 0 0 0,0 0 0 0 0,0-1-1 0 0,0 1 1 0 0,0 0 0 0 0,0-1 0 0 0,-1 1 0 0 0,1 0 0 0 0,1-2 0 0 0,3-1-26 0 0,0 0 0 0 0,-1-1 0 0 0,1 0 0 0 0,-1 0 0 0 0,0 0 0 0 0,0 0 0 0 0,0-1 0 0 0,4-6 0 0 0,22-43 0 0 0,-22 38 0 0 0,3-4-17 0 0,-2 0 1 0 0,0-1-1 0 0,-1 0 0 0 0,-1 0 0 0 0,-2 0 0 0 0,0-1 1 0 0,-1 0-1 0 0,-1 0 0 0 0,-1 0 0 0 0,-1-1 1 0 0,-2-30-1 0 0,-3 33-3984 0 0,4 20 2467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68 8287 0 0,'0'0'382'0'0,"0"0"-8"0"0,0 0-32 0 0,14-11 7412 0 0,-13 9-7505 0 0,0 1 15 0 0,-1-1 0 0 0,1 1 0 0 0,0-1 0 0 0,-1 0 0 0 0,0 0 0 0 0,1 1 0 0 0,-1-1 0 0 0,0 0 0 0 0,0 0 0 0 0,0 1 0 0 0,0-1 0 0 0,0 0 0 0 0,0 0 0 0 0,0 1 0 0 0,-1-1 0 0 0,1 0 0 0 0,-1 1 0 0 0,1-1 0 0 0,-1 0 0 0 0,0 1 0 0 0,0-1 0 0 0,-1-2 0 0 0,-2-2-229 0 0,-2 2-35 0 0,5 4 0 0 0,1-1 0 0 0,0 1 0 0 0,0 0 0 0 0,-1 0 0 0 0,1-1 0 0 0,0 1 0 0 0,-1 0 0 0 0,1 0 0 0 0,0 0 0 0 0,-1 0 0 0 0,1-1 0 0 0,0 1 0 0 0,-1 0 0 0 0,1 0 0 0 0,-1 0 0 0 0,1 0 0 0 0,0 0 0 0 0,-1 0 0 0 0,1 0 0 0 0,0 0 0 0 0,-1 0 0 0 0,1 0 0 0 0,-1 0 0 0 0,1 0 0 0 0,0 0 0 0 0,-1 0 0 0 0,1 0 0 0 0,0 0 0 0 0,-1 1 0 0 0,1-1 0 0 0,0 0 0 0 0,-1 0 0 0 0,1 0 0 0 0,0 1 0 0 0,-1-1 0 0 0,1 0 0 0 0,0 0 0 0 0,-1 1 0 0 0,1-1 0 0 0,0 0 0 0 0,0 1 0 0 0,-1-1 0 0 0,1 0 0 0 0,-4 4 0 0 0,0 0 0 0 0,1 0 0 0 0,0 0 0 0 0,-1 0 0 0 0,1 0 0 0 0,0 1 0 0 0,1-1 0 0 0,-1 1 0 0 0,1 0 0 0 0,-3 9 0 0 0,-1 6 0 0 0,-5 27 0 0 0,11-45 0 0 0,-43 285 1464 0 0,43-281-1427 0 0,-2 15 98 0 0,1-1 1 0 0,3 33 0 0 0,-2-48-127 0 0,1-1 1 0 0,-1 1 0 0 0,1 0-1 0 0,1 0 1 0 0,-1-1 0 0 0,1 1-1 0 0,0 0 1 0 0,0-1 0 0 0,0 0-1 0 0,0 1 1 0 0,1-1 0 0 0,0 0-1 0 0,-1 0 1 0 0,2 0 0 0 0,-1-1-1 0 0,5 6 1 0 0,-6-8-129 0 0,1 0-1 0 0,-1 0 0 0 0,0 0 1 0 0,0 0-1 0 0,0 0 1 0 0,0 0-1 0 0,1-1 1 0 0,-1 1-1 0 0,0-1 0 0 0,1 1 1 0 0,-1-1-1 0 0,0 0 1 0 0,1 0-1 0 0,-1 0 0 0 0,1 0 1 0 0,-1 0-1 0 0,0-1 1 0 0,3 0-1 0 0,3-1-1046 0 0,-1 0-1 0 0,1-1 1 0 0,-1 0 0 0 0,9-5-1 0 0,8-6-6353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15663 0 0,'0'0'356'0'0,"0"0"50"0"0,0 0 20 0 0,0 0-42 0 0,1 1-250 0 0,5 9 726 0 0,-1 1 0 0 0,0-1 1 0 0,-1 1-1 0 0,0-1 0 0 0,5 23 1 0 0,6 58 127 0 0,-1 46 206 0 0,-14-120-1061 0 0,0-1-1 0 0,-1 1 0 0 0,-1-1 0 0 0,0 1 1 0 0,-2-1-1 0 0,-5 19 0 0 0,7-30 69 0 0,0-1 0 0 0,0 0 1 0 0,0 0-1 0 0,0 0 0 0 0,-1 0 0 0 0,0 0 0 0 0,1 0 1 0 0,-8 5-1 0 0,10-8-196 0 0,0-1 1 0 0,-1 0-1 0 0,1 0 1 0 0,-1 0-1 0 0,1 0 1 0 0,-1 0-1 0 0,1 0 1 0 0,-1 1-1 0 0,1-1 0 0 0,-1 0 1 0 0,1 0-1 0 0,-1 0 1 0 0,1-1-1 0 0,0 1 1 0 0,-1 0-1 0 0,1 0 1 0 0,-1 0-1 0 0,1 0 1 0 0,-1 0-1 0 0,1 0 1 0 0,-1-1-1 0 0,1 1 1 0 0,0 0-1 0 0,-1 0 1 0 0,1-1-1 0 0,-1 1 0 0 0,1 0 1 0 0,-1-1-1 0 0,-9-8 2 0 0,10 7-7 0 0,-1 0 0 0 0,0 0 0 0 0,1 1 0 0 0,-1-1 0 0 0,1 0 0 0 0,-1 0 0 0 0,1 0 0 0 0,0 0 0 0 0,0 0 0 0 0,0 0 0 0 0,0 0 0 0 0,1-4 0 0 0,5-24 0 0 0,1 11-99 0 0,0 0 0 0 0,1 1 1 0 0,1-1-1 0 0,1 1 0 0 0,1 1 0 0 0,0 0 0 0 0,1 1 0 0 0,1 0 0 0 0,0 1 1 0 0,1 0-1 0 0,1 1 0 0 0,0 0 0 0 0,21-13 0 0 0,-32 24 54 0 0,4-3-25 0 0,0 1-1 0 0,0-1 1 0 0,1 1 0 0 0,0 1-1 0 0,0 0 1 0 0,0 0-1 0 0,10-3 1 0 0,-18 7 70 0 0,0 0 0 0 0,-1 0 0 0 0,1-1 0 0 0,0 1 0 0 0,0 0 0 0 0,-1 0 0 0 0,1 0 0 0 0,0 0 0 0 0,0 0 0 0 0,0 0 0 0 0,-1 0 0 0 0,1 0 0 0 0,0 1 0 0 0,0-1 0 0 0,0 0 0 0 0,-1 0 0 0 0,1 1 0 0 0,0-1 0 0 0,-1 0 0 0 0,1 1 0 0 0,0-1 0 0 0,-1 0 0 0 0,1 1 0 0 0,0-1 0 0 0,-1 1 0 0 0,1 0 0 0 0,-1-1 0 0 0,1 1 0 0 0,-1-1 0 0 0,1 1 0 0 0,-1 0 0 0 0,1-1 0 0 0,-1 1 0 0 0,0 0 0 0 0,1-1 0 0 0,-1 1 0 0 0,0 0 0 0 0,0 0 0 0 0,1-1 0 0 0,-1 1 0 0 0,0 0 0 0 0,0 0 0 0 0,0 1 0 0 0,0 0 0 0 0,2 8 0 0 0,-1 0 0 0 0,-1 1 0 0 0,0-1 0 0 0,0 0 0 0 0,-3 17 0 0 0,1-8 0 0 0,-15 81 0 0 0,3-16 0 0 0,14-83-70 0 0,0-1 1 0 0,-1 0-1 0 0,1 0 0 0 0,0 1 1 0 0,0-1-1 0 0,0 0 0 0 0,0 0 1 0 0,0 1-1 0 0,0-1 0 0 0,0 0 0 0 0,0 1 1 0 0,0-1-1 0 0,0 0 0 0 0,0 0 1 0 0,0 1-1 0 0,0-1 0 0 0,0 0 1 0 0,0 0-1 0 0,0 1 0 0 0,0-1 1 0 0,0 0-1 0 0,0 0 0 0 0,0 1 0 0 0,0-1 1 0 0,1 0-1 0 0,-1 0 0 0 0,0 1 1 0 0,0-1-1 0 0,0 0 0 0 0,0 0 1 0 0,1 1-1 0 0,-1-1 0 0 0,8-7-5790 0 0,2-6-1660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0,'0'0'399'0'0,"0"0"60"0"0,0 0 21 0 0,2 1-59 0 0,11 3-237 0 0,8 1 401 0 0,0 1-1 0 0,0 2 1 0 0,-1 0-1 0 0,23 13 1 0 0,-38-19-495 0 0,-1 1 1 0 0,1 0-1 0 0,-1 1 0 0 0,1-1 1 0 0,-1 1-1 0 0,0 0 1 0 0,-1 0-1 0 0,1 0 1 0 0,-1 0-1 0 0,1 1 1 0 0,-1-1-1 0 0,0 1 1 0 0,-1 0-1 0 0,1 0 1 0 0,-1 0-1 0 0,0 0 1 0 0,-1 0-1 0 0,1 0 1 0 0,-1 1-1 0 0,0-1 1 0 0,0 1-1 0 0,0 5 1 0 0,-1 13 120 0 0,-2 0 0 0 0,0-1 0 0 0,-2 1 1 0 0,0-1-1 0 0,-1 0 0 0 0,-14 35 0 0 0,-64 128 1393 0 0,63-145-1521 0 0,15-31-83 0 0,0 1 0 0 0,0 0 0 0 0,-12 15 0 0 0,10-17-201 0 0,14-36-3801 0 0,1 5 2469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21191 0 0,'0'0'480'0'0,"0"0"67"0"0,0 0 31 0 0,0 0-56 0 0,2 2-341 0 0,6 6-89 0 0,-6-6 279 0 0,-2-2 117 0 0,0 0 21 0 0,0 0 3 0 0,0 0 0 0 0,0 0 0 0 0,0 0 0 0 0,3 9 80 0 0,-2-7-591 0 0,-1-1 0 0 0,0 1 1 0 0,0 0-1 0 0,0-1 0 0 0,-1 1 0 0 0,1-1 0 0 0,0 1 0 0 0,0-1 0 0 0,-1 1 1 0 0,1 0-1 0 0,-1-1 0 0 0,0 0 0 0 0,1 1 0 0 0,-1-1 0 0 0,0 1 0 0 0,-1 0 0 0 0,-18 24-2 0 0,11-15-1 0 0,-11 12-274 0 0,0 0-1 0 0,-47 40 1 0 0,65-61-157 0 0,0-1-1 0 0,-1 1 1 0 0,1 0 0 0 0,-1-1 0 0 0,1 0 0 0 0,-1 1 0 0 0,-4 0-1 0 0,-2 0-8095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5 208 4607 0 0,'0'0'102'0'0,"0"0"20"0"0,2-13 134 0 0,-1 0-587 0 0,-1 0-1 0 0,-1 1 1 0 0,-2-18-1 0 0,0 6 2918 0 0,3 16-1486 0 0,-1 6-241 0 0,1 1-1 0 0,0-1 0 0 0,0 1 0 0 0,0-1 0 0 0,1 1 0 0 0,-1-1 0 0 0,0 1 0 0 0,1 0 0 0 0,-1-1 0 0 0,1-1 0 0 0,0 2-35 0 0,-1 1-250 0 0,2 0-379 0 0,0-1-1 0 0,0 1 1 0 0,0 0 0 0 0,0 0-1 0 0,0 0 1 0 0,0 0 0 0 0,4 1-1 0 0,-4 1-73 0 0,1-1 0 0 0,0 0 0 0 0,-1 1 0 0 0,1-1 0 0 0,-1 1 0 0 0,0-1 0 0 0,1 1-1 0 0,-1 0 1 0 0,0 0 0 0 0,0 1 0 0 0,0-1 0 0 0,-1 0 0 0 0,1 0 0 0 0,0 1 0 0 0,-1-1 0 0 0,1 1 0 0 0,-1 0 0 0 0,1 2-1 0 0,1 4 129 0 0,0-1 0 0 0,0 0-1 0 0,-1 1 1 0 0,2 16-1 0 0,-1 18-204 0 0,-3-1 0 0 0,-1 1 0 0 0,-8 44 0 0 0,1-33-43 0 0,3-24 0 0 0,-2 52 0 0 0,9-69 0 0 0,-2-13 0 0 0,0 0 0 0 0,0 1 0 0 0,0-1 0 0 0,0 1 0 0 0,1-1 0 0 0,-1 0 0 0 0,0 1 0 0 0,0-1 0 0 0,0 0 0 0 0,1 1 0 0 0,-1-1 0 0 0,0 0 0 0 0,0 1 0 0 0,1-1 0 0 0,-1 0 0 0 0,0 1 0 0 0,1-1 0 0 0,-1 0 0 0 0,0 0 0 0 0,1 0 0 0 0,0 1 0 0 0,1-2 0 0 0,0 0 0 0 0,0 0 0 0 0,1 0 0 0 0,-1 0 0 0 0,0 0 0 0 0,0 0 0 0 0,0 0 0 0 0,0-1 0 0 0,-1 1 0 0 0,1-1 0 0 0,0 0 0 0 0,2-3 0 0 0,0 1 0 0 0,36-37 0 0 0,-31 30 0 0 0,1 0 0 0 0,1 0 0 0 0,-1 1 0 0 0,2 1 0 0 0,24-17 0 0 0,-35 25 0 0 0,1 1 0 0 0,0-1 0 0 0,0 0 0 0 0,0 1 0 0 0,0-1 0 0 0,0 1 0 0 0,0 0 0 0 0,0-1 0 0 0,0 1 0 0 0,0 0 0 0 0,0 0 0 0 0,0 1 0 0 0,0-1 0 0 0,0 0 0 0 0,0 0 0 0 0,-1 1 0 0 0,1 0 0 0 0,0-1 0 0 0,0 1 0 0 0,0 0 0 0 0,0 0 0 0 0,-1 0 0 0 0,1 0 0 0 0,0 0 0 0 0,-1 0 0 0 0,1 0 0 0 0,-1 0 0 0 0,1 1 0 0 0,-1-1 0 0 0,0 1 0 0 0,2 1 0 0 0,4 6 0 0 0,-1 0 0 0 0,1 1 0 0 0,-2-1 0 0 0,6 13 0 0 0,-8-16 0 0 0,12 33 597 0 0,-14-33-476 0 0,0-1 0 0 0,1 1 0 0 0,0-1 0 0 0,0 0 0 0 0,0 0 0 0 0,1 0-1 0 0,0 0 1 0 0,0 0 0 0 0,0-1 0 0 0,0 1 0 0 0,6 4 0 0 0,-9-8-108 0 0,1-1 1 0 0,0 1-1 0 0,-1-1 0 0 0,1 1 1 0 0,0-1-1 0 0,0 1 0 0 0,-1-1 1 0 0,1 0-1 0 0,0 1 0 0 0,0-1 1 0 0,0 0-1 0 0,-1 0 0 0 0,1 1 1 0 0,0-1-1 0 0,0 0 0 0 0,0 0 1 0 0,0 0-1 0 0,0 0 0 0 0,0 0 1 0 0,-1 0-1 0 0,1-1 0 0 0,0 1 1 0 0,1 0-1 0 0,1-1 57 0 0,-1 0 1 0 0,0-1-1 0 0,0 1 1 0 0,-1 0-1 0 0,1 0 0 0 0,0-1 1 0 0,0 1-1 0 0,-1-1 1 0 0,3-2-1 0 0,1-3 186 0 0,0 0 0 0 0,0 0 0 0 0,8-15 0 0 0,10-29-374 0 0,-2-1-1 0 0,-2-1 1 0 0,-3-1-1 0 0,-2 0 1 0 0,-2-1-1 0 0,7-93 1 0 0,-16 121-1029 0 0,0-14-1336 0 0,-5 14-1990 0 0,1 26-371 0 0,1 1-1148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91 15663 0 0,'0'0'356'0'0,"0"0"50"0"0,0 0 20 0 0,0 0-42 0 0,2 1-250 0 0,-2-1-113 0 0,1 0 0 0 0,0 1 0 0 0,-1-1 0 0 0,1 0 1 0 0,-1 0-1 0 0,1 0 0 0 0,0 1 0 0 0,-1-1 1 0 0,1 0-1 0 0,0 0 0 0 0,-1 0 0 0 0,1 0 0 0 0,0 0 1 0 0,-1 0-1 0 0,1 0 0 0 0,0-1 0 0 0,-1 1 1 0 0,1 0-1 0 0,-1 0 0 0 0,1 0 0 0 0,0-1 0 0 0,-1 1 1 0 0,1 0-1 0 0,-1-1 0 0 0,1 1 0 0 0,-1 0 1 0 0,1-1-1 0 0,-1 1 0 0 0,1-1 0 0 0,-1 1 0 0 0,1-1 1 0 0,-1 1-1 0 0,1-1 0 0 0,-1 1 0 0 0,0-1 1 0 0,1 1-1 0 0,-1-2 0 0 0,1 1 110 0 0,1-1 157 0 0,0-1 0 0 0,0 0 1 0 0,-1 0-1 0 0,1 0 0 0 0,0 0 1 0 0,-1 0-1 0 0,0 0 0 0 0,0 0 1 0 0,0 0-1 0 0,0-1 0 0 0,-1 1 0 0 0,1 0 1 0 0,-1-1-1 0 0,0 1 0 0 0,1 0 1 0 0,-2-1-1 0 0,0-5 0 0 0,1 8-256 0 0,0 0 0 0 0,0 0 0 0 0,0 0 0 0 0,-1 1 0 0 0,1-1 0 0 0,0 0 0 0 0,0 0 0 0 0,-1 1 0 0 0,1-1 0 0 0,-1 0 0 0 0,1 1 0 0 0,-1-1 0 0 0,1 0 0 0 0,-1 1 1 0 0,1-1-1 0 0,-1 1 0 0 0,1-1 0 0 0,-1 0 0 0 0,0 1 0 0 0,1 0 0 0 0,-2-1 0 0 0,0 0 216 0 0,1 0-218 0 0,1 1 0 0 0,-1-1 0 0 0,0 1 0 0 0,1-1 0 0 0,-1 1 0 0 0,0 0-1 0 0,0-1 1 0 0,0 1 0 0 0,1 0 0 0 0,-1 0 0 0 0,0 0 0 0 0,0-1-1 0 0,0 1 1 0 0,1 0 0 0 0,-1 0 0 0 0,0 0 0 0 0,0 0 0 0 0,0 1-1 0 0,0-1 1 0 0,1 0 0 0 0,-1 0 0 0 0,-1 1 0 0 0,-13 6 402 0 0,12-4-402 0 0,-1 1 0 0 0,1 0 0 0 0,-1 0 0 0 0,1 0 0 0 0,1 0-1 0 0,-1 1 1 0 0,1-1 0 0 0,-4 10 0 0 0,-12 42 493 0 0,14-41-384 0 0,-9 29 84 0 0,2 1 1 0 0,2 0-1 0 0,2 1 1 0 0,-1 81-1 0 0,8-117-350 0 0,1-1 0 0 0,0 1 1 0 0,1 0-1 0 0,0-1 0 0 0,0 0 0 0 0,1 1 0 0 0,0-1 0 0 0,9 17 0 0 0,-10-23 77 0 0,-1-1 0 0 0,1 1 0 0 0,-1-1 0 0 0,1 1 0 0 0,0-1 0 0 0,0 0 0 0 0,0 0 0 0 0,0 1 0 0 0,1-2 0 0 0,-1 1 0 0 0,0 0 0 0 0,1 0 0 0 0,-1-1 0 0 0,1 1 0 0 0,0-1 0 0 0,-1 0 0 0 0,1 0 0 0 0,0 0 0 0 0,0 0-1 0 0,0 0 1 0 0,0 0 0 0 0,0-1 0 0 0,0 0 0 0 0,0 1 0 0 0,0-1 0 0 0,0 0 0 0 0,0-1 0 0 0,0 1 0 0 0,0 0 0 0 0,0-1 0 0 0,0 0 0 0 0,4-1 0 0 0,1-2-409 0 0,0 0 1 0 0,-1 0-1 0 0,1 0 1 0 0,-1-1-1 0 0,0 0 1 0 0,0 0-1 0 0,-1-1 0 0 0,0 0 1 0 0,0 0-1 0 0,0 0 1 0 0,9-14-1 0 0,5-14-1077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13823 0 0,'0'0'315'0'0,"0"0"45"0"0,0 0 21 0 0,0 0-49 0 0,0 0-149 0 0,0 0 194 0 0,0 0 110 0 0,2-1 22 0 0,36-22 1345 0 0,41-24-1052 0 0,-59 35-860 0 0,-14 9-99 0 0,-1-1 0 0 0,1 1 1 0 0,-1 0-1 0 0,1 1 0 0 0,0-1 0 0 0,0 1 1 0 0,1 0-1 0 0,-1 1 0 0 0,0-1 0 0 0,13 0 1 0 0,-1 2-855 0 0,-13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18 179 13823 0 0,'0'0'315'0'0,"0"0"45"0"0,-5 8 465 0 0,-6 5-605 0 0,10-12 858 0 0,0 4 1303 0 0,1-4 2719 0 0,5-5-2715 0 0,4-6-2095 0 0,0-1 0 0 0,12-21 0 0 0,1 0-32 0 0,24-38-258 0 0,-25 34 0 0 0,-16 28 0 0 0,-5 8 0 0 0,0 0 0 0 0,0 0 0 0 0,0 0 0 0 0,0-1 0 0 0,0 1 0 0 0,0 0 0 0 0,0 0 0 0 0,0 0 0 0 0,1 0 0 0 0,-1 0 0 0 0,0-1 0 0 0,0 1 0 0 0,0 0 0 0 0,0 0 0 0 0,0 0 0 0 0,0 0 0 0 0,0 0 0 0 0,1 0 0 0 0,-1-1 0 0 0,0 1 0 0 0,0 0 0 0 0,0 0 0 0 0,0 0 0 0 0,0 0 0 0 0,1 0 0 0 0,-1 0 0 0 0,0 0 0 0 0,0 0 0 0 0,0 0 0 0 0,0 0 0 0 0,1 0 0 0 0,-1 0 0 0 0,0 0 0 0 0,0 0 0 0 0,0 0 0 0 0,0 0 0 0 0,1 0 0 0 0,-1 0 0 0 0,0 0 0 0 0,0 0 0 0 0,0 0 0 0 0,0 0 0 0 0,1 0 0 0 0,-1 0 0 0 0,0 0 0 0 0,0 0 0 0 0,0 0 0 0 0,0 1 0 0 0,0-1 0 0 0,1 0 0 0 0,-1 0 0 0 0,0 0 0 0 0,0 0 0 0 0,0 0 0 0 0,0 0 0 0 0,0 1 0 0 0,0-1 0 0 0,0 0 0 0 0,0 0 0 0 0,0 0 0 0 0,1 0 0 0 0,-1 1 0 0 0,0-1 0 0 0,4 9 0 0 0,-4-9 0 0 0,2 9 0 0 0,0 0 0 0 0,0 0 0 0 0,-1 0 0 0 0,0 0 0 0 0,0 0 0 0 0,-1 0 0 0 0,-1 10 0 0 0,-13 66 0 0 0,5-35 0 0 0,-9 47 0 0 0,10-65 0 0 0,2 0 0 0 0,1 0 0 0 0,-1 66 0 0 0,6-93 5 0 0,0-3-13 0 0,0 1 1 0 0,1-1-1 0 0,-1 1 0 0 0,1-1 1 0 0,-1 1-1 0 0,1-1 0 0 0,0 0 1 0 0,2 5-1 0 0,-3-6-329 0 0,0-1-138 0 0,0 0-33 0 0,0 0-208 0 0,0 0-857 0 0,5-8-2411 0 0,-1 1 1937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19351 0 0,'0'0'439'0'0,"0"0"62"0"0,0 0 33 0 0,0 0-65 0 0,-6 2 183 0 0,6 0 6449 0 0,1-1-7082 0 0,1 1-1 0 0,0-1 1 0 0,0 0-1 0 0,0 0 1 0 0,0 0-1 0 0,0 0 1 0 0,1-1 0 0 0,-1 1-1 0 0,0 0 1 0 0,0-1-1 0 0,0 1 1 0 0,1-1-1 0 0,-1 0 1 0 0,0 0 0 0 0,1 0-1 0 0,-1 0 1 0 0,0 0-1 0 0,0-1 1 0 0,1 1-1 0 0,-1 0 1 0 0,4-2-1 0 0,6-2 50 0 0,1-1-1 0 0,18-8 1 0 0,-24 9-63 0 0,12-5-705 0 0,0 1-1 0 0,0 0 1 0 0,0 1-1 0 0,1 1 1 0 0,25-4-1 0 0,-26 9-832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9:2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17503 0 0,'2'1'399'0'0,"12"6"275"0"0,-1 0 1 0 0,0 1 0 0 0,0 1-1 0 0,-1 0 1 0 0,21 19-1 0 0,-28-22-405 0 0,0-1-1 0 0,-1 1 1 0 0,1 0-1 0 0,-1 0 0 0 0,0 0 1 0 0,-1 1-1 0 0,0 0 0 0 0,0-1 1 0 0,0 1-1 0 0,-1 0 1 0 0,0 0-1 0 0,0 0 0 0 0,0 1 1 0 0,0 10-1 0 0,-2 2-110 0 0,-1-1 0 0 0,0 1 0 0 0,-1 0 0 0 0,-1-1 0 0 0,-7 23 0 0 0,-2-3 188 0 0,-24 55 0 0 0,13-46-571 0 0,-34 54-1 0 0,-37 40-546 0 0,66-101 611 0 0,-55 69-3295 0 0,72-99 2432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42:51.2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717 124 2759 0 0,'1'-2'207'0'0,"9"-30"24"0"0,-8 25 347 0 0,-1 0 0 0 0,1 0 1 0 0,-2 0-1 0 0,1 0 0 0 0,-1-12 0 0 0,-1 17-78 0 0,1 2-168 0 0,0 0-39 0 0,-2-2-10 0 0,-2-1-141 0 0,0 0 1 0 0,0 1-1 0 0,-1-1 0 0 0,1 1 0 0 0,-1 0 1 0 0,-6-2-1 0 0,-6-2 251 0 0,15 5-340 0 0,1 0 1 0 0,-1 0-1 0 0,0 0 1 0 0,1 1-1 0 0,-1-1 0 0 0,0 1 1 0 0,0-1-1 0 0,0 1 1 0 0,0 0-1 0 0,1 0 0 0 0,-1 0 1 0 0,0 0-1 0 0,0 0 1 0 0,0 0-1 0 0,0 0 0 0 0,0 0 1 0 0,1 1-1 0 0,-1-1 1 0 0,0 1-1 0 0,0-1 1 0 0,0 1-1 0 0,-1 1 0 0 0,-29 14 592 0 0,22-12-532 0 0,1 0-1 0 0,-1 1 1 0 0,1 1 0 0 0,0 0 0 0 0,-13 11 0 0 0,-40 33 51 0 0,44-37-100 0 0,0 1 1 0 0,0 1 0 0 0,-16 19-1 0 0,21-18 6 0 0,-54 69 231 0 0,46-55-238 0 0,4-6 29 0 0,-22 43 0 0 0,28-47-42 0 0,-1-1 1 0 0,0-1-1 0 0,-22 25 0 0 0,2-2 47 0 0,17-20-18 0 0,2 0-1 0 0,0 2 0 0 0,1-1 0 0 0,2 1 0 0 0,0 1 1 0 0,1 0-1 0 0,2 0 0 0 0,0 1 0 0 0,2 0 1 0 0,0 0-1 0 0,-1 40 0 0 0,4-29-31 0 0,0-22-27 0 0,1-1 1 0 0,1 1-1 0 0,2 15 0 0 0,0 57 87 0 0,2-38 93 0 0,-3 1 1 0 0,-7 83 0 0 0,-1-22 503 0 0,5-69-432 0 0,0-19-16 0 0,2 35 0 0 0,4-7-8 0 0,6 50-26 0 0,-7-76-183 0 0,0 33 0 0 0,-3-44-32 0 0,2-1 28 0 0,0 1 1 0 0,0-1-1 0 0,2 1 0 0 0,-1-1 1 0 0,2 0-1 0 0,-1-1 0 0 0,11 18 1 0 0,32 52 344 0 0,-40-72-308 0 0,0-1 1 0 0,0 0 0 0 0,9 8 0 0 0,-8-8 8 0 0,0 0 0 0 0,10 15 0 0 0,5 14 211 0 0,-17-26-237 0 0,1 0 0 0 0,0 0 0 0 0,1 0 0 0 0,0-1-1 0 0,0 0 1 0 0,20 17 0 0 0,0 0-27 0 0,-22-19-17 0 0,1-1 1 0 0,0-1 0 0 0,1 1-1 0 0,0-1 1 0 0,11 7 0 0 0,-9-7 16 0 0,1-1 1 0 0,0-1 0 0 0,0 0-1 0 0,0 0 1 0 0,0-1 0 0 0,0-1-1 0 0,1 0 1 0 0,0 0 0 0 0,-1-1-1 0 0,1 0 1 0 0,21-3 0 0 0,-27 2-1 0 0,15-5 49 0 0,14-13 18 0 0,-35 17-93 0 0,24-11 69 0 0,-14 8-52 0 0,-1-1 0 0 0,16-11 0 0 0,-11 7-19 0 0,8-2 25 0 0,-16 10-10 0 0,0 0-1 0 0,13-4-4 0 0,-16 5-10 0 0,1-1 0 0 0,0 1 0 0 0,-1-1 0 0 0,1 0 0 0 0,-1-1 0 0 0,1 1 0 0 0,-1-1 0 0 0,0 1 0 0 0,1-1 0 0 0,-1 0 0 0 0,4-4 0 0 0,5-9 0 0 0,-12 14 0 0 0,1 0 0 0 0,0 0 0 0 0,0 0 0 0 0,-1 0 0 0 0,1 0 0 0 0,0 1 0 0 0,0-1 0 0 0,0 0 0 0 0,0 0 0 0 0,0 1 0 0 0,2-2 0 0 0,18-3 0 0 0,-16 4 0 0 0,0 0 0 0 0,0 0 0 0 0,-1-1 0 0 0,1 1 0 0 0,8-5 0 0 0,41-26 64 0 0,-50 29-60 0 0,1 0 0 0 0,-1 0 0 0 0,0-1 0 0 0,0 1 0 0 0,0-1 0 0 0,-1 0 0 0 0,1 0 0 0 0,-1-1 0 0 0,4-6 0 0 0,-3 5 2 0 0,1 0 0 0 0,0 0 0 0 0,9-10 0 0 0,-7 10-7 0 0,2-1 5 0 0,-1-1 0 0 0,8-9 0 0 0,-15 16 0 0 0,0-1-1 0 0,0 1 1 0 0,1 0 0 0 0,-1 0-1 0 0,0 0 1 0 0,1 0 0 0 0,-1 0-1 0 0,0 1 1 0 0,1-1 0 0 0,-1 0 0 0 0,1 0-1 0 0,0 1 1 0 0,1-1 0 0 0,6-2-3 0 0,-2-2-1 0 0,1 1 0 0 0,-1-1 0 0 0,0-1 0 0 0,-1 1 0 0 0,1-1 0 0 0,6-8 0 0 0,33-43 0 0 0,-44 54 0 0 0,13-18-9 0 0,13-14 83 0 0,41-74 0 0 0,-37 50-21 0 0,-12 24-39 0 0,-2 0-1 0 0,-2-1 0 0 0,13-38 1 0 0,-14 23 28 0 0,34-81 1 0 0,-41 114-16 0 0,-2 0-1 0 0,0 0 1 0 0,3-26 0 0 0,1-4-3 0 0,12-71 26 0 0,-20 100-8 0 0,-1 0 0 0 0,-1 0 0 0 0,-3-29 0 0 0,0-5 173 0 0,3 38-167 0 0,0 1 0 0 0,-2 0 1 0 0,1 0-1 0 0,-7-23 0 0 0,5 26-43 0 0,0 0 1 0 0,-1-13-1 0 0,-1-6 6 0 0,2 18 7 0 0,1 0-6 0 0,-1-1 1 0 0,-1 0-1 0 0,0 1 1 0 0,0-1-1 0 0,-1 1 0 0 0,-1 1 1 0 0,-8-13-1 0 0,4 7 16 0 0,9 14-11 0 0,-1 0-1 0 0,1 1 1 0 0,-1-1-1 0 0,0 0 1 0 0,0 1-1 0 0,0 0 1 0 0,-4-4-1 0 0,4 3-3 0 0,0 0-1 0 0,-1 0 1 0 0,1 0-1 0 0,0 0 1 0 0,0 0-1 0 0,0 0 1 0 0,1 0-1 0 0,-1-1 1 0 0,1 1-1 0 0,-2-7 1 0 0,1 2-7 0 0,-19-58-6 0 0,19 57 0 0 0,-15-30 0 0 0,8 14 0 0 0,4 14 0 0 0,1 3 0 0 0,-9-4 0 0 0,8 6 0 0 0,-17-14 0 0 0,7 8 22 0 0,0 1-1 0 0,-25-12 1 0 0,-3-4-23 0 0,29 17 15 0 0,-1-1-1 0 0,2-1 0 0 0,-21-20 1 0 0,19 11-4 0 0,5 13-10 0 0,-16-8 0 0 0,17 10 0 0 0,-3 5 0 0 0,4 4 0 0 0,0-1 0 0 0,0 1 0 0 0,0 0 0 0 0,0 1 0 0 0,0 0 0 0 0,-12 8 0 0 0,-10 5 0 0 0,11-7 8 0 0,15-7-4 0 0,-1 0 0 0 0,1-1 1 0 0,-1 1-1 0 0,0-1 0 0 0,0 0 1 0 0,1-1-1 0 0,-1 1 0 0 0,0-1 1 0 0,-1 0-1 0 0,1 0 0 0 0,0-1 1 0 0,-8 1-1 0 0,11-1-4 0 0,-1 0 0 0 0,1 0 0 0 0,-1-1 0 0 0,1 1 0 0 0,0 0 0 0 0,-1-1 0 0 0,1 1 0 0 0,0-1 0 0 0,-1 0 0 0 0,1 0 0 0 0,0 0 0 0 0,0 0 0 0 0,-3-1 0 0 0,0-2 11 0 0,-3 2 12 0 0,6 1-20 0 0,1 1-1 0 0,-1-1 1 0 0,1 0-1 0 0,-1 0 1 0 0,1 0-1 0 0,0 0 1 0 0,-1 0-1 0 0,1 0 1 0 0,0 0-1 0 0,0 0 1 0 0,-2-3-1 0 0,0 1-57 0 0,1 0 0 0 0,-1 0 1 0 0,1 0-1 0 0,0 0 0 0 0,0-1 0 0 0,-3-4 0 0 0,5 8 55 0 0,0 0 1 0 0,0 0-1 0 0,0 0 0 0 0,0-1 0 0 0,0 1 0 0 0,0 0 0 0 0,0 0 1 0 0,0 0-1 0 0,0 0 0 0 0,0 0 0 0 0,0 0 0 0 0,0-1 1 0 0,-1 1-1 0 0,1 0 0 0 0,0 0 0 0 0,0 0 0 0 0,0 0 0 0 0,0 0 1 0 0,0 0-1 0 0,0 0 0 0 0,0 0 0 0 0,-1 0 0 0 0,1-1 0 0 0,0 1 1 0 0,0 0-1 0 0,0 0 0 0 0,0 0 0 0 0,0 0 0 0 0,-1 0 1 0 0,1 0-1 0 0,0 0 0 0 0,0 0 0 0 0,0 0 0 0 0,0 0 0 0 0,0 0 1 0 0,-1 0-1 0 0,1 0 0 0 0,0 0 0 0 0,0 0 0 0 0,0 0 1 0 0,0 0-1 0 0,0 1 0 0 0,-1-1 0 0 0,1 0 0 0 0,0 0 0 0 0,0 0 1 0 0,0 0-1 0 0,0 0 0 0 0,0 0 0 0 0,0 0 0 0 0,-1 0 1 0 0,1 0-1 0 0,0 1 0 0 0,0-1 0 0 0,0 0 0 0 0,0 0 0 0 0,0 0 1 0 0,0 0-1 0 0,0 0 0 0 0,0 0 0 0 0,0 1 0 0 0,0-1 0 0 0,0 0 1 0 0,0 0-1 0 0,0 0 0 0 0,0 0 0 0 0,-6 14 57 0 0,5-11-24 0 0,-5 10 56 0 0,5-10-46 0 0,0-2-77 0 0,0 1 1 0 0,0-1 0 0 0,0 0 0 0 0,0 0 0 0 0,0 0 0 0 0,-1 0 0 0 0,1 0 0 0 0,0 0 0 0 0,0 0 0 0 0,-1-1 0 0 0,1 1 0 0 0,-3 1-1 0 0,1-1-49 0 0,-32 23-1765 0 0,1-2 540 0 0,-2 0-4829 0 0,21-15 974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42:52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6447 0 0,'2'1'298'0'0,"0"2"-186"0"0,2-2-4 0 0,18 4 70 0 0,-1 1 10 0 0,-14-3 323 0 0,1-1 1 0 0,-1 0 0 0 0,1-1-1 0 0,-1 0 1 0 0,10 1 0 0 0,-10-2-122 0 0,1 1 0 0 0,-1 1 1 0 0,0-1-1 0 0,0 1 1 0 0,0 0-1 0 0,9 5 1 0 0,19 5 1448 0 0,-30-12-1607 0 0,1 1 0 0 0,-1-1 0 0 0,1 0 0 0 0,8-1 0 0 0,3-1 58 0 0,12 5 26 0 0,-26-2-278 0 0,1-1 0 0 0,-1 1 0 0 0,1-1 0 0 0,0 0 0 0 0,-1 0-1 0 0,1 0 1 0 0,0 0 0 0 0,-1-1 0 0 0,1 1 0 0 0,-1-1 0 0 0,1 0-1 0 0,3-2 1 0 0,-1 3 98 0 0,0 3-86 0 0,-1 0 0 0 0,1-1-1 0 0,1 0 1 0 0,-1-1 0 0 0,0 1 0 0 0,0-1-1 0 0,1 0 1 0 0,-1 0 0 0 0,0-1 0 0 0,1 0-1 0 0,-1 0 1 0 0,9-2 0 0 0,34-7 181 0 0,-31 6-143 0 0,25-7 0 0 0,-20 3-28 0 0,30-3 1 0 0,-47 8-48 0 0,0 1 0 0 0,0-1 0 0 0,0-1 0 0 0,0 1 0 0 0,-1-1 0 0 0,6-3 0 0 0,-5 3-2 0 0,-1 0-1 0 0,1 0 1 0 0,-1 1-1 0 0,1-1 0 0 0,0 1 1 0 0,10-2-1 0 0,73-12 107 0 0,-76 15-105 0 0,1 0-1 0 0,0 0 1 0 0,24 3-1 0 0,-23-1 18 0 0,18 4 35 0 0,-14-1 4 0 0,-14-4-49 0 0,-3-1-16 0 0,-1 1 0 0 0,1-1 1 0 0,0 1-1 0 0,0 0 0 0 0,-1 0 0 0 0,1 0 1 0 0,0 0-1 0 0,0 0 0 0 0,-1 0 0 0 0,1 0 1 0 0,0 1-1 0 0,3 0 0 0 0,10 0 56 0 0,-1 1 6 0 0,-4 1 1 0 0,4 3 127 0 0,-12-5-93 0 0,-2-1-11 0 0,0 0-5 0 0,3 1-16 0 0,-1 1-45 0 0,24 5 226 0 0,-11-5-182 0 0,-10-1-56 0 0,0 0-1 0 0,-1-1 1 0 0,1 0 0 0 0,0 0 0 0 0,-1 0 0 0 0,7-2-1 0 0,-4 1-8 0 0,8-3-2 0 0,3-2 24 0 0,-14 5-18 0 0,17-1 82 0 0,-14 0-67 0 0,-5 2 34 0 0,-2 0-27 0 0,0 0-182 0 0,0 0-91 0 0,0 3-19 0 0,4 9-637 0 0,0 0 1 0 0,7 12 0 0 0,-3-12-5294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1.07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53 0 8287 0 0,'0'0'382'0'0,"0"0"-8"0"0,0 0-170 0 0,2 14 1172 0 0,2 2-1137 0 0,1 1 328 0 0,-2 0-1 0 0,0 1 1 0 0,0-1 0 0 0,-1 30-1 0 0,-34 223 4126 0 0,8-91-3656 0 0,16-121-1036 0 0,4-40 0 0 0,1 0 0 0 0,1 0 0 0 0,1 0 0 0 0,2 36 0 0 0,8-18-2793 0 0,-9-34 1770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1.47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111 179 10135 0 0,'0'0'231'0'0,"0"0"29"0"0,0-18 305 0 0,-10-59 2507 0 0,8 67-2556 0 0,0 0 0 0 0,-1 0 0 0 0,0 0 0 0 0,-1 1 0 0 0,-7-14 0 0 0,11 23-515 0 0,0-1 0 0 0,0 0 0 0 0,-1 1-1 0 0,1-1 1 0 0,0 1 0 0 0,-1-1 0 0 0,1 1-1 0 0,0-1 1 0 0,-1 0 0 0 0,1 1 0 0 0,-1-1-1 0 0,1 1 1 0 0,0 0 0 0 0,-1-1 0 0 0,0 1-1 0 0,1-1 1 0 0,-1 1 0 0 0,1 0 0 0 0,-1-1-1 0 0,1 1 1 0 0,-1 0 0 0 0,0-1 0 0 0,1 1-1 0 0,-1 0 1 0 0,0 0 0 0 0,1 0 0 0 0,-1 0-1 0 0,0 0 1 0 0,1 0 0 0 0,-1 0 0 0 0,0 0-1 0 0,1 0 1 0 0,-1 0 0 0 0,0 0 0 0 0,1 0 0 0 0,-1 0-1 0 0,1 0 1 0 0,-1 1 0 0 0,0-1 0 0 0,1 0-1 0 0,-1 0 1 0 0,1 1 0 0 0,-1-1 0 0 0,0 1-1 0 0,1-1 1 0 0,-1 0 0 0 0,1 1 0 0 0,-1-1-1 0 0,1 1 1 0 0,0-1 0 0 0,-2 2 0 0 0,0 1-62 0 0,-1 1 0 0 0,0 0 1 0 0,1 0-1 0 0,0 0 0 0 0,0 0 1 0 0,-2 5-1 0 0,-2 10-165 0 0,1 0 0 0 0,1 0 0 0 0,-3 27 0 0 0,1 59-461 0 0,5-89 833 0 0,1 0 0 0 0,0 0 0 0 0,2 0 0 0 0,0 0 0 0 0,5 20 0 0 0,-6-34-88 0 0,-1 0-1 0 0,1-1 1 0 0,0 1 0 0 0,-1 0-1 0 0,1-1 1 0 0,0 1-1 0 0,0 0 1 0 0,0-1 0 0 0,0 1-1 0 0,1-1 1 0 0,-1 0-1 0 0,0 1 1 0 0,1-1 0 0 0,-1 0-1 0 0,3 2 1 0 0,-3-3-38 0 0,0 1 0 0 0,0-1 0 0 0,1 0 0 0 0,-1 1-1 0 0,0-1 1 0 0,1 0 0 0 0,-1 0 0 0 0,0 1 0 0 0,1-1 0 0 0,-1 0 0 0 0,0 0 0 0 0,1-1 0 0 0,-1 1 0 0 0,0 0 0 0 0,0 0 0 0 0,3-1-1 0 0,0-1 81 0 0,0 0 0 0 0,-1 0-1 0 0,1 0 1 0 0,-1 0 0 0 0,0-1 0 0 0,1 1-1 0 0,-1-1 1 0 0,0 0 0 0 0,0 0-1 0 0,-1 0 1 0 0,1 0 0 0 0,2-5-1 0 0,4-7 22 0 0,-1 0 0 0 0,0 0 1 0 0,-2-1-1 0 0,10-30 0 0 0,-11 26-1375 0 0,4-39 1 0 0,-6 27-4886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1.92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 90 13823 0 0,'0'0'315'0'0,"0"0"45"0"0,0 0 21 0 0,2 8 63 0 0,0 4-53 0 0,-1 1-1 0 0,-1 23 0 0 0,0-17 326 0 0,-5 76-557 0 0,-1-2-153 0 0,6-93-6 0 0,0 0 0 0 0,0 0-1 0 0,0 0 1 0 0,0 1 0 0 0,0-1-1 0 0,0 0 1 0 0,0 0 0 0 0,0 0-1 0 0,0 0 1 0 0,0 1 0 0 0,0-1-1 0 0,0 0 1 0 0,1 0 0 0 0,-1 0-1 0 0,0 1 1 0 0,0-1 0 0 0,0 0 0 0 0,0 0-1 0 0,0 0 1 0 0,0 0 0 0 0,0 0-1 0 0,0 1 1 0 0,0-1 0 0 0,1 0-1 0 0,-1 0 1 0 0,0 0 0 0 0,0 0-1 0 0,0 0 1 0 0,0 0 0 0 0,1 1-1 0 0,-1-1 1 0 0,0 0 0 0 0,0 0-1 0 0,0 0 1 0 0,0 0 0 0 0,1 0-1 0 0,-1 0 1 0 0,0 0 0 0 0,0 0 0 0 0,0 0-1 0 0,0 0 1 0 0,1 0 0 0 0,-1 0-1 0 0,0 0 1 0 0,0 0 0 0 0,0 0-1 0 0,1 0 1 0 0,-1 0 0 0 0,0 0-1 0 0,0 0 1 0 0,0 0 0 0 0,0 0-1 0 0,1-1 1 0 0,-1 1 0 0 0,0 0-1 0 0,8-5 69 0 0,-8 5-46 0 0,24-19 1264 0 0,5-4-596 0 0,-24 20-690 0 0,-1 0 0 0 0,1 1 0 0 0,-1 0 0 0 0,1 0 0 0 0,0 0 0 0 0,8-2 0 0 0,-12 3 0 0 0,0 1 0 0 0,-1 0 0 0 0,1-1 0 0 0,-1 1 0 0 0,1 0 0 0 0,-1-1 0 0 0,1 1 0 0 0,-1 0 0 0 0,1 0 0 0 0,-1 0 0 0 0,1 0 0 0 0,-1-1 0 0 0,1 1 0 0 0,-1 0 0 0 0,1 0 0 0 0,-1 0 0 0 0,1 0 0 0 0,-1 0 0 0 0,1 0 0 0 0,-1 0 0 0 0,1 0 0 0 0,-1 1 0 0 0,1-1 0 0 0,-1 0 0 0 0,2 0 0 0 0,3 4 0 0 0,1 0 0 0 0,-3-1 0 0 0,2 6 0 0 0,-5-8 0 0 0,1-1 0 0 0,-1 0 0 0 0,0 0 0 0 0,0 1 0 0 0,0-1 0 0 0,1 0 0 0 0,-1 0 0 0 0,0 0 0 0 0,0 0 0 0 0,1 1 0 0 0,-1-1 0 0 0,0 0 0 0 0,0 0 0 0 0,1 0 0 0 0,-1 0 0 0 0,0 0 0 0 0,0 0 0 0 0,1 0 0 0 0,-1 0 0 0 0,0 0 0 0 0,1 0 0 0 0,-1 0 0 0 0,0 0 0 0 0,0 0 0 0 0,1 0 0 0 0,-1 0 0 0 0,0 0 0 0 0,1 0 0 0 0,-1 0 0 0 0,0 0 0 0 0,0 0 0 0 0,1 0 0 0 0,-1 0 0 0 0,0 0 0 0 0,0-1 0 0 0,1 1 0 0 0,-1 0 0 0 0,0 0 0 0 0,1-1 0 0 0,6-6 0 0 0,-6 6 0 0 0,4-5 211 0 0,-1-1 0 0 0,0 0-1 0 0,0 0 1 0 0,0-1 0 0 0,-1 1-1 0 0,0-1 1 0 0,2-7 0 0 0,7-16 135 0 0,5-12-338 0 0,17-65 0 0 0,-31 98-272 0 0,1 0 0 0 0,10-19 0 0 0,-8 17-328 0 0,-2 6 80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2.26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41 175 11975 0 0,'0'0'547'0'0,"0"0"-11"0"0,14-11-181 0 0,-9 7 318 0 0,0 0 0 0 0,0 0 1 0 0,0 0-1 0 0,0 0 0 0 0,-1-1 1 0 0,7-9-1 0 0,18-34 650 0 0,-26 42-1349 0 0,-2 4 26 0 0,0-1 0 0 0,-1 1 0 0 0,1-1 0 0 0,-1 0 0 0 0,1 1 0 0 0,-1-1 0 0 0,0 1 0 0 0,0-1 0 0 0,0 0 0 0 0,0 1 0 0 0,0-1 0 0 0,-1 1 0 0 0,1-1 0 0 0,-1 0 0 0 0,0 1 0 0 0,0 0 0 0 0,0-1 0 0 0,0 1 0 0 0,0-1 0 0 0,0 1 0 0 0,-1 0 0 0 0,1 0 0 0 0,-3-3 0 0 0,2 4-35 0 0,1 0-1 0 0,0 0 0 0 0,-1 0 1 0 0,1 0-1 0 0,-1 0 1 0 0,1 1-1 0 0,-1-1 1 0 0,1 1-1 0 0,-1-1 0 0 0,1 1 1 0 0,-1 0-1 0 0,1-1 1 0 0,-1 1-1 0 0,0 0 1 0 0,1 0-1 0 0,-1 0 0 0 0,1 0 1 0 0,-1 0-1 0 0,0 1 1 0 0,1-1-1 0 0,-1 0 1 0 0,1 1-1 0 0,-1-1 0 0 0,1 1 1 0 0,-1 0-1 0 0,1-1 1 0 0,-3 2-1 0 0,2 1-47 0 0,-1-1 0 0 0,0 1 0 0 0,1-1 0 0 0,-1 1 0 0 0,1 0 0 0 0,0 0 0 0 0,0 0 0 0 0,0 0 0 0 0,1 0 0 0 0,-1 0 0 0 0,-1 5 0 0 0,-7 20 114 0 0,1 0-1 0 0,-9 48 1 0 0,15-59 13 0 0,1 0 0 0 0,1 0 1 0 0,0 0-1 0 0,1 0 0 0 0,1 0 0 0 0,4 19 1 0 0,-5-33 66 0 0,1 1 1 0 0,0 0-1 0 0,0-1 1 0 0,1 1-1 0 0,-1-1 1 0 0,1 1-1 0 0,0-1 1 0 0,-1 0 0 0 0,1 0-1 0 0,1 1 1 0 0,-1-2-1 0 0,4 5 1 0 0,-5-6-108 0 0,0 0 0 0 0,0 0 0 0 0,0-1 0 0 0,1 1 0 0 0,-1 0 1 0 0,0-1-1 0 0,0 1 0 0 0,1 0 0 0 0,-1-1 0 0 0,1 0 0 0 0,-1 1 0 0 0,0-1 0 0 0,1 0 1 0 0,-1 0-1 0 0,1 0 0 0 0,-1 1 0 0 0,1-2 0 0 0,-1 1 0 0 0,0 0 0 0 0,1 0 1 0 0,-1 0-1 0 0,1-1 0 0 0,-1 1 0 0 0,0 0 0 0 0,1-1 0 0 0,-1 0 0 0 0,0 1 0 0 0,1-1 1 0 0,-1 0-1 0 0,0 1 0 0 0,0-1 0 0 0,0 0 0 0 0,2-2 0 0 0,3-2-256 0 0,-1 0 0 0 0,-1 0 0 0 0,1-1 0 0 0,-1 1 0 0 0,0-1 0 0 0,6-11 0 0 0,14-36-2167 0 0,-22 48 2400 0 0,14-38-1515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2.60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19 32 15663 0 0,'0'0'356'0'0,"0"0"50"0"0,0 0 20 0 0,7 10 106 0 0,12 19-532 0 0,-18-27 52 0 0,0 0 0 0 0,0 0-1 0 0,1 0 1 0 0,-2 1-1 0 0,1-1 1 0 0,0 0 0 0 0,0 1-1 0 0,-1-1 1 0 0,1 1 0 0 0,-1-1-1 0 0,0 0 1 0 0,0 1 0 0 0,0 4-1 0 0,0-1 149 0 0,-1 13 363 0 0,-4 22 1 0 0,2-15-574 0 0,1-12 333 0 0,-1 0-1 0 0,-6 21 1 0 0,7-29-43 0 0,0 0 0 0 0,0 0 0 0 0,-1-1 0 0 0,0 1 0 0 0,0-1 0 0 0,0 1 0 0 0,-1-1 0 0 0,-4 5 0 0 0,7-9 163 0 0,2-7-278 0 0,0 1-165 0 0,0 0 0 0 0,1 0 0 0 0,0 1 0 0 0,0-1 0 0 0,0 1 0 0 0,5-8 0 0 0,6-13 0 0 0,-6 8 0 0 0,36-83 0 0 0,-37 88 0 0 0,1 1 0 0 0,1 0 0 0 0,-1 0 0 0 0,2 1 0 0 0,-1-1 0 0 0,13-9 0 0 0,-16 15-310 0 0,2 0-1 0 0,-1 0 1 0 0,0 1 0 0 0,1-1-1 0 0,0 2 1 0 0,0-1 0 0 0,0 1-1 0 0,14-5 1 0 0,-8 6-713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13823 0 0,'0'0'315'0'0,"0"0"45"0"0,-3 1 21 0 0,-6 6-312 0 0,0-1-1 0 0,1 1 0 0 0,-1 0 0 0 0,1 1 0 0 0,-11 14 1 0 0,-5 4-23 0 0,-190 184 1930 0 0,172-172-2404 0 0,27-26 178 0 0,1 0 0 0 0,1 1 0 0 0,0 0 0 0 0,1 1 0 0 0,-19 28 0 0 0,29-36 250 0 0,0-1 0 0 0,0 1 0 0 0,0 0 0 0 0,1 1 0 0 0,0-1 0 0 0,0 0 0 0 0,0 0 0 0 0,1 0 0 0 0,0 1 0 0 0,0-1 0 0 0,1 0 0 0 0,-1 0 0 0 0,1 0 0 0 0,1 0 0 0 0,-1 0 0 0 0,1 0 0 0 0,0 0 0 0 0,1 0 0 0 0,-1 0 0 0 0,1-1 0 0 0,0 1 0 0 0,0-1 0 0 0,7 8 0 0 0,-1-5 0 0 0,-1-1 0 0 0,-3 0 64 0 0,-4-5 51 0 0,-1-1-1 0 0,0 1 1 0 0,1-1-1 0 0,-1 1 1 0 0,0-1-1 0 0,0 1 0 0 0,0-1 1 0 0,0 1-1 0 0,0 0 1 0 0,0-1-1 0 0,0 1 1 0 0,-1-1-1 0 0,1 1 1 0 0,-1-1-1 0 0,1 1 1 0 0,-1 1-1 0 0,-1 2-148 0 0,-1 4-363 0 0,0 0 1 0 0,-1-1-1 0 0,1 1 0 0 0,-2-1 0 0 0,1 0 1 0 0,-10 11-1 0 0,11-16-626 0 0</inkml:trace>
  <inkml:trace contextRef="#ctx0" brushRef="#br0" timeOffset="1">161 385 15663 0 0,'0'0'719'0'0,"0"0"-20"0"0,0 0-374 0 0,0 0 84 0 0,0 0 82 0 0,3-1 18 0 0,7-1-410 0 0,0-1 0 0 0,0-1-1 0 0,0 0 1 0 0,0 0 0 0 0,15-11 0 0 0,8-2-84 0 0,46-26 813 0 0,-48 24-218 0 0,46-18 0 0 0,-76 36-610 0 0,0 1 0 0 0,0-1 0 0 0,0 1 0 0 0,0 0 0 0 0,0-1 0 0 0,1 1 0 0 0,-1 0 0 0 0,0 0 0 0 0,0 0 0 0 0,0 0 0 0 0,1 0 0 0 0,1 0 0 0 0,0 4 0 0 0,-2-3 0 0 0,0 1 0 0 0,0 0 0 0 0,0-1 0 0 0,0 1 0 0 0,-1 0 0 0 0,1 0 0 0 0,0-1 0 0 0,-1 1 0 0 0,0 0 0 0 0,1 0 0 0 0,-1 0 0 0 0,0 0 0 0 0,0 0 0 0 0,0 0 0 0 0,0 0 0 0 0,0 0 0 0 0,0 0 0 0 0,0 0 0 0 0,-1 1 0 0 0,-2 6 0 0 0,1 0 0 0 0,-6 12 0 0 0,5-14 0 0 0,-31 73 0 0 0,-10 26 0 0 0,33-80-37 0 0,5-11-173 0 0,1 0 1 0 0,0 0-1 0 0,-3 18 0 0 0,7-31-298 0 0,1-2-72 0 0,0 0-285 0 0,0 0-126 0 0,1-2-29 0 0,4-6-4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3.18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62 29 10135 0 0,'0'0'464'0'0,"0"0"-9"0"0,8-12-278 0 0,-4 5 440 0 0,4-2 2559 0 0,-8 9-3103 0 0,0 0-1 0 0,1 0 1 0 0,-1 0 0 0 0,1 0-1 0 0,-1 0 1 0 0,1 0 0 0 0,-1 0-1 0 0,1 0 1 0 0,-1 0 0 0 0,0 0-1 0 0,1 0 1 0 0,-1 0-1 0 0,1 1 1 0 0,-1-1 0 0 0,0 0-1 0 0,1 0 1 0 0,-1 0 0 0 0,1 1-1 0 0,-1-1 1 0 0,0 0 0 0 0,1 1-1 0 0,-1-1 1 0 0,0 0-1 0 0,0 0 1 0 0,1 1 0 0 0,-1-1-1 0 0,0 1 1 0 0,0-1 0 0 0,1 1-1 0 0,1 3-41 0 0,0 0-1 0 0,-1 0 0 0 0,0 0 0 0 0,1 0 1 0 0,-1 1-1 0 0,-1-1 0 0 0,1 0 0 0 0,-1 0 1 0 0,1 1-1 0 0,-1-1 0 0 0,-1 9 0 0 0,1-3 222 0 0,-6 105 513 0 0,-24 144 0 0 0,7-83 750 0 0,-5-21 1125 0 0,28-155-2640 0 0,0 2 2 0 0,-1 0 0 0 0,1 0 0 0 0,0 0-1 0 0,0 0 1 0 0,-1 0 0 0 0,1 0 0 0 0,0 0-1 0 0,1 4 1 0 0,-1-5-2 0 0,0-1 0 0 0,0 0 0 0 0,1 1 0 0 0,-1-1 0 0 0,0 0 0 0 0,0 1 0 0 0,0-1 0 0 0,1 0 0 0 0,-1 1 0 0 0,0-1 0 0 0,0 0 0 0 0,1 0 0 0 0,-1 1 0 0 0,0-1 0 0 0,1 0 0 0 0,-1 0 0 0 0,0 0 0 0 0,1 1 0 0 0,-1-1 0 0 0,0 0 0 0 0,1 0 0 0 0,-1 0 0 0 0,0 0 0 0 0,1 0 0 0 0,-1 0 0 0 0,0 1 0 0 0,1-1 0 0 0,-1 0 0 0 0,1 0 0 0 0,-1 0 0 0 0,0 0 0 0 0,1 0 0 0 0,-1-1 0 0 0,0 1 0 0 0,1 0 0 0 0,-1 0 0 0 0,1 0 0 0 0,-1 0 0 0 0,0 0 0 0 0,1 0 0 0 0,-1-1 0 0 0,0 1 0 0 0,1 0 0 0 0,-1 0 0 0 0,0 0 0 0 0,0-1 0 0 0,1 1 0 0 0,-1 0 0 0 0,0-1 0 0 0,0 1 0 0 0,1-1 0 0 0,-1 1 0 0 0,3-2 0 0 0,1-1 0 0 0,-1 0 0 0 0,0 0 0 0 0,0 0 0 0 0,0-1 0 0 0,-1 1 0 0 0,1-1 0 0 0,-1 1 0 0 0,2-5 0 0 0,16-39 0 0 0,-10 24 0 0 0,-2-1 0 0 0,-5 17 0 0 0,-1 0 0 0 0,1 0 0 0 0,5-10 0 0 0,-7 15 0 0 0,1 0 0 0 0,-1 1 0 0 0,1-1 0 0 0,-1 0 0 0 0,1 0 0 0 0,-1 1 0 0 0,1-1 0 0 0,0 1 0 0 0,0 0 0 0 0,0-1 0 0 0,0 1 0 0 0,0 0 0 0 0,0 0 0 0 0,0 0 0 0 0,3-1 0 0 0,9-2 0 0 0,28-3 0 0 0,-38 6 0 0 0,0 0 0 0 0,0 0 0 0 0,-1 0 0 0 0,1 0 0 0 0,0 1 0 0 0,6-1 0 0 0,-10 1 0 0 0,1 0 0 0 0,-1 1 0 0 0,1-1 0 0 0,-1 0 0 0 0,1 1 0 0 0,-1-1 0 0 0,1 0 0 0 0,-1 1 0 0 0,1-1 0 0 0,-1 1 0 0 0,0-1 0 0 0,1 0 0 0 0,-1 1 0 0 0,0-1 0 0 0,1 1 0 0 0,-1-1 0 0 0,0 1 0 0 0,0-1 0 0 0,0 1 0 0 0,1-1 0 0 0,-1 1 0 0 0,0-1 0 0 0,0 1 0 0 0,0 0 0 0 0,0-1 0 0 0,0 1 0 0 0,0-1 0 0 0,0 1 0 0 0,0-1 0 0 0,0 1 0 0 0,0-1 0 0 0,0 1 0 0 0,0 0 0 0 0,0-1 0 0 0,-1 1 0 0 0,1 0 0 0 0,0-1 0 0 0,-1 4 0 0 0,0 0 0 0 0,0 0 0 0 0,0 0 0 0 0,-1 0 0 0 0,1-1 0 0 0,-1 1 0 0 0,0-1 0 0 0,-3 5 0 0 0,-21 27 0 0 0,17-24 0 0 0,-10 9 0 0 0,-1 0 0 0 0,-34 26 0 0 0,35-29 0 0 0,16-15-3 0 0,-7 6-9 0 0,0 1 0 0 0,0-2 0 0 0,-1 0-1 0 0,-14 8 1 0 0,17-13-204 0 0,7-5-497 0 0,7-10-3895 0 0,-5 11 2675 0 0,5-9-4949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3.52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52 186 13823 0 0,'0'0'630'0'0,"0"0"-13"0"0,13 2-368 0 0,-11-3-162 0 0,0 1-1 0 0,0-1 0 0 0,-1 0 0 0 0,1 0 1 0 0,0 0-1 0 0,0 0 0 0 0,-1 0 1 0 0,1-1-1 0 0,-1 1 0 0 0,1 0 0 0 0,-1-1 1 0 0,1 1-1 0 0,-1-1 0 0 0,0 1 0 0 0,0-1 1 0 0,0 0-1 0 0,0 0 0 0 0,1-2 1 0 0,15-37 473 0 0,-15 34-632 0 0,0-1 370 0 0,-1 0 0 0 0,1 0 0 0 0,-2 0 0 0 0,1 0 0 0 0,-1-1 0 0 0,-2-11 0 0 0,1 10-408 0 0,1 8 174 0 0,0 1 1 0 0,0-1-1 0 0,-1 1 0 0 0,1-1 1 0 0,-1 1-1 0 0,1-1 0 0 0,-1 1 0 0 0,0-1 1 0 0,1 1-1 0 0,-1-1 0 0 0,0 1 0 0 0,0 0 1 0 0,0-1-1 0 0,0 1 0 0 0,0 0 1 0 0,-1 0-1 0 0,1 0 0 0 0,0 0 0 0 0,0 0 1 0 0,-3-2-1 0 0,3 3-42 0 0,0-1 1 0 0,0 1 0 0 0,0 0-1 0 0,0-1 1 0 0,0 1-1 0 0,0 0 1 0 0,0-1-1 0 0,-1 1 1 0 0,1 0-1 0 0,0 0 1 0 0,0 0-1 0 0,0 0 1 0 0,0 0-1 0 0,0 0 1 0 0,0 0-1 0 0,0 0 1 0 0,0 1-1 0 0,-1-1 1 0 0,1 0-1 0 0,0 1 1 0 0,0-1-1 0 0,0 1 1 0 0,0-1 0 0 0,0 1-1 0 0,1-1 1 0 0,-1 1-1 0 0,0 0 1 0 0,0-1-1 0 0,0 1 1 0 0,-1 1-1 0 0,-2 3-22 0 0,1 0 0 0 0,0 0 0 0 0,0 0 0 0 0,0 0 0 0 0,1 0 0 0 0,-4 10 0 0 0,-8 36 0 0 0,9-30 0 0 0,-12 67-6 0 0,15-75 22 0 0,1 0-1 0 0,1 0 1 0 0,0 0 0 0 0,3 24-1 0 0,-3-35 43 0 0,1 0-1 0 0,-1 0 1 0 0,0 0 0 0 0,1-1-1 0 0,-1 1 1 0 0,1 0 0 0 0,0-1-1 0 0,0 1 1 0 0,0 0 0 0 0,0-1-1 0 0,0 1 1 0 0,0-1 0 0 0,0 1-1 0 0,0-1 1 0 0,0 0 0 0 0,1 1-1 0 0,-1-1 1 0 0,0 0 0 0 0,1 0-1 0 0,-1 0 1 0 0,1 0 0 0 0,0 0-1 0 0,-1 0 1 0 0,1-1 0 0 0,0 1-1 0 0,-1 0 1 0 0,1-1 0 0 0,0 0-1 0 0,0 1 1 0 0,2-1 0 0 0,-1 0-49 0 0,0 0 0 0 0,0 0 1 0 0,0 0-1 0 0,0-1 1 0 0,-1 1-1 0 0,1-1 1 0 0,0 0-1 0 0,0 0 0 0 0,-1 0 1 0 0,1 0-1 0 0,-1 0 1 0 0,1-1-1 0 0,-1 1 1 0 0,1-1-1 0 0,-1 0 0 0 0,0 0 1 0 0,0 1-1 0 0,0-1 1 0 0,2-3-1 0 0,5-7 11 0 0,-1 0 0 0 0,0 0 0 0 0,-1-1-1 0 0,11-27 1 0 0,-3-1-6587 0 0,-8 22-749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3.91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75 11975 0 0,'0'0'267'0'0,"0"0"42"0"0,0 0 17 0 0,19-6 84 0 0,-18 6-341 0 0,-1 0 1 0 0,1-1-1 0 0,0 1 0 0 0,-1 0 0 0 0,1 0 0 0 0,0-1 0 0 0,0 1 1 0 0,-1 0-1 0 0,1 0 0 0 0,0 0 0 0 0,0 0 0 0 0,-1 0 0 0 0,1 0 0 0 0,0 0 1 0 0,0 0-1 0 0,-1 0 0 0 0,1 0 0 0 0,0 1 0 0 0,0-1 0 0 0,-1 0 0 0 0,1 1 1 0 0,0-1-1 0 0,-1 0 0 0 0,1 1 0 0 0,0-1 0 0 0,-1 1 0 0 0,2 0 1 0 0,-1 0 32 0 0,-1 0 0 0 0,1 1 0 0 0,0-1 0 0 0,-1 0 0 0 0,1 1 1 0 0,0-1-1 0 0,-1 1 0 0 0,0-1 0 0 0,1 1 0 0 0,-1-1 1 0 0,0 1-1 0 0,0 2 0 0 0,0 7 304 0 0,-1-1 0 0 0,0 0-1 0 0,-3 12 1 0 0,3-19-278 0 0,-34 151 3456 0 0,34-147-3293 0 0,0 0 0 0 0,0 0-1 0 0,0 10 1 0 0,1-16-269 0 0,0 1 1 0 0,0-1-1 0 0,1 1 0 0 0,-1 0 1 0 0,0-1-1 0 0,1 1 0 0 0,-1-1 1 0 0,1 1-1 0 0,-1-1 0 0 0,1 1 1 0 0,0-1-1 0 0,-1 1 0 0 0,1-1 1 0 0,0 1-1 0 0,0-1 0 0 0,0 0 1 0 0,0 0-1 0 0,0 1 0 0 0,1-1 1 0 0,1 1-1 0 0,-2-1-22 0 0,0-1 0 0 0,0 0 0 0 0,1 1 0 0 0,-1-1 0 0 0,0 0 0 0 0,1 0 0 0 0,-1 0 0 0 0,0 0 0 0 0,1 0 0 0 0,-1 0 0 0 0,0 0 0 0 0,1 0 0 0 0,-1-1 0 0 0,0 1 0 0 0,0 0 0 0 0,1-1 0 0 0,-1 1 0 0 0,0-1 0 0 0,0 1 0 0 0,0-1 0 0 0,1 0 0 0 0,-1 1 0 0 0,0-1 0 0 0,0 0 0 0 0,0 0 0 0 0,0 0 0 0 0,1-1 0 0 0,4-4 0 0 0,-1 0 0 0 0,10-12 0 0 0,1-4 8 0 0,-2 0 1 0 0,-1-1-1 0 0,18-44 0 0 0,20-79-952 0 0,-34 94-137 0 0,-34 118 1081 0 0,-10 72 0 0 0,23-116 0 0 0,3-16-13 0 0,0 0 1 0 0,0-1-1 0 0,0 1 0 0 0,1 0 1 0 0,0 0-1 0 0,0 0 0 0 0,0 0 0 0 0,1 0 1 0 0,0 0-1 0 0,2 7 0 0 0,-3-12-712 0 0,9-4-1259 0 0,1-2 961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4.2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57 0 17503 0 0,'0'0'399'0'0,"0"0"60"0"0,0 0 21 0 0,-1 15 102 0 0,2 15 163 0 0,-1 0 0 0 0,-1 0-1 0 0,-8 45 1 0 0,5-57-319 0 0,0-1 0 0 0,-2 0 0 0 0,0 0 1 0 0,-1 0-1 0 0,-12 23 0 0 0,18-39 17 0 0,6-6 165 0 0,-1 0-349 0 0,0 1 0 0 0,-1-1 0 0 0,0 0 0 0 0,4-7 0 0 0,12-16-834 0 0,23-24-14 0 0,14-15 71 0 0,-40 50 518 0 0,-5 5 0 0 0,1 0 0 0 0,14-12 0 0 0,-26 24 0 0 0,1 0 0 0 0,-1 0 0 0 0,0 0 0 0 0,0 0 0 0 0,0 0 0 0 0,0-1 0 0 0,1 1 0 0 0,-1 0 0 0 0,0 0 0 0 0,0 0 0 0 0,0 0 0 0 0,0 0 0 0 0,1 0 0 0 0,-1 0 0 0 0,0 0 0 0 0,0 0 0 0 0,0 0 0 0 0,1 0 0 0 0,-1 0 0 0 0,0 0 0 0 0,0 0 0 0 0,0 0 0 0 0,1 0 0 0 0,-1 0 0 0 0,0 0 0 0 0,0 0 0 0 0,0 0 0 0 0,1 0 0 0 0,-1 0 0 0 0,0 0 0 0 0,0 0 0 0 0,0 0 0 0 0,1 0 0 0 0,-1 1 0 0 0,0-1 0 0 0,0 0 0 0 0,0 0 0 0 0,0 0 0 0 0,0 0 0 0 0,1 0 0 0 0,-1 1 0 0 0,0-1 0 0 0,0 0 0 0 0,0 0 0 0 0,0 0 0 0 0,0 0 0 0 0,0 1 0 0 0,0-1 0 0 0,0 0 0 0 0,0 0 0 0 0,0 0 0 0 0,1 1 0 0 0,-1-1 0 0 0,1 10 0 0 0,-1-10 0 0 0,-1 8 0 0 0,1 0 0 0 0,-2 0 0 0 0,1 0 0 0 0,-6 15 0 0 0,5-14 0 0 0,-12 33-52 0 0,9-29-46 0 0,0 1 1 0 0,2-1-1 0 0,-5 25 0 0 0,8-36-57 0 0,0 0-1 0 0,0 0 0 0 0,0 0 0 0 0,0 1 1 0 0,0-1-1 0 0,1 0 0 0 0,-1 0 0 0 0,1 0 1 0 0,0 0-1 0 0,1 4 0 0 0,-2-6 23 0 0,1 0-1 0 0,-1 0 1 0 0,0 0-1 0 0,1 0 1 0 0,-1 1 0 0 0,1-1-1 0 0,-1 0 1 0 0,1 0-1 0 0,-1 0 1 0 0,0 0 0 0 0,1 0-1 0 0,-1 0 1 0 0,1 0-1 0 0,-1 0 1 0 0,1 0 0 0 0,-1 0-1 0 0,1 0 1 0 0,-1-1-1 0 0,0 1 1 0 0,1 0-1 0 0,-1 0 1 0 0,1 0 0 0 0,-1-1-1 0 0,1 1 1 0 0,-1 0-57 0 0,18-11-1842 0 0,-2-4-15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04.76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277 0 13823 0 0,'0'0'315'0'0,"0"0"45"0"0,0 0 21 0 0,0 0-49 0 0,1 8-208 0 0,-1-5-126 0 0,1-1 1 0 0,-1 1-1 0 0,1-1 0 0 0,0 1 0 0 0,0-1 1 0 0,0 1-1 0 0,2 3 0 0 0,2 5 87 0 0,-3 1 373 0 0,0-1 1 0 0,0 1 0 0 0,-1 0-1 0 0,-1-1 1 0 0,0 13-1 0 0,-11 59 1224 0 0,-21 48 298 0 0,9-44-888 0 0,-22 59-18 0 0,30-102-547 0 0,1 1 1 0 0,-15 89-1 0 0,28-124-527 0 0,6-16 0 0 0,2-9 0 0 0,-5 4-67 0 0,0 0-1 0 0,-1-1 1 0 0,0 1 0 0 0,0 0-1 0 0,-2-1 1 0 0,1 1-1 0 0,-1-1 1 0 0,-1 1 0 0 0,0 0-1 0 0,0 0 1 0 0,-1 0 0 0 0,-8-19-1 0 0,9 27-106 0 0,1 0 0 0 0,-1 0 0 0 0,1 0-1 0 0,-1 0 1 0 0,0 1 0 0 0,0-1 0 0 0,0 1 0 0 0,-1-1-1 0 0,1 1 1 0 0,0 0 0 0 0,-1 0 0 0 0,-3-2 0 0 0,5 3 74 0 0,-1 0 0 0 0,1 1 1 0 0,-1-1-1 0 0,1 1 0 0 0,0-1 1 0 0,-1 1-1 0 0,1 0 0 0 0,-1-1 1 0 0,1 1-1 0 0,-1 0 0 0 0,1 0 1 0 0,-1 0-1 0 0,1 0 0 0 0,0 1 1 0 0,-1-1-1 0 0,1 0 0 0 0,-1 0 1 0 0,1 1-1 0 0,-1-1 0 0 0,1 1 1 0 0,0-1-1 0 0,-1 1 0 0 0,1 0 1 0 0,0 0-1 0 0,0-1 1 0 0,-1 1-1 0 0,1 0 0 0 0,-2 2 1 0 0,-2 3 142 0 0,-1 0 0 0 0,1 1 0 0 0,1 0 0 0 0,-1 0 0 0 0,1 0 0 0 0,0 0 1 0 0,1 1-1 0 0,-1-1 0 0 0,1 1 0 0 0,1 0 0 0 0,0 0 0 0 0,0 0 1 0 0,0 0-1 0 0,1 1 0 0 0,1-1 0 0 0,-1 0 0 0 0,1 0 0 0 0,2 12 1 0 0,-2-18 54 0 0,0 0 0 0 0,1 0 0 0 0,-1 0 0 0 0,1 0 0 0 0,-1-1 0 0 0,1 1 1 0 0,0 0-1 0 0,0 0 0 0 0,0 0 0 0 0,0-1 0 0 0,0 1 0 0 0,1 0 0 0 0,-1-1 1 0 0,0 1-1 0 0,1-1 0 0 0,-1 0 0 0 0,1 1 0 0 0,-1-1 0 0 0,1 0 1 0 0,0 0-1 0 0,-1 0 0 0 0,1 0 0 0 0,4 1 0 0 0,-3-1-47 0 0,0-1-1 0 0,0 1 0 0 0,0-1 1 0 0,0 0-1 0 0,0 0 1 0 0,0 0-1 0 0,0 0 1 0 0,0-1-1 0 0,0 1 1 0 0,0-1-1 0 0,0 0 0 0 0,0 0 1 0 0,0 0-1 0 0,0 0 1 0 0,2-2-1 0 0,4-2-27 0 0,-1 1 0 0 0,0-2 0 0 0,0 1 0 0 0,-1-1 0 0 0,8-7 0 0 0,-11 9-194 0 0,0 0 1 0 0,0-1-1 0 0,-1 1 1 0 0,1-1 0 0 0,-1 0-1 0 0,0 0 1 0 0,0 0-1 0 0,-1 0 1 0 0,4-10 0 0 0,-3 1-7664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0.647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99 190 10135 0 0,'-7'-16'1056'0'0,"1"-4"264"0"0,-7-26-1 0 0,11 34-620 0 0,-1 1 0 0 0,0-1 0 0 0,-1 1 1 0 0,0-1-1 0 0,-1 1 0 0 0,0 0 0 0 0,-8-12 0 0 0,12 23-699 0 0,1 0 0 0 0,0 0 0 0 0,0-1 0 0 0,0 1 0 0 0,0 0 0 0 0,0 0 0 0 0,0-1 0 0 0,-1 1 0 0 0,1 0 0 0 0,0 0 0 0 0,0-1 0 0 0,0 1 0 0 0,-1 0 0 0 0,1 0 0 0 0,0 0 0 0 0,0 0 0 0 0,-1-1 0 0 0,1 1 0 0 0,0 0 0 0 0,0 0 0 0 0,-1 0 0 0 0,1 0 0 0 0,0 0 0 0 0,0 0 0 0 0,-1 0 0 0 0,1 0 0 0 0,0 0 0 0 0,-1 0 0 0 0,1 0 0 0 0,0 0 0 0 0,0 0 0 0 0,-1 0 0 0 0,1 0 0 0 0,0 0 0 0 0,-1 0 0 0 0,1 0 0 0 0,0 0 0 0 0,0 0 0 0 0,-1 0 0 0 0,1 1 0 0 0,0-1 0 0 0,0 0 0 0 0,-1 0 0 0 0,1 0 0 0 0,0 0 0 0 0,-1 1 0 0 0,-3 7 0 0 0,4-7 0 0 0,-4 9 0 0 0,0 1-1 0 0,2 0 0 0 0,-1 0 1 0 0,1 0-1 0 0,0 16 0 0 0,2 60-800 0 0,0-62 222 0 0,1-14 331 0 0,-2 2 493 0 0,2 1-1 0 0,0 0 0 0 0,0 0 1 0 0,1-1-1 0 0,5 16 1 0 0,-6-27-222 0 0,0 1 1 0 0,0-1 0 0 0,1 0-1 0 0,-1 0 1 0 0,0 0 0 0 0,4 3-1 0 0,-5-5-23 0 0,0 1 0 0 0,1-1 0 0 0,-1 0 0 0 0,0 1 0 0 0,0-1 0 0 0,0 0 0 0 0,0 0 0 0 0,1 1 0 0 0,-1-1 0 0 0,0 0 0 0 0,0 0 0 0 0,0 1 0 0 0,1-1 0 0 0,-1 0 0 0 0,0 0 0 0 0,0 0 0 0 0,1 0 0 0 0,-1 1 0 0 0,0-1 0 0 0,1 0 0 0 0,-1 0 0 0 0,0 0 0 0 0,1 0 0 0 0,-1 0 0 0 0,0 0 0 0 0,0 0 0 0 0,1 0 0 0 0,-1 0 0 0 0,0 0 0 0 0,1 0 0 0 0,-1 0 0 0 0,0 0 0 0 0,1 0 0 0 0,-1 0 0 0 0,0 0 0 0 0,1 0 0 0 0,-1 0 0 0 0,0 0 0 0 0,1 0 0 0 0,-1-1 0 0 0,0 1 0 0 0,0 0 0 0 0,1 0 0 0 0,-1 0 0 0 0,0 0 0 0 0,0-1 0 0 0,1 1 0 0 0,-1 0 0 0 0,0 0 0 0 0,0-1 0 0 0,0 1 0 0 0,1 0 0 0 0,-1 0 0 0 0,0-1 0 0 0,0 1 0 0 0,3-4 0 0 0,0 1 0 0 0,-1-1 0 0 0,1 0 0 0 0,-1 0 0 0 0,0 0 0 0 0,0 0 0 0 0,2-8 0 0 0,8-33 0 0 0,-11 44 0 0 0,6-35-1396 0 0,5-47-1 0 0,-11 60 374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0.984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36 13823 0 0,'0'0'630'0'0,"0"0"-13"0"0,0 1-393 0 0,3 4-125 0 0,-3-4 277 0 0,22 3 1351 0 0,-20-3-1550 0 0,1-1-1 0 0,-1 1 0 0 0,1 0 0 0 0,-1-1 0 0 0,1 0 0 0 0,0 0 0 0 0,-1 0 1 0 0,1 0-1 0 0,3 0 0 0 0,23-4-211 0 0,-13 3 198 0 0,23-7 1 0 0,-35 7-516 0 0,0 0 0 0 0,0 0-1 0 0,0-1 1 0 0,0 0 0 0 0,0 0 0 0 0,-1 0-1 0 0,1 0 1 0 0,-1 0 0 0 0,1-1 0 0 0,4-4-1 0 0,1-5-5443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1.316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120 253 10135 0 0,'-10'-14'386'0'0,"1"-1"0"0"0,-12-26-1 0 0,-3-5 485 0 0,12 25-647 0 0,2-1 1 0 0,0-1-1 0 0,1 1 1 0 0,-6-26-1 0 0,19 67-223 0 0,-2 0 0 0 0,1 39 0 0 0,-1-2 0 0 0,10 32 700 0 0,36 136 0 0 0,-6-37-52 0 0,-35-148-578 0 0,28 169 1696 0 0,-28-154-940 0 0,-1 100 0 0 0,-7-132-514 0 0,-6 35 1 0 0,7-51-315 0 0,-2-1 1 0 0,1 1 0 0 0,-1-1-1 0 0,0 0 1 0 0,0 0-1 0 0,0 1 1 0 0,-1-1 0 0 0,1-1-1 0 0,-1 1 1 0 0,0 0 0 0 0,-7 7-1 0 0,-3-4-1291 0 0,-3-3-5174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6.540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41 8287 0 0,'0'0'191'0'0,"0"0"26"0"0,0 0 9 0 0,0 2-34 0 0,25 188 5414 0 0,-4 59-2950 0 0,-20-241-2656 0 0,3-56 0 0 0,1-79 0 0 0,-3 107 0 0 0,0 0 0 0 0,1 1 0 0 0,1-1 0 0 0,10-26 0 0 0,22-40 0 0 0,-34 81 0 0 0,1 1 0 0 0,0 0 0 0 0,0 0 0 0 0,4-4 0 0 0,-5 6 0 0 0,-2 1 0 0 0,0 1 0 0 0,0 0 0 0 0,1 0 0 0 0,-1-1 0 0 0,0 1 0 0 0,0 0 0 0 0,1 0 0 0 0,-1-1 0 0 0,0 1 0 0 0,1 0 0 0 0,-1 0 0 0 0,0 0 0 0 0,1-1 0 0 0,-1 1 0 0 0,0 0 0 0 0,1 0 0 0 0,-1 0 0 0 0,0 0 0 0 0,1 0 0 0 0,-1 0 0 0 0,0 0 0 0 0,1 0 0 0 0,-1 0 0 0 0,1 0 0 0 0,-1 0 0 0 0,0 0 0 0 0,1 0 0 0 0,-1 0 0 0 0,0 0 0 0 0,1 0 0 0 0,-1 1 0 0 0,0-1 0 0 0,1 0 0 0 0,-1 0 0 0 0,0 0 0 0 0,1 0 0 0 0,-1 1 0 0 0,0-1 0 0 0,0 0 0 0 0,1 0 0 0 0,-1 1 0 0 0,0-1 0 0 0,1 1 0 0 0,5 9 0 0 0,-2 4 0 0 0,0 0 0 0 0,-2 0 0 0 0,1 0 0 0 0,-2 1 0 0 0,0-1 0 0 0,-1 17 0 0 0,0-10 0 0 0,5 37 0 0 0,1-17 0 0 0,-6-40 0 0 0,0-1 0 0 0,0 0 0 0 0,0 0 0 0 0,0 1 0 0 0,0-1 0 0 0,0 0 0 0 0,0 0 0 0 0,0 0 0 0 0,0 1 0 0 0,0-1 0 0 0,1 0 0 0 0,-1 0 0 0 0,0 1 0 0 0,0-1 0 0 0,0 0 0 0 0,0 0 0 0 0,0 0 0 0 0,1 0 0 0 0,-1 1 0 0 0,0-1 0 0 0,0 0 0 0 0,0 0 0 0 0,0 0 0 0 0,1 0 0 0 0,-1 0 0 0 0,0 1 0 0 0,0-1 0 0 0,0 0 0 0 0,1 0 0 0 0,-1 0 0 0 0,0 0 0 0 0,0 0 0 0 0,1 0 0 0 0,-1 0 0 0 0,0 0 0 0 0,0 0 0 0 0,1 0 0 0 0,-1 0 0 0 0,0 0 0 0 0,0 0 0 0 0,0 0 0 0 0,1 0 0 0 0,-1 0 0 0 0,0 0 0 0 0,0 0 0 0 0,1 0 0 0 0,-1 0 0 0 0,0-1 0 0 0,0 1 0 0 0,0 0 0 0 0,1 0 0 0 0,-1 0 0 0 0,0 0 0 0 0,6-7 0 0 0,-2-1 0 0 0,0-1 0 0 0,-1 0 0 0 0,0 0 0 0 0,0 0 0 0 0,-1 0 0 0 0,2-15 0 0 0,3-10 0 0 0,9-24 0 0 0,31-75 0 0 0,-46 130 0 0 0,-1 2 0 0 0,1 0 0 0 0,-1 0 0 0 0,0 0 0 0 0,1 1 0 0 0,-1-1 0 0 0,0 0 0 0 0,1 0 0 0 0,-1 1 0 0 0,1-1 0 0 0,-1 0 0 0 0,1 1 0 0 0,0-1 0 0 0,-1 0 0 0 0,1 1 0 0 0,0-1 0 0 0,-1 1 0 0 0,1-1 0 0 0,0 1 0 0 0,1-1 0 0 0,-2 1 0 0 0,1-1 0 0 0,-1 1 0 0 0,0 0 0 0 0,1 0 0 0 0,-1 0 0 0 0,1 0 0 0 0,-1 0 0 0 0,1 0 0 0 0,-1 0 0 0 0,0 0 0 0 0,1 0 0 0 0,-1 0 0 0 0,1 0 0 0 0,-1 0 0 0 0,0 0 0 0 0,1 0 0 0 0,-1 0 0 0 0,1 1 0 0 0,-1-1 0 0 0,0 0 0 0 0,1 0 0 0 0,-1 0 0 0 0,0 1 0 0 0,1-1 0 0 0,-1 0 0 0 0,0 0 0 0 0,1 1 0 0 0,-1-1 0 0 0,0 0 0 0 0,0 1 0 0 0,1-1 0 0 0,-1 0 0 0 0,0 1 0 0 0,0-1 0 0 0,1 0 0 0 0,-1 1 0 0 0,0-1 0 0 0,0 1 0 0 0,0-1 0 0 0,0 0 0 0 0,0 1 0 0 0,1 0 0 0 0,3 9 15 0 0,0 1-1 0 0,0-1 1 0 0,-1 1-1 0 0,3 19 1 0 0,3 47 214 0 0,-7-47-88 0 0,2 14 582 0 0,0 1-697 0 0,16 80 1 0 0,-16-118-1991 0 0,-1-20 941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6.878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83 290 15663 0 0,'-1'13'277'0'0,"0"0"-1"0"0,-4 15 0 0 0,3-17-98 0 0,0 0 1 0 0,1-1-1 0 0,0 1 0 0 0,1 12 0 0 0,2-6-173 0 0,2 1-1 0 0,0-2 0 0 0,0 1 0 0 0,11 23 1 0 0,-2-4-797 0 0,-13-35-3219 0 0,0-1-1400 0 0</inkml:trace>
  <inkml:trace contextRef="#ctx0" brushRef="#br0" timeOffset="1">13 1 15663 0 0,'-12'8'696'0'0,"12"-8"136"0"0,0 0-664 0 0,0 0-168 0 0,4 6 0 0 0,-4-6 0 0 0,0 0 0 0 0,0 0 0 0 0,6 7 0 0 0,0-3 0 0 0,1 0 0 0 0,-2-1 0 0 0,-5-3 0 0 0,9 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13823 0 0,'0'0'315'0'0,"0"0"45"0"0,0 0 21 0 0,0 0-49 0 0,0 0-149 0 0,2 0 194 0 0,21-9 31 0 0,0 0-1 0 0,31-18 1 0 0,-25 12-1411 0 0,-17 10 491 0 0</inkml:trace>
  <inkml:trace contextRef="#ctx0" brushRef="#br0" timeOffset="1">13 222 13823 0 0,'0'0'304'0'0,"0"0"64"0"0,0 0 16 0 0,0 0 0 0 0,0 0-312 0 0,0 0-72 0 0,9-3 0 0 0,2-3 0 0 0,-1-3 424 0 0,3-1 72 0 0,-3-3 16 0 0,3 1 0 0 0,-1 0-416 0 0,2-1-96 0 0,2-1 0 0 0,0-2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7.347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1 10135 0 0,'0'0'231'0'0,"0"0"29"0"0,8 13 305 0 0,1 16 559 0 0,-1 0-1 0 0,8 59 0 0 0,-10-44-522 0 0,-1-19 27 0 0,-1 0 0 0 0,-1 1 1 0 0,-2-1-1 0 0,-3 49 0 0 0,2-73-116 0 0,0-1-69 0 0,-3-16-342 0 0,1-3-245 0 0,2 0-1 0 0,0 1 0 0 0,2-1 1 0 0,0 1-1 0 0,0-1 1 0 0,6-17-1 0 0,4-4-313 0 0,26-62 0 0 0,-35 93 458 0 0,1 1 0 0 0,1 1 0 0 0,-1-1 0 0 0,1 1 0 0 0,7-9 0 0 0,-11 15 0 0 0,-1 1 0 0 0,0 0 0 0 0,0 0 0 0 0,1-1 0 0 0,-1 1 0 0 0,0 0 0 0 0,1 0 0 0 0,-1 0 0 0 0,1-1 0 0 0,-1 1 0 0 0,0 0 0 0 0,1 0 0 0 0,-1 0 0 0 0,1 0 0 0 0,-1 0 0 0 0,0 0 0 0 0,1 0 0 0 0,-1 0 0 0 0,1 0 0 0 0,-1 0 0 0 0,0 0 0 0 0,1 0 0 0 0,-1 0 0 0 0,1 0 0 0 0,-1 0 0 0 0,0 0 0 0 0,1 0 0 0 0,-1 0 0 0 0,1 1 0 0 0,-1-1 0 0 0,0 0 0 0 0,1 0 0 0 0,-1 0 0 0 0,0 1 0 0 0,1-1 0 0 0,-1 0 0 0 0,0 0 0 0 0,1 1 0 0 0,-1-1 0 0 0,0 0 0 0 0,0 1 0 0 0,0-1 0 0 0,1 0 0 0 0,-1 1 0 0 0,0 0 0 0 0,1-1 0 0 0,2 5 0 0 0,0-1 0 0 0,-1 1 0 0 0,1 0 0 0 0,-1-1 0 0 0,0 1 0 0 0,0 0 0 0 0,0 1 0 0 0,2 9 0 0 0,3 47 0 0 0,-4-31 0 0 0,2 6 237 0 0,-2-21 50 0 0,0 0-1 0 0,-2 1 1 0 0,0 19 0 0 0,1 1-564 0 0,-2-35-1348 0 0,0-2-4513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7.696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45 137 13823 0 0,'-1'8'1247'0'0,"0"27"432"0"0,5 46-1 0 0,-1 27-706 0 0,-5-93-1169 0 0,-2-19-2270 0 0,-5-7 953 0 0,1-5-20 0 0</inkml:trace>
  <inkml:trace contextRef="#ctx0" brushRef="#br0" timeOffset="1">1 38 11975 0 0,'0'0'528'0'0,"0"0"112"0"0,0 0-512 0 0,0 0-128 0 0,2-6 0 0 0,-1 1 0 0 0,0-1 440 0 0,-1 6 56 0 0,3-7 16 0 0,0 2 0 0 0,-3 5-824 0 0,5-4-160 0 0,-5 4-32 0 0,11-5-8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8.175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30 11975 0 0,'0'0'267'0'0,"0"0"42"0"0,12 8 417 0 0,-9-2-624 0 0,-1-1 0 0 0,0 0-1 0 0,-1 1 1 0 0,1-1 0 0 0,-1 1 0 0 0,0-1 0 0 0,0 1 0 0 0,0-1 0 0 0,-1 7 0 0 0,2 5 321 0 0,15 110 1116 0 0,-15-115-1223 0 0,-1-20 53 0 0,-1-19 63 0 0,-3-58-432 0 0,3 71 0 0 0,1 0 0 0 0,0 1 0 0 0,2-1 0 0 0,3-15 0 0 0,-3 17 0 0 0,-2 9 0 0 0,0-1 0 0 0,0 0 0 0 0,0 1 0 0 0,0-1 0 0 0,1 1 0 0 0,-1 0 0 0 0,3-4 0 0 0,1 2 0 0 0,3 3 0 0 0,-2 4 0 0 0,-4 0 0 0 0,-1-1 0 0 0,0 1 0 0 0,0 0 0 0 0,0-1 0 0 0,0 1 0 0 0,0 0 0 0 0,0 0 0 0 0,-1 0 0 0 0,1 0 0 0 0,-1 0 0 0 0,1 2 0 0 0,3 25 0 0 0,-3-26 0 0 0,0 49 0 0 0,-2-35 0 0 0,1-1 0 0 0,4 32 0 0 0,-4-48 6 0 0,0 0 1 0 0,0 0-1 0 0,0 1 0 0 0,1-1 0 0 0,-1 0 1 0 0,0 0-1 0 0,0 0 0 0 0,0 0 0 0 0,0 1 1 0 0,0-1-1 0 0,0 0 0 0 0,0 0 0 0 0,0 0 1 0 0,0 0-1 0 0,0 1 0 0 0,0-1 0 0 0,1 0 1 0 0,-1 0-1 0 0,0 0 0 0 0,0 0 0 0 0,0 0 1 0 0,0 0-1 0 0,0 0 0 0 0,0 1 0 0 0,1-1 1 0 0,-1 0-1 0 0,0 0 0 0 0,0 0 0 0 0,0 0 1 0 0,0 0-1 0 0,1 0 0 0 0,-1 0 0 0 0,0 0 1 0 0,0 0-1 0 0,0 0 0 0 0,0 0 0 0 0,1 0 1 0 0,-1 0-1 0 0,0 0 0 0 0,0 0 0 0 0,0 0 1 0 0,0 0-1 0 0,1 0 0 0 0,-1 0 0 0 0,0 0 1 0 0,0 0-1 0 0,0 0 0 0 0,0-1 0 0 0,1 1 1 0 0,-1 0-1 0 0,0 0 0 0 0,0 0 0 0 0,0 0 1 0 0,0 0-1 0 0,0 0 0 0 0,0 0 0 0 0,1-1 1 0 0,-1 1-1 0 0,0 0 0 0 0,0 0 0 0 0,0 0 1 0 0,0 0-1 0 0,0-1 0 0 0,0 1 0 0 0,0 0 1 0 0,0 0-1 0 0,0 0 0 0 0,0 0 12 0 0,4-6 241 0 0,-1 0 0 0 0,0 1 0 0 0,0-1-1 0 0,0 0 1 0 0,2-13 0 0 0,3-3-207 0 0,34-70-52 0 0,-33 76 0 0 0,-9 16 0 0 0,0 0 0 0 0,0-1 0 0 0,1 1 0 0 0,-1 0 0 0 0,0 0 0 0 0,0 0 0 0 0,0-1 0 0 0,1 1 0 0 0,-1 0 0 0 0,0 0 0 0 0,0 0 0 0 0,0 0 0 0 0,1 0 0 0 0,-1 0 0 0 0,0-1 0 0 0,0 1 0 0 0,1 0 0 0 0,-1 0 0 0 0,0 0 0 0 0,0 0 0 0 0,1 0 0 0 0,-1 0 0 0 0,0 0 0 0 0,1 0 0 0 0,-1 0 0 0 0,0 0 0 0 0,0 0 0 0 0,1 0 0 0 0,-1 0 0 0 0,0 1 0 0 0,0-1 0 0 0,1 0 0 0 0,-1 0 0 0 0,0 0 0 0 0,0 0 0 0 0,0 0 0 0 0,1 0 0 0 0,-1 1 0 0 0,0-1 0 0 0,0 0 0 0 0,0 0 0 0 0,1 0 0 0 0,-1 1 0 0 0,0-1 0 0 0,0 0 0 0 0,0 0 0 0 0,0 0 0 0 0,1 1 0 0 0,-1-1 0 0 0,0 0 0 0 0,0 1 0 0 0,6 10 0 0 0,-3-3 0 0 0,-1 0 0 0 0,-1 0 0 0 0,1 0 0 0 0,-1 0 0 0 0,0 1 0 0 0,-1-1 0 0 0,-1 10 0 0 0,1-6 0 0 0,0 1 0 0 0,3 13 0 0 0,-1-4-5 0 0,-2-17-12 0 0,0 0-1 0 0,0-1 0 0 0,0 1 0 0 0,1 0 0 0 0,0-1 0 0 0,0 1 0 0 0,0-1 0 0 0,1 1 1 0 0,0-1-1 0 0,2 6 0 0 0,-3-10-78 0 0,-1 0 1 0 0,0 0-1 0 0,1 0 0 0 0,-1 0 1 0 0,0 0-1 0 0,1 0 0 0 0,-1 0 1 0 0,0 0-1 0 0,1 0 0 0 0,-1-1 1 0 0,0 1-1 0 0,1 0 1 0 0,-1 0-1 0 0,0 0 0 0 0,0 0 1 0 0,1 0-1 0 0,-1-1 0 0 0,0 1 1 0 0,0 0-1 0 0,1 0 0 0 0,-1 0 1 0 0,0-1-1 0 0,0 1 1 0 0,1 0-1 0 0,-1-1 0 0 0,12-14-1418 0 0,-2-7-20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8.548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36 15663 0 0,'0'0'356'0'0,"0"0"50"0"0,0 0 20 0 0,0 0-42 0 0,1 2-250 0 0,4 3-123 0 0,0 0 0 0 0,-1 1 0 0 0,0 0 0 0 0,0 0 1 0 0,0 1-1 0 0,-1-1 0 0 0,5 13 0 0 0,0 4-115 0 0,4 25 0 0 0,5 16 353 0 0,-14-56-61 0 0,0-1 0 0 0,0 0 0 0 0,1 0 0 0 0,-1 0 0 0 0,2 0 0 0 0,5 7 0 0 0,-10-14-148 0 0,1 0 0 0 0,-1 0-1 0 0,0 1 1 0 0,1-1 0 0 0,-1 0 0 0 0,0 0-1 0 0,1 0 1 0 0,-1 0 0 0 0,0 0-1 0 0,1 0 1 0 0,-1 0 0 0 0,1 0 0 0 0,-1 0-1 0 0,0 0 1 0 0,1 0 0 0 0,-1 0-1 0 0,1 0 1 0 0,-1 0 0 0 0,0 0 0 0 0,1 0-1 0 0,-1 0 1 0 0,0 0 0 0 0,1 0 0 0 0,-1-1-1 0 0,0 1 1 0 0,1 0 0 0 0,-1 0-1 0 0,0 0 1 0 0,1-1 0 0 0,-1 1 0 0 0,0 0-1 0 0,0-1 1 0 0,1 1 0 0 0,9-10 657 0 0,-5-1-616 0 0,-1 0-1 0 0,0 0 0 0 0,0 0 1 0 0,-1-1-1 0 0,0 1 1 0 0,1-20-1 0 0,0 9-35 0 0,-3 12-99 0 0,5-17-152 0 0,-2-1 1 0 0,-1 0 0 0 0,-1-36-1 0 0,18 172-910 0 0,-17-87-679 0 0,1 0 0 0 0,12 36 0 0 0,-14-51-4268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19.064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6 15663 0 0,'0'0'356'0'0,"0"0"50"0"0,0 0 20 0 0,0 0-42 0 0,8 17-236 0 0,-1-6-148 0 0,-1-1 0 0 0,-1 1 0 0 0,0 0 0 0 0,0 0 0 0 0,-1 1 0 0 0,4 16 0 0 0,-5-11 387 0 0,1 0 0 0 0,-2 0-1 0 0,0 0 1 0 0,-1 0 0 0 0,-1 0-1 0 0,0 0 1 0 0,-2 0 0 0 0,-5 30-1 0 0,5-39 126 0 0,2-7 0 0 0,0-1 0 0 0,-3-7 443 0 0,2 1-936 0 0,1 0-1 0 0,-1 0 1 0 0,1 1 0 0 0,0-1 0 0 0,1 0 0 0 0,-1 0-1 0 0,1 0 1 0 0,2-9 0 0 0,3-23-23 0 0,-6 26-32 0 0,1-1-1 0 0,0 0 1 0 0,1 1-1 0 0,1-1 1 0 0,0 1-1 0 0,0 0 1 0 0,1 0-1 0 0,1 0 1 0 0,0 0-1 0 0,10-15 1 0 0,-15 26-439 0 0,0 1-33 0 0,0 0 66 0 0,2 3 426 0 0,1-1 1 0 0,-1 1 0 0 0,0-1 0 0 0,0 1 0 0 0,-1 0 0 0 0,1 0 0 0 0,-1 0 0 0 0,1 0 0 0 0,-1 0 0 0 0,1 5 0 0 0,1 7 15 0 0,-2-11 0 0 0,-1-1 0 0 0,1 1 0 0 0,0 0 0 0 0,0-1 0 0 0,0 1 0 0 0,2 3 0 0 0,-3-7 8 0 0,1 0 0 0 0,-1 1 0 0 0,0-1 0 0 0,0 0 1 0 0,0 1-1 0 0,0-1 0 0 0,1 0 0 0 0,-1 1 0 0 0,0-1 0 0 0,0 0 0 0 0,1 1 0 0 0,-1-1 0 0 0,0 0 0 0 0,1 0 0 0 0,-1 1 0 0 0,0-1 0 0 0,1 0 1 0 0,-1 0-1 0 0,0 0 0 0 0,1 1 0 0 0,-1-1 0 0 0,1 0 0 0 0,-1 0 0 0 0,0 0 0 0 0,1 0 0 0 0,-1 0 0 0 0,1 0 0 0 0,-1 0 0 0 0,0 0 0 0 0,1 0 1 0 0,-1 0-1 0 0,1 0 0 0 0,-1 0 0 0 0,0 0 0 0 0,1 0 0 0 0,-1 0 0 0 0,0-1 0 0 0,1 1 0 0 0,-1 0 0 0 0,1 0 0 0 0,-1 0 0 0 0,1-1 0 0 0,9-10 882 0 0,-9 10-743 0 0,7-10 12 0 0,0-1-1 0 0,-1 0 0 0 0,9-19 1 0 0,9-16-185 0 0,-22 41 26 0 0,-2 6 0 0 0,-1 0 0 0 0,0-1 0 0 0,0 1 0 0 0,0 0 0 0 0,0 0 0 0 0,0 0 0 0 0,0 0 0 0 0,0-1 0 0 0,0 1 0 0 0,1 0 0 0 0,-1 0 0 0 0,0 0 0 0 0,0 0 0 0 0,0 0 0 0 0,0 0 0 0 0,0-1 0 0 0,1 1 0 0 0,-1 0 0 0 0,0 0 0 0 0,0 0 0 0 0,0 0 0 0 0,0 0 0 0 0,1 0 0 0 0,-1 0 0 0 0,0 0 0 0 0,0 0 0 0 0,0 0 0 0 0,1 0 0 0 0,-1 0 0 0 0,0 0 0 0 0,0 0 0 0 0,0 0 0 0 0,1 0 0 0 0,-1 0 0 0 0,0 0 0 0 0,0 0 0 0 0,0 0 0 0 0,0 0 0 0 0,1 0 0 0 0,-1 1 0 0 0,0-1 0 0 0,0 0 0 0 0,0 0 0 0 0,0 0 0 0 0,1 0 0 0 0,-1 0 0 0 0,0 0 0 0 0,0 1 0 0 0,6 6 0 0 0,-6-7 0 0 0,3 6 0 0 0,0 0 0 0 0,-1 0 0 0 0,1 1 0 0 0,-2-1 0 0 0,1 0 0 0 0,-1 1 0 0 0,0-1 0 0 0,1 12 0 0 0,0-1 0 0 0,6 116 1163 0 0,-8-95-1160 0 0,2 0 0 0 0,12 64 0 0 0,-12-94-600 0 0,-1-8-6024 0 0,-1 0 6611 0 0,0 0-7510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0.748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95 8287 0 0,'0'0'191'0'0,"0"0"26"0"0,0 0 9 0 0,0 0 42 0 0,0 0 158 0 0,0 0 72 0 0,0 0 12 0 0,0 0 2 0 0,2 8 512 0 0,5 22-340 0 0,-1 0-1 0 0,2 40 1 0 0,-5-48-161 0 0,7 33-1 0 0,-7-47-396 0 0,-1 0-1 0 0,1 0 0 0 0,0 0 1 0 0,0 0-1 0 0,1-1 0 0 0,0 1 1 0 0,7 8-1 0 0,-10-15-101 0 0,0 1 1 0 0,0-1-1 0 0,0 0 1 0 0,0 1-1 0 0,0-1 1 0 0,1 0-1 0 0,-1 0 1 0 0,0 0-1 0 0,1 0 0 0 0,-1 0 1 0 0,1 0-1 0 0,0 0 1 0 0,-1 0-1 0 0,1 0 1 0 0,0-1-1 0 0,-1 1 1 0 0,1-1-1 0 0,0 1 1 0 0,0-1-1 0 0,-1 0 0 0 0,1 0 1 0 0,0 0-1 0 0,0 0 1 0 0,-1 0-1 0 0,1 0 1 0 0,0 0-1 0 0,2-1 1 0 0,-1 0-1 0 0,-1 0 0 0 0,1-1 0 0 0,-1 1 0 0 0,0-1 0 0 0,1 1 0 0 0,-1-1 0 0 0,0 0 0 0 0,0 0 0 0 0,0 0 0 0 0,0 0 0 0 0,-1 0 0 0 0,1 0 0 0 0,0-1 0 0 0,-1 1 0 0 0,0 0 0 0 0,1-1 0 0 0,0-3 0 0 0,4-14 342 0 0,0 0 0 0 0,-2-1-1 0 0,0 1 1 0 0,1-26 0 0 0,-2 17-163 0 0,2-13-189 0 0,15-105-12 0 0,-17 132-2 0 0,-4 36-350 0 0,1 0-1 0 0,1 0 1 0 0,1 0 0 0 0,6 24-1 0 0,-3-15 127 0 0,-1-5 214 0 0,11 38 0 0 0,-12-53 11 0 0,1 0-1 0 0,0-1 1 0 0,0 1 0 0 0,1-1-1 0 0,0 0 1 0 0,11 14-1 0 0,-15-22 0 0 0,0 0 0 0 0,0 0 0 0 0,0 0 0 0 0,0 0 0 0 0,0 1 0 0 0,0-2 0 0 0,0 1 0 0 0,1 0 0 0 0,-1 0 0 0 0,3 1 0 0 0,4-1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1.093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2 1 13823 0 0,'0'4'165'0'0,"-1"1"0"0"0,1-1 0 0 0,-1 0 0 0 0,1 1 0 0 0,0-1-1 0 0,1 0 1 0 0,-1 1 0 0 0,1-1 0 0 0,0 0 0 0 0,2 5 0 0 0,2 7 359 0 0,11 21 1 0 0,-5-11 148 0 0,10 35-665 0 0,24 115 0 0 0,-43-168-8 0 0,7 39 0 0 0,-2 0 0 0 0,2 63 0 0 0,-9-98 0 0 0,0 1 0 0 0,-4 13 0 0 0,3-15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1.425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68 17503 0 0,'0'0'399'0'0,"0"0"60"0"0,0 0 21 0 0,2 0-59 0 0,20 3-356 0 0,-13-1 195 0 0,-1-1 0 0 0,0 0 0 0 0,1-1 0 0 0,-1 0 0 0 0,1 0 0 0 0,-1-1 0 0 0,12-2 0 0 0,-19 2-421 0 0,0 1 81 0 0,-1 0 0 0 0,1 0 0 0 0,-1 0 0 0 0,0 0 0 0 0,1 0 0 0 0,-1-1 0 0 0,1 1-1 0 0,-1 0 1 0 0,0 0 0 0 0,1 0 0 0 0,-1 0 0 0 0,1 0 0 0 0,-1 0 0 0 0,1 0 0 0 0,-1 0 0 0 0,0 0 0 0 0,1 1 0 0 0,-1-1 0 0 0,1 0 0 0 0,0 1 73 0 0,0-1 0 0 0,-1 1 0 0 0,1-1 0 0 0,-1 1 0 0 0,1 0 0 0 0,-1-1 0 0 0,1 1 0 0 0,-1 0 0 0 0,1 0 0 0 0,-1-1 0 0 0,0 1 0 0 0,1 0 0 0 0,-1 0 0 0 0,0-1 0 0 0,0 1 0 0 0,1 0 0 0 0,-1 0 0 0 0,0 0 0 0 0,0 0 0 0 0,0-1 0 0 0,0 1 0 0 0,0 0 0 0 0,0 1 0 0 0,-1 2 9 0 0,1 7-2 0 0,0 0 0 0 0,-1 1 0 0 0,-1-1 0 0 0,0 0 0 0 0,-1 0 0 0 0,-4 12 0 0 0,-1 6 0 0 0,-2 17-3233 0 0,-8 78 0 0 0,16-106-2381 0 0</inkml:trace>
  <inkml:trace contextRef="#ctx0" brushRef="#br0" timeOffset="1">277 0 13823 0 0,'-1'2'76'0'0,"-1"0"0"0"0,1 0-1 0 0,-1 0 1 0 0,1 0 0 0 0,0 0-1 0 0,0 0 1 0 0,0 0 0 0 0,0 1 0 0 0,0-1-1 0 0,0 0 1 0 0,1 0 0 0 0,-1 1-1 0 0,1-1 1 0 0,-1 1 0 0 0,1-1-1 0 0,0 0 1 0 0,0 1 0 0 0,0-1-1 0 0,0 1 1 0 0,1-1 0 0 0,-1 1 0 0 0,1-1-1 0 0,-1 0 1 0 0,1 1 0 0 0,0-1-1 0 0,1 3 1 0 0,4 5 223 0 0,-1 1 1 0 0,2-1-1 0 0,0-1 1 0 0,10 13-1 0 0,10 15 1152 0 0,-14-12-1319 0 0,-1 0 1 0 0,-1 1-1 0 0,-2 1 0 0 0,7 30 1 0 0,15 111-187 0 0,-27-143 54 0 0,2 18 0 0 0,1 53 0 0 0,-8-74-1293 0 0,-3 1-5174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1.770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2 82 15663 0 0,'0'-2'101'0'0,"-1"1"0"0"0,1-1 0 0 0,0 0 0 0 0,0 1 0 0 0,0-1 0 0 0,0 0-1 0 0,0 1 1 0 0,0-1 0 0 0,0 0 0 0 0,0 0 0 0 0,1 1 0 0 0,-1-1 0 0 0,1 1 0 0 0,-1-1-1 0 0,1 0 1 0 0,0 1 0 0 0,0-2 0 0 0,1 0 49 0 0,0 0 0 0 0,0 1 1 0 0,0-1-1 0 0,1 1 0 0 0,-1 0 0 0 0,0 0 0 0 0,1 0 1 0 0,4-3-1 0 0,2 0-32 0 0,0 1 1 0 0,0 0-1 0 0,1 0 1 0 0,18-4-1 0 0,-21 7-118 0 0,-7 1 0 0 0,1 0 0 0 0,0 0 0 0 0,-1 0 0 0 0,1 0 0 0 0,0 0 0 0 0,0 1 0 0 0,-1-1 0 0 0,1 0 0 0 0,0 0 0 0 0,-1 1 0 0 0,1-1 0 0 0,0 0 0 0 0,-1 1 0 0 0,1-1 0 0 0,-1 1 0 0 0,1-1 0 0 0,0 1 0 0 0,-1-1 0 0 0,1 1 0 0 0,-1-1 0 0 0,0 1 0 0 0,1 0 0 0 0,-1-1 0 0 0,1 1 0 0 0,-1 0 0 0 0,0-1 0 0 0,1 1 0 0 0,-1 0 0 0 0,0 1 0 0 0,1 0 0 0 0,0 1 0 0 0,0 0 0 0 0,-1 0 0 0 0,0 0 0 0 0,1 0 0 0 0,-1-1 0 0 0,0 1 0 0 0,-1 0 0 0 0,1 4 0 0 0,-7 27 0 0 0,-5 14-461 0 0,-2-1 0 0 0,-23 54-1 0 0,31-87-50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2.115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1 185 15663 0 0,'0'0'356'0'0,"0"0"50"0"0,0 0 20 0 0,0 0-42 0 0,16-1-165 0 0,-12 0-83 0 0,1-1 0 0 0,-1 0 0 0 0,1-1 0 0 0,-1 1 0 0 0,0-1 0 0 0,0 0 0 0 0,0 0 0 0 0,-1 0 0 0 0,1-1 1 0 0,-1 1-1 0 0,1-1 0 0 0,-1 0 0 0 0,0 1 0 0 0,4-10 0 0 0,0 1-150 0 0,-1 0-1 0 0,0-1 1 0 0,0 0 0 0 0,2-14-1 0 0,-5 20 15 0 0,-1 3 0 0 0,-1 0 0 0 0,0-1 0 0 0,0 1 0 0 0,0-6 0 0 0,0 9 0 0 0,-1 0 0 0 0,0 0 0 0 0,0 1 0 0 0,0-1 0 0 0,-1 0 0 0 0,1 0 0 0 0,0 1 0 0 0,0-1 0 0 0,0 0 0 0 0,0 0 0 0 0,-1 1 0 0 0,1-1 0 0 0,0 0 0 0 0,-1 1 0 0 0,1-1 0 0 0,-1 0 0 0 0,1 1 0 0 0,0-1 0 0 0,-1 1 0 0 0,1-1 0 0 0,-1 0 0 0 0,0 1 0 0 0,1-1 0 0 0,-1 1 0 0 0,1 0 0 0 0,-1-1 0 0 0,0 1 0 0 0,0-1 0 0 0,1 1 0 0 0,-2-1 0 0 0,1 1 0 0 0,0 0 0 0 0,0 0 0 0 0,0 0 0 0 0,0 0 0 0 0,0 0 0 0 0,0 1 0 0 0,0-1 0 0 0,0 0 0 0 0,0 0 0 0 0,0 1 0 0 0,1-1 0 0 0,-1 0 0 0 0,0 1 0 0 0,0-1 0 0 0,0 1 0 0 0,0-1 0 0 0,1 1 0 0 0,-1-1 0 0 0,0 1 0 0 0,0 0 0 0 0,1-1 0 0 0,-1 1 0 0 0,-1 1 0 0 0,1 0 0 0 0,-16 12 11 0 0,12-11-128 0 0,1 0 1 0 0,0 0 0 0 0,0 1 0 0 0,0-1 0 0 0,1 1-1 0 0,-1 0 1 0 0,1 0 0 0 0,0 0 0 0 0,0 1 0 0 0,0-1-1 0 0,-3 9 1 0 0,2 2 30 0 0,0 1 0 0 0,2 0 0 0 0,-1 0 0 0 0,2 0 0 0 0,0 0 0 0 0,2 18 0 0 0,-1-22 80 0 0,0-2 6 0 0,0 0 0 0 0,1 0 0 0 0,1 1 0 0 0,0-1 0 0 0,0 0 0 0 0,0-1 0 0 0,2 1 0 0 0,-1 0 0 0 0,1-1 0 0 0,0 0 0 0 0,11 16 0 0 0,-14-23-32 0 0,0-1 0 0 0,0 0 0 0 0,1 1-1 0 0,-1-1 1 0 0,0 0 0 0 0,1 0 0 0 0,-1 0-1 0 0,1 0 1 0 0,0 0 0 0 0,-1 0 0 0 0,1 0-1 0 0,0-1 1 0 0,-1 1 0 0 0,1 0 0 0 0,0-1-1 0 0,0 0 1 0 0,0 1 0 0 0,-1-1 0 0 0,1 0-1 0 0,0 0 1 0 0,0 0 0 0 0,0 0 0 0 0,0 0 0 0 0,0 0-1 0 0,-1-1 1 0 0,1 1 0 0 0,0-1 0 0 0,0 1-1 0 0,0-1 1 0 0,-1 1 0 0 0,1-1 0 0 0,0 0-1 0 0,-1 0 1 0 0,3-2 0 0 0,2-1-429 0 0,0 0 0 0 0,0-1 1 0 0,0 0-1 0 0,-1 0 0 0 0,0-1 0 0 0,0 1 0 0 0,5-8 1 0 0,4-8-4958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11975 0 0,'0'0'267'0'0,"0"0"42"0"0,0 1 17 0 0,-3 115 2131 0 0,-21 134 0 0 0,-22-22-825 0 0,-13-5-2378 0 0,54-204 240 0 0,4-15 14 0 0,-1 1 1 0 0,1-1-1 0 0,-1 0 0 0 0,0 0 0 0 0,-4 5 1 0 0,4-6-1043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2.442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21 8287 0 0,'0'0'382'0'0,"0"0"-8"0"0,8 1 210 0 0,-3 0-382 0 0,-1 1 0 0 0,1-1 0 0 0,-1 2 0 0 0,1-1 0 0 0,-1 0 0 0 0,0 1 0 0 0,0-1 0 0 0,0 1 0 0 0,0 1 0 0 0,-1-1 1 0 0,1 0-1 0 0,-1 1 0 0 0,0-1 0 0 0,0 1 0 0 0,0 0 0 0 0,0 0 0 0 0,2 7 0 0 0,1 0 137 0 0,-1 0 0 0 0,-1 0 0 0 0,0 1 1 0 0,0-1-1 0 0,3 24 0 0 0,-5-25 420 0 0,0 0-1 0 0,-1 0 1 0 0,-1 0-1 0 0,0 0 1 0 0,0 0-1 0 0,-1 1 1 0 0,-2 11-1 0 0,2-20-246 0 0,1-2 0 0 0,-12-4 599 0 0,10 2-1110 0 0,0 1 0 0 0,1-1 0 0 0,-1 1 1 0 0,0-1-1 0 0,1 0 0 0 0,-1 0 0 0 0,1 0 0 0 0,0 0 0 0 0,0 0 1 0 0,0 0-1 0 0,0 0 0 0 0,0 0 0 0 0,0 0 0 0 0,0 0 1 0 0,0-4-1 0 0,-6-35-3 0 0,7 40 2 0 0,-1-9 0 0 0,1-1 0 0 0,0 1 0 0 0,0 0 0 0 0,1-1 0 0 0,0 1 0 0 0,1 0 0 0 0,0 0 0 0 0,0 0 0 0 0,1 0 0 0 0,1 0 0 0 0,0 1 0 0 0,7-15 0 0 0,-9 22-50 0 0,1-1 0 0 0,-1 0 1 0 0,0 1-1 0 0,1-1 0 0 0,0 1 0 0 0,-1 0 0 0 0,1 0 0 0 0,4-2 1 0 0,-1 0-984 0 0,1 1 1 0 0,0 0-1 0 0,1 0 1 0 0,8-2 0 0 0,-12 4-1014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3.001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5 11975 0 0,'0'0'267'0'0,"0"0"42"0"0,0 0 17 0 0,0 0-28 0 0,1-1-196 0 0,2-2-21 0 0,-2 2 284 0 0,-1 1 122 0 0,2 1-301 0 0,-1 0-1 0 0,1 0 1 0 0,0 1 0 0 0,-1-1-1 0 0,1 0 1 0 0,-1 0 0 0 0,0 1 0 0 0,2 1-1 0 0,0 0 189 0 0,3 4-141 0 0,0-1 0 0 0,0 1-1 0 0,-1 0 1 0 0,0 1 0 0 0,-1-1 0 0 0,1 1-1 0 0,5 16 1 0 0,18 62 1013 0 0,-27-81-1202 0 0,13 57-40 0 0,11 114 0 0 0,-13-70 1444 0 0,-3-49-840 0 0,-7-62-608 0 0,1-9 0 0 0,-4-80 0 0 0,2 82 0 0 0,0 0 0 0 0,1 1 0 0 0,0-1 0 0 0,1 1 0 0 0,0 0 0 0 0,6-12 0 0 0,-6 17 0 0 0,2-6 0 0 0,0 1 0 0 0,1-1 0 0 0,12-15 0 0 0,-17 24 0 0 0,1 1 0 0 0,0 0 0 0 0,0 0 0 0 0,0 0 0 0 0,0 0 0 0 0,0 0 0 0 0,0 0 0 0 0,0 1 0 0 0,0-1 0 0 0,1 1 0 0 0,-1 0 0 0 0,0-1 0 0 0,1 1 0 0 0,0 0 0 0 0,-1 0 0 0 0,1 1 0 0 0,-1-1 0 0 0,1 0 0 0 0,0 1 0 0 0,0 0 0 0 0,-1-1 0 0 0,1 1 0 0 0,3 1 0 0 0,-4-1 0 0 0,-1 1 0 0 0,0-1 0 0 0,0 1 0 0 0,0 0 0 0 0,0-1 0 0 0,1 1 0 0 0,-1 0 0 0 0,0 0 0 0 0,0 0 0 0 0,0-1 0 0 0,-1 1 0 0 0,1 0 0 0 0,0 0 0 0 0,0 1 0 0 0,0-1 0 0 0,-1 0 0 0 0,1 0 0 0 0,-1 0 0 0 0,1 0 0 0 0,-1 1 0 0 0,1-1 0 0 0,-1 0 0 0 0,0 1 0 0 0,1-1 0 0 0,-1 0 0 0 0,0 0 0 0 0,0 1 0 0 0,0 2 0 0 0,0 5 0 0 0,0 0 0 0 0,-2 17 0 0 0,2-24 0 0 0,-5 32 0 0 0,-2-1 0 0 0,-1 0 0 0 0,-2 0 0 0 0,-17 38 0 0 0,25-66-108 0 0,0-1-1 0 0,-1 1 1 0 0,0-1 0 0 0,0 0-1 0 0,0 0 1 0 0,0 0-1 0 0,-7 6 1 0 0,8-8-277 0 0,-2-6-2565 0 0,1-2 1416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3.353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83 91 10135 0 0,'0'0'464'0'0,"-8"-16"168"0"0,0 3 904 0 0,-1 0 0 0 0,-1 1 0 0 0,-20-21 0 0 0,25 30-1536 0 0,5 3 2 0 0,0 0 0 0 0,-1 0 0 0 0,1 0-1 0 0,0 0 1 0 0,-1 0 0 0 0,1 0 0 0 0,0 0 0 0 0,0 0-1 0 0,-1 0 1 0 0,1 0 0 0 0,0 0 0 0 0,-1 0 0 0 0,1 0-1 0 0,0 0 1 0 0,0 1 0 0 0,-1-1 0 0 0,1 0 0 0 0,0 0-1 0 0,0 0 1 0 0,0 0 0 0 0,-1 1 0 0 0,1-1 0 0 0,0 0-1 0 0,0 0 1 0 0,0 0 0 0 0,-1 1 0 0 0,1-1 0 0 0,0 0-1 0 0,0 0 1 0 0,0 1 0 0 0,0-1 0 0 0,0 0 0 0 0,0 1-1 0 0,-1-1 1 0 0,1 0 0 0 0,0 0 0 0 0,0 1 0 0 0,0-1-1 0 0,0 1 1 0 0,-1 6 238 0 0,-1 1-1 0 0,1 0 0 0 0,1-1 1 0 0,-1 1-1 0 0,1 0 1 0 0,1 0-1 0 0,2 14 0 0 0,-1-2-194 0 0,15 101-27 0 0,-13-104-19 0 0,0-1 1 0 0,2 1 0 0 0,0-1-1 0 0,15 30 1 0 0,-19-41 62 0 0,1-1-1 0 0,0-1 1 0 0,-1 1-1 0 0,1 0 1 0 0,1-1-1 0 0,6 7 1 0 0,-9-9-26 0 0,-1-1-1 0 0,1 1 1 0 0,0-1-1 0 0,-1 1 1 0 0,1-1 0 0 0,0 0-1 0 0,-1 1 1 0 0,1-1-1 0 0,0 0 1 0 0,0 1-1 0 0,0-1 1 0 0,-1 0 0 0 0,1 0-1 0 0,0 0 1 0 0,0 0-1 0 0,0 0 1 0 0,-1 1-1 0 0,1-2 1 0 0,0 1 0 0 0,0 0-1 0 0,0 0 1 0 0,0 0-1 0 0,-1 0 1 0 0,1 0 0 0 0,0-1-1 0 0,0 1 1 0 0,-1 0-1 0 0,1-1 1 0 0,0 1-1 0 0,0 0 1 0 0,-1-1 0 0 0,1 1-1 0 0,0-1 1 0 0,-1 0-1 0 0,1 1 1 0 0,-1-1 0 0 0,1 1-1 0 0,-1-1 1 0 0,1 0-1 0 0,-1 1 1 0 0,1-1-1 0 0,-1 0 1 0 0,1 1 0 0 0,-1-3-1 0 0,3-2-33 0 0,-2 0 0 0 0,1 0-1 0 0,-1 0 1 0 0,1 0 0 0 0,-1 0 0 0 0,-1 0-1 0 0,1 0 1 0 0,-1-1 0 0 0,0-6 0 0 0,-7-50-5 0 0,6 53 4 0 0,-1-6-104 0 0,0 0-1 0 0,-1 0 0 0 0,-1 0 1 0 0,0 0-1 0 0,-1 0 0 0 0,-1 1 1 0 0,-14-28-1 0 0,11 34-1860 0 0,9 8 941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3.766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1 76 13823 0 0,'0'0'315'0'0,"0"0"45"0"0,0 0 21 0 0,0 0-49 0 0,20 7 3272 0 0,-14 3-3225 0 0,-1 0-1 0 0,-1 0 0 0 0,0 0 1 0 0,0 1-1 0 0,-1 0 0 0 0,3 16 1 0 0,4 13-372 0 0,-2-13-7 0 0,17 48 0 0 0,-25-74 0 0 0,1 0 0 0 0,0 1 0 0 0,-1-1 0 0 0,1 0 0 0 0,0 0 0 0 0,0 0 0 0 0,0 0 0 0 0,0 0 0 0 0,0 0 0 0 0,0 0 0 0 0,0 0 0 0 0,1 1 0 0 0,-1-2 1 0 0,-1 1 0 0 0,0-1 0 0 0,1 0 0 0 0,-1 0 0 0 0,1 0 0 0 0,-1 1 0 0 0,1-1 0 0 0,-1 0 0 0 0,0 0 0 0 0,1 0 0 0 0,-1 0 0 0 0,1 0 0 0 0,-1 0 0 0 0,1 0 0 0 0,-1 0 0 0 0,1 0 0 0 0,-1 0 0 0 0,1 0 0 0 0,-1 0 0 0 0,1 0 0 0 0,-1-1 0 0 0,0 1 0 0 0,1 0 0 0 0,-1 0 0 0 0,1 0 0 0 0,-1-1 0 0 0,1 1 0 0 0,-1 0 0 0 0,0 0 0 0 0,1-1 0 0 0,-1 1-1 0 0,0 0 1 0 0,1-1 0 0 0,-1 1 0 0 0,0-1 0 0 0,0 1 0 0 0,1 0 0 0 0,-1-1 0 0 0,0 1 0 0 0,0-1 0 0 0,0 1 0 0 0,1-1 0 0 0,-1 1 0 0 0,0 0 0 0 0,0-1 0 0 0,0 1 0 0 0,0-1 0 0 0,0 0 0 0 0,0 1 23 0 0,7-20 478 0 0,-2 0 1 0 0,0 0-1 0 0,4-38 0 0 0,-7 41-535 0 0,2-14 33 0 0,-2 1 0 0 0,0-1 0 0 0,-5-50 0 0 0,0 69-574 0 0,0 19-419 0 0,2 20 568 0 0,3 8 425 0 0,6 65 0 0 0,-6-87 0 0 0,1-1 0 0 0,0 1 0 0 0,0-1 0 0 0,1 1 0 0 0,10 18 0 0 0,-7-18-960 0 0,-5-14-4026 0 0,4-9-1708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4.118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0 1 15663 0 0,'0'0'356'0'0,"0"0"50"0"0,6 5 538 0 0,8 9-923 0 0,36 38 2012 0 0,-47-46-1886 0 0,1 0 0 0 0,-1 0 0 0 0,0 0 1 0 0,0 0-1 0 0,0 0 0 0 0,-1 1 0 0 0,0 0 0 0 0,0-1 0 0 0,-1 1 0 0 0,0 0 0 0 0,0-1 0 0 0,-1 10 0 0 0,0 10 610 0 0,-5 46-1 0 0,5-71-693 0 0,-1 4 129 0 0,0 0-111 0 0,1 0 0 0 0,-1-1 1 0 0,0 1-1 0 0,0-1 1 0 0,-4 9-1 0 0,4-12 290 0 0,1-1 117 0 0,0-2-368 0 0,-1 0 0 0 0,1 1 1 0 0,-1-1-1 0 0,1 0 0 0 0,-1 0 0 0 0,1 0 0 0 0,0 0 1 0 0,0-2-1 0 0,0 4-101 0 0,1-36-298 0 0,2 1 0 0 0,1-1 0 0 0,15-62 0 0 0,-17 91 27 0 0,-1 0 185 0 0,0 1-1 0 0,1-1 0 0 0,0 1 1 0 0,0 0-1 0 0,1 0 1 0 0,0 0-1 0 0,0 0 1 0 0,5-8-1 0 0,-8 14 68 0 0,0 0 0 0 0,1-1 0 0 0,-1 1 0 0 0,0 0 0 0 0,0-1 0 0 0,1 1 0 0 0,-1 0 0 0 0,0-1 0 0 0,1 1 0 0 0,-1 0 0 0 0,0 0 0 0 0,1 0 0 0 0,-1-1 0 0 0,0 1 0 0 0,1 0 0 0 0,-1 0 0 0 0,1 0 0 0 0,-1 0 0 0 0,0 0 0 0 0,1-1 0 0 0,-1 1 0 0 0,1 0 0 0 0,-1 0 0 0 0,0 0 0 0 0,1 0 0 0 0,-1 0 0 0 0,1 0 0 0 0,-1 0 0 0 0,0 1 0 0 0,1-1 0 0 0,-1 0 0 0 0,1 0 0 0 0,-1 0 0 0 0,0 0 0 0 0,1 0 0 0 0,-1 1 0 0 0,1-1 0 0 0,-1 0 0 0 0,0 0 0 0 0,0 1 0 0 0,1-1 0 0 0,-1 0 0 0 0,0 0 0 0 0,1 1 0 0 0,-1-1 0 0 0,0 0 0 0 0,0 1 0 0 0,1-1 0 0 0,-1 1 0 0 0,0-1 0 0 0,3 3 0 0 0,0 1 0 0 0,-1-1 0 0 0,1 1 0 0 0,-1 0 0 0 0,0-1 0 0 0,0 1 0 0 0,0 0 0 0 0,-1 0 0 0 0,1 1 0 0 0,-1-1 0 0 0,1 6 0 0 0,1 7 0 0 0,0 29 0 0 0,0-8 0 0 0,-1-15 0 0 0,-2-14 0 0 0,1 0 0 0 0,0 0 0 0 0,4 13 0 0 0,-2-16-140 0 0,-3-5-585 0 0,7-8-1259 0 0,0-2 961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1:24.569"/>
    </inkml:context>
    <inkml:brush xml:id="br0">
      <inkml:brushProperty name="width" value="0.05" units="cm"/>
      <inkml:brushProperty name="height" value="0.05" units="cm"/>
      <inkml:brushProperty name="color" value="#1793FF"/>
    </inkml:brush>
  </inkml:definitions>
  <inkml:trace contextRef="#ctx0" brushRef="#br0">66 0 11975 0 0,'5'14'902'0'0,"11"58"1823"0"0,-8-31-580 0 0,10 59 733 0 0,10 182-1 0 0,-15-172-2578 0 0,-5-55 859 0 0,-8-51-1062 0 0,1-1 0 0 0,0 1 0 0 0,0 0 1 0 0,1 0-1 0 0,1 4 0 0 0,1-1-65 0 0,-4-7-31 0 0,0 0 0 0 0,-1 0 1 0 0,1 0-1 0 0,0 0 0 0 0,0 0 0 0 0,0 0 0 0 0,0 0 0 0 0,0 0 0 0 0,0 0 0 0 0,0 0 1 0 0,0 0-1 0 0,0 0 0 0 0,0-1 0 0 0,0 1 0 0 0,0 0 0 0 0,0 0 0 0 0,0 0 1 0 0,0 0-1 0 0,1 0 0 0 0,-1 0 0 0 0,0 0 0 0 0,0 0 0 0 0,0 0 0 0 0,0 0 0 0 0,0 0 1 0 0,0 0-1 0 0,0 0 0 0 0,0 0 0 0 0,0 0 0 0 0,0 0 0 0 0,0 0 0 0 0,0 0 1 0 0,0 0-1 0 0,0 0 0 0 0,0 0 0 0 0,0 0 0 0 0,0 0 0 0 0,0 0 0 0 0,0 0 0 0 0,0 0 1 0 0,0 0-1 0 0,0 0 0 0 0,0 0 0 0 0,0 0 0 0 0,0 0 0 0 0,1 0 0 0 0,-1 0 0 0 0,0 0 1 0 0,0 0-1 0 0,0 0 0 0 0,0 0 0 0 0,0 0 0 0 0,0 0 0 0 0,0 0 0 0 0,0 0 1 0 0,0 0-1 0 0,0 0 0 0 0,0 0 0 0 0,0 0 0 0 0,1-9 8 0 0,-2-12-88 0 0,-2 12-311 0 0,0 1 0 0 0,-1 0 0 0 0,-8-12 0 0 0,4 7 43 0 0,6 11 347 0 0,0 0-1 0 0,0 0 1 0 0,1 0 0 0 0,-1 0-1 0 0,0 1 1 0 0,-1-1 0 0 0,1 1-1 0 0,0 0 1 0 0,0 0 0 0 0,-1 0-1 0 0,1 0 1 0 0,-3-1 0 0 0,1 0 1 0 0,0 1 0 0 0,0 0 0 0 0,-1 0 1 0 0,1 0-1 0 0,0 1 0 0 0,-8-1 0 0 0,9 1-33 0 0,-1 1 0 0 0,1 0 0 0 0,-1 0 0 0 0,1 0-1 0 0,0 0 1 0 0,0 0 0 0 0,-1 1 0 0 0,1-1 0 0 0,0 1 0 0 0,0 0-1 0 0,0 0 1 0 0,1 0 0 0 0,-1 0 0 0 0,0 0 0 0 0,1 1 0 0 0,-1-1 0 0 0,1 1-1 0 0,0 0 1 0 0,0 0 0 0 0,0 0 0 0 0,0 0 0 0 0,1 0 0 0 0,-1 0-1 0 0,1 0 1 0 0,0 0 0 0 0,-2 5 0 0 0,1 0-72 0 0,0 0 0 0 0,1 0 1 0 0,0 0-1 0 0,0 0 0 0 0,0 0 0 0 0,1 0 0 0 0,1 0 1 0 0,-1 0-1 0 0,1 0 0 0 0,3 12 0 0 0,-3-17 189 0 0,0 0-1 0 0,1 0 1 0 0,-1 1-1 0 0,1-1 1 0 0,0 0-1 0 0,0 0 1 0 0,0 0-1 0 0,0-1 1 0 0,0 1-1 0 0,1 0 1 0 0,-1-1-1 0 0,1 1 1 0 0,-1-1-1 0 0,1 0 1 0 0,0 0-1 0 0,0 0 1 0 0,0 0-1 0 0,0-1 1 0 0,1 1-1 0 0,5 1 1 0 0,-7-2-77 0 0,0-1 0 0 0,0 1 0 0 0,0-1 1 0 0,1 1-1 0 0,-1-1 0 0 0,0 0 0 0 0,1 0 1 0 0,-1 0-1 0 0,0 0 0 0 0,0 0 0 0 0,1-1 0 0 0,-1 1 1 0 0,0-1-1 0 0,0 1 0 0 0,1-1 0 0 0,-1 0 1 0 0,0 0-1 0 0,0 0 0 0 0,0 0 0 0 0,0 0 0 0 0,0 0 1 0 0,0-1-1 0 0,-1 1 0 0 0,1-1 0 0 0,0 1 1 0 0,-1-1-1 0 0,1 0 0 0 0,-1 0 0 0 0,1 1 0 0 0,-1-1 1 0 0,0 0-1 0 0,2-3 0 0 0,2-8 304 0 0,0 1 1 0 0,0-1-1 0 0,-2 0 0 0 0,5-26 0 0 0,1-54-2740 0 0,-9 71-5762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10135 0 0,'0'0'464'0'0,"0"0"-9"0"0,0 2-295 0 0,-7 20-143 0 0,7-17 5 0 0,0-1 0 0 0,0 1 0 0 0,0 0 0 0 0,1-1 0 0 0,-1 1 0 0 0,1-1 0 0 0,0 0 0 0 0,3 9 0 0 0,2 8 223 0 0,4 30 1045 0 0,5 31 465 0 0,-3-8-688 0 0,3 17-86 0 0,-2 28-677 0 0,-7 236 0 0 0,-11-259 88 0 0,-15 149 1264 0 0,10-192-1656 0 0,10-54 0 0 0,-1 1 0 0 0,1 0 0 0 0,0 0 0 0 0,0 0 0 0 0,0 0 0 0 0,0-1 0 0 0,0 1 0 0 0,0 0 0 0 0,-1 0 0 0 0,1 0 0 0 0,0 0 0 0 0,0 0 0 0 0,0 0 0 0 0,0-1 0 0 0,-1 1 0 0 0,1 0 0 0 0,0 0 0 0 0,0 0 0 0 0,0 0 0 0 0,0 0 0 0 0,-1 0 0 0 0,1 0 0 0 0,0 0 0 0 0,0 0 0 0 0,0 0 0 0 0,-1 0 0 0 0,1 0 0 0 0,0 0 0 0 0,0 0 0 0 0,-1 0 0 0 0,1 0 0 0 0,0 0 0 0 0,0 0 0 0 0,0 0 0 0 0,0 0 0 0 0,-1 0 0 0 0,1 0 0 0 0,0 1 0 0 0,0-1 0 0 0,0 0 0 0 0,-1 0 0 0 0,1 0 0 0 0,0 0 0 0 0,0 0 0 0 0,0 0 0 0 0,0 1 0 0 0,0-1 0 0 0,0 0 0 0 0,-1 0 0 0 0,1 0 0 0 0,0 0 0 0 0,0 1 0 0 0,0-1 0 0 0,0 0 0 0 0,0 0 0 0 0,0 0 0 0 0,0 1 0 0 0,0-1 0 0 0,0 0 0 0 0,0 0 0 0 0,0 1 0 0 0,-6-15 0 0 0,3 6 0 0 0,-1-1 0 0 0,0 1 0 0 0,0-1 0 0 0,0 1 0 0 0,-1 0 0 0 0,-11-13 0 0 0,13 17 0 0 0,0 1 0 0 0,0 0 0 0 0,0-1 0 0 0,0 1 0 0 0,-1 1 0 0 0,1-1 0 0 0,-1 0 0 0 0,0 1 0 0 0,0 0 0 0 0,0 0 0 0 0,0 0 0 0 0,0 1 0 0 0,0-1 0 0 0,-1 1 0 0 0,1 0 0 0 0,-7-1 0 0 0,8 2 0 0 0,1 0 0 0 0,-1 0 0 0 0,1 0 0 0 0,-1 0 0 0 0,1 1 0 0 0,-1-1 0 0 0,1 1 0 0 0,-1 0 0 0 0,1 0 0 0 0,0 0 0 0 0,-1 0 0 0 0,1 0 0 0 0,0 0 0 0 0,0 0 0 0 0,-3 3 0 0 0,2-1 0 0 0,-1 0 0 0 0,1 1 0 0 0,0-1 0 0 0,1 1 0 0 0,-1-1 0 0 0,1 1 0 0 0,-1 0 0 0 0,-1 4 0 0 0,-2 8 0 0 0,0 1 0 0 0,1-1 0 0 0,-4 27 0 0 0,7-32 0 0 0,-3 12-194 0 0,1 0-1 0 0,2 0 0 0 0,0 0 1 0 0,1 0-1 0 0,1 1 0 0 0,1-1 1 0 0,7 37-1 0 0,-7-56 277 0 0,0 0-1 0 0,0 0 1 0 0,1 0 0 0 0,-1 0 0 0 0,1-1 0 0 0,0 1-1 0 0,0-1 1 0 0,0 1 0 0 0,1-1 0 0 0,-1 0-1 0 0,1 0 1 0 0,-1 0 0 0 0,1 0 0 0 0,0 0-1 0 0,5 3 1 0 0,-6-5-71 0 0,0 1-1 0 0,1-1 0 0 0,-1 0 1 0 0,1 0-1 0 0,-1 0 0 0 0,1 0 1 0 0,0-1-1 0 0,-1 1 1 0 0,1-1-1 0 0,0 1 0 0 0,-1-1 1 0 0,1 0-1 0 0,0 0 0 0 0,0 0 1 0 0,-1-1-1 0 0,1 1 1 0 0,0-1-1 0 0,-1 1 0 0 0,1-1 1 0 0,-1 0-1 0 0,1 0 0 0 0,0 0 1 0 0,2-2-1 0 0,2-1-10 0 0,0-1 0 0 0,0 1-1 0 0,0-2 1 0 0,-1 1 0 0 0,0-1 0 0 0,0 0-1 0 0,0 0 1 0 0,-1 0 0 0 0,0-1 0 0 0,0 0-1 0 0,7-13 1 0 0,0-6 7 0 0,-1-1-1 0 0,9-30 1 0 0,-4 11 48 0 0,-4 7 385 0 0,-2-1-1 0 0,7-53 0 0 0,-6 30-6753 0 0,-7 44 70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38 139 10135 0 0,'0'0'231'0'0,"0"0"29"0"0,0 2 19 0 0,-6 30-269 0 0,2-13 1459 0 0,-2 37 1 0 0,5-51-1200 0 0,1 0-1 0 0,1 0 1 0 0,-1 0-1 0 0,1 0 1 0 0,0-1-1 0 0,0 1 1 0 0,0 0-1 0 0,0 0 1 0 0,1-1-1 0 0,0 1 1 0 0,0-1-1 0 0,5 8 1 0 0,8 4-206 0 0,-6-13 153 0 0,-5-3-38 0 0,1 1-47 0 0,0 0 0 0 0,1-1 0 0 0,-1 1 0 0 0,0-1-1 0 0,0 0 1 0 0,0-1 0 0 0,0 1 0 0 0,0-1 0 0 0,0 0 0 0 0,0-1 0 0 0,0 1 0 0 0,7-4 0 0 0,4-2 195 0 0,-2-1 1 0 0,21-15-1 0 0,-7 5 613 0 0,-26 17-939 0 0,1-1 0 0 0,0 0 0 0 0,-1-1 0 0 0,1 1 0 0 0,-1 0 0 0 0,0-1 0 0 0,0 1 0 0 0,1-1 0 0 0,-2 0 0 0 0,1 0 0 0 0,0 1 0 0 0,-1-1 0 0 0,1 0 0 0 0,-1-1 0 0 0,0 1 0 0 0,0 0 0 0 0,1-6 0 0 0,-1 4-2 0 0,-1 0 1 0 0,1 0 0 0 0,-1 0 0 0 0,-1-1 0 0 0,1 1 0 0 0,-1 0 0 0 0,0 1 0 0 0,0-1 0 0 0,0 0-1 0 0,0 0 1 0 0,-3-5 0 0 0,-9-21 0 0 0,8 18 0 0 0,0 0 0 0 0,0 1 0 0 0,-1 0 0 0 0,-1 0 0 0 0,0 1 0 0 0,-1-1 0 0 0,-9-9 0 0 0,16 19-16 0 0,0 1 0 0 0,0 0 0 0 0,0-1 0 0 0,-1 1 0 0 0,1 0 0 0 0,0 0 0 0 0,-1 0 0 0 0,1 0 0 0 0,-1 0 1 0 0,1 0-1 0 0,-1 0 0 0 0,0 1 0 0 0,1-1 0 0 0,-1 1 0 0 0,0-1 0 0 0,1 1 0 0 0,-1-1 0 0 0,0 1 0 0 0,0 0 0 0 0,1 0 0 0 0,-1 0 0 0 0,0 0 0 0 0,0 0 0 0 0,1 0 0 0 0,-1 1 0 0 0,0-1 0 0 0,0 1 0 0 0,1-1 0 0 0,-1 1 0 0 0,0-1 0 0 0,1 1 0 0 0,-1 0 0 0 0,1 0 0 0 0,-1 0 0 0 0,1 0 0 0 0,-1 0 0 0 0,1 0 1 0 0,0 0-1 0 0,0 0 0 0 0,-3 3 0 0 0,-2 3-173 0 0,1 1 0 0 0,0 0 0 0 0,0 0 1 0 0,1 0-1 0 0,-1 0 0 0 0,-3 13 0 0 0,-13 37 179 0 0,-24 107 0 0 0,38-125 11 0 0,1 1 0 0 0,3 0 0 0 0,1 67 0 0 0,3-89 167 0 0,1-1-1 0 0,0 1 1 0 0,2-1-1 0 0,5 19 1 0 0,-7-31-107 0 0,0 1 1 0 0,0-1 0 0 0,1-1 0 0 0,0 1 0 0 0,0 0 0 0 0,0-1-1 0 0,1 1 1 0 0,0-1 0 0 0,0 0 0 0 0,0 0 0 0 0,1 0 0 0 0,-1-1-1 0 0,1 0 1 0 0,0 0 0 0 0,6 4 0 0 0,-8-7-56 0 0,0 1 0 0 0,-1-1-1 0 0,1 0 1 0 0,0 0 0 0 0,0 0 0 0 0,0 0 0 0 0,0-1 0 0 0,0 1 0 0 0,0-1-1 0 0,0 0 1 0 0,1 0 0 0 0,-1 0 0 0 0,5-1 0 0 0,-3 0 20 0 0,0 0 0 0 0,0-1 0 0 0,0 0-1 0 0,0 1 1 0 0,0-2 0 0 0,0 1 0 0 0,6-5 0 0 0,-1 0-255 0 0,0-1-1 0 0,0-1 1 0 0,-1 0 0 0 0,0 0-1 0 0,14-18 1 0 0,-14 13-754 0 0,0 1-1 0 0,13-29 1 0 0,-9 7-551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0,'0'0'142'0'0,"0"0"22"0"0,0 0 13 0 0,0 0 55 0 0,2 1 181 0 0,3 2 24 0 0,0 0-1 0 0,1 1 0 0 0,-1 0 0 0 0,0-1 1 0 0,-1 2-1 0 0,1-1 0 0 0,-1 0 0 0 0,0 1 0 0 0,0 0 1 0 0,7 10-1 0 0,-6-5-273 0 0,1 1 0 0 0,-2-1 0 0 0,1 1-1 0 0,-2 0 1 0 0,4 15 0 0 0,9 50 508 0 0,-3-1 0 0 0,-3 2-1 0 0,-4 0 1 0 0,-3 0 0 0 0,-9 96-1 0 0,3-139-674 0 0,-21 223-303 0 0,6-87-211 0 0,17-168-435 0 0,0-4-58 0 0,-3-7-12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10135 0 0,'0'0'231'0'0,"0"0"29"0"0,0 0 19 0 0,2 0-41 0 0,23-17 662 0 0,-16 9-493 0 0,1 2 0 0 0,14-8-1 0 0,-8 8-301 0 0,-1 1 1 0 0,1 0-1 0 0,1 1 0 0 0,-1 1 0 0 0,1 1 0 0 0,-1 0 1 0 0,1 1-1 0 0,24 1 0 0 0,-36 1-5 0 0,0-1 0 0 0,1 1 0 0 0,-1 0 0 0 0,0 0 0 0 0,1 1-1 0 0,-1 0 1 0 0,0 0 0 0 0,0 0 0 0 0,0 0 0 0 0,-1 1 0 0 0,6 3 0 0 0,-8-4-41 0 0,0-1 0 0 0,1 1 0 0 0,-1 0 0 0 0,0 0 0 0 0,0 1 0 0 0,-1-1 0 0 0,1 0 0 0 0,0 0 0 0 0,-1 1 1 0 0,1-1-1 0 0,-1 1 0 0 0,0 0 0 0 0,0-1 0 0 0,0 1 0 0 0,0 0 0 0 0,-1 0 0 0 0,1-1 0 0 0,0 1 0 0 0,-1 0 0 0 0,0 0 0 0 0,0 0 0 0 0,0 4 0 0 0,-3 15-3 0 0,-1 0-1 0 0,0 0 0 0 0,-2 0 0 0 0,-1 0 1 0 0,0-1-1 0 0,-2 0 0 0 0,0-1 0 0 0,-1 0 1 0 0,-1 0-1 0 0,-23 29 0 0 0,-52 55 235 0 0,72-89-580 0 0,0-1 1 0 0,-1-1 0 0 0,-1-1-1 0 0,-29 19 1 0 0,32-24-5498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0,'0'0'315'0'0,"0"0"45"0"0,0 0 21 0 0,0 0-49 0 0,0 0-149 0 0,2 0 194 0 0,12 5 137 0 0,-1-2 0 0 0,1 0 0 0 0,0 0 0 0 0,0-2-1 0 0,0 1 1 0 0,19-2 0 0 0,12 2-459 0 0,-35-1-55 0 0,-9 0 0 0 0,-1-1 0 0 0,1 0 0 0 0,-1 1 0 0 0,1-1 0 0 0,-1 1 0 0 0,0-1 0 0 0,1 0 0 0 0,-1 1 0 0 0,1-1 0 0 0,-1 1 0 0 0,0-1 0 0 0,0 1 0 0 0,1-1 0 0 0,-1 1 0 0 0,1 0 0 0 0,-1 6-121 0 0,1-1 0 0 0,-1 1 0 0 0,0-1 0 0 0,-1 1 0 0 0,0-1 0 0 0,0 1 0 0 0,0-1 0 0 0,-4 11 0 0 0,3-6-174 0 0,-22 76-1287 0 0,13-54 806 0 0,3 0-1 0 0,0 1 1 0 0,-3 38-1 0 0,11-69 828 0 0,0-1-1 0 0,0 1 1 0 0,0-1 0 0 0,0 0-1 0 0,0 1 1 0 0,0-1-1 0 0,1 0 1 0 0,-1 1 0 0 0,1-1-1 0 0,0 0 1 0 0,0 0-1 0 0,-1 1 1 0 0,2-1 0 0 0,-1 0-1 0 0,0 0 1 0 0,2 3-1 0 0,-2-5-7 0 0,-1 1-1 0 0,0-1 0 0 0,1 1 1 0 0,-1-1-1 0 0,0 0 0 0 0,1 0 0 0 0,-1 1 1 0 0,0-1-1 0 0,1 0 0 0 0,-1 1 1 0 0,1-1-1 0 0,-1 0 0 0 0,1 0 1 0 0,-1 0-1 0 0,0 0 0 0 0,1 1 1 0 0,-1-1-1 0 0,1 0 0 0 0,-1 0 0 0 0,1 0 1 0 0,-1 0-1 0 0,1 0 0 0 0,-1 0 1 0 0,1 0-1 0 0,0-1 0 0 0,11-3-25 0 0,-8 2-14 0 0,5-6 65 0 0,-16 29 1300 0 0,-10 13-881 0 0,-26 49-380 0 0,35-69 7 0 0,-1-1 1 0 0,-1 0-1 0 0,-19 21 0 0 0,28-32 374 0 0,-13-5 195 0 0,12 2-856 0 0,1 0 0 0 0,0 1 0 0 0,0-1 0 0 0,-1 0 0 0 0,1-1 0 0 0,0 1 0 0 0,0 0 0 0 0,0 0 0 0 0,0 0 0 0 0,0-1 0 0 0,-1-1 0 0 0,-6-13-5965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13823 0 0,'0'0'315'0'0,"0"0"45"0"0,0 0 21 0 0,0 0-49 0 0,0 2-220 0 0,0-1-57 0 0,1 1-1 0 0,-1-1 0 0 0,0 1 1 0 0,1-1-1 0 0,0 0 0 0 0,-1 1 1 0 0,1-1-1 0 0,0 0 0 0 0,-1 1 1 0 0,1-1-1 0 0,0 0 0 0 0,0 0 1 0 0,0 0-1 0 0,0 0 0 0 0,0 0 1 0 0,0 0-1 0 0,0 0 0 0 0,1 0 1 0 0,-1 0-1 0 0,0-1 0 0 0,1 1 1 0 0,-1 0-1 0 0,0-1 0 0 0,1 1 1 0 0,-1-1-1 0 0,0 1 0 0 0,1-1 1 0 0,-1 0-1 0 0,1 0 0 0 0,-1 1 1 0 0,1-1-1 0 0,-1 0 0 0 0,1 0 1 0 0,-1-1-1 0 0,3 1 0 0 0,4-1 249 0 0,1 0-1 0 0,-1-1 1 0 0,0 0-1 0 0,0 0 1 0 0,-1 0-1 0 0,13-7 1 0 0,42-26-293 0 0,-5 3 6 0 0,-32 20-477 0 0,0-1 0 0 0,26-19-1 0 0,-37 21-50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10135 0 0,'0'0'231'0'0,"0"0"29"0"0,0 2 19 0 0,0 5-77 0 0,-3 14-118 0 0,-2 110 6100 0 0,-1 57-4744 0 0,3-38 608 0 0,3-137-1762 0 0,-4 25 1 0 0,-1 7-252 0 0,7-32-35 0 0,-2-13 0 0 0,1 1 0 0 0,-1-1 0 0 0,0 1 0 0 0,0-1 0 0 0,0 1 0 0 0,1-1 0 0 0,-1 1 0 0 0,0-1 0 0 0,0 1 0 0 0,1-1 0 0 0,-1 0 0 0 0,1 1 0 0 0,-1-1 0 0 0,0 0 0 0 0,1 1 0 0 0,-1-1 0 0 0,2 1 0 0 0,-1-1 0 0 0,0 0 0 0 0,1 0 0 0 0,-1 1 0 0 0,0-1 0 0 0,1 0 0 0 0,-1-1 0 0 0,0 1 0 0 0,1 0 0 0 0,-1 0 0 0 0,0-1 0 0 0,1 1 0 0 0,-1 0 0 0 0,0-1 0 0 0,1 1 0 0 0,-1-1 0 0 0,0 0 0 0 0,0 1 0 0 0,0-1 0 0 0,0 0 0 0 0,2-2 0 0 0,23-21 0 0 0,-21 19 0 0 0,170-193-2793 0 0,-155 174 1770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49 10135 0 0,'0'0'464'0'0,"0"-1"-9"0"0,1-7-233 0 0,1 0-1 0 0,-1 1 1 0 0,1 0-1 0 0,4-9 1 0 0,-5 14 287 0 0,-1 2 3 0 0,0 0 0 0 0,9 9 512 0 0,-6-6-952 0 0,-1 1 0 0 0,0-1 0 0 0,1 1-1 0 0,-1 0 1 0 0,-1 0 0 0 0,1 0 0 0 0,0 0-1 0 0,1 8 1 0 0,5 37-88 0 0,-7-44 66 0 0,0 26 408 0 0,0 0-1 0 0,-2-1 1 0 0,-5 32 0 0 0,3-26-329 0 0,-59 351 1683 0 0,43-291-1576 0 0,-3 15-239 0 0,-16 90 1462 0 0,34-152-867 0 0,6-40-577 0 0,3-11-12 0 0,3-8-5 0 0,-5 5 2 0 0,0 0 0 0 0,0 0 0 0 0,0 0 0 0 0,0-1 0 0 0,-1 1 0 0 0,0-1 0 0 0,0 0 0 0 0,1-9 0 0 0,1-6 0 0 0,-4 17 0 0 0,6-13 0 0 0,46-99 0 0 0,-38 87 0 0 0,-1-1 0 0 0,-10 22 0 0 0,1-1 0 0 0,0 1 0 0 0,0 0 0 0 0,1 0 0 0 0,0 0 0 0 0,11-14 0 0 0,12-9 0 0 0,24-24 0 0 0,-46 49 0 0 0,1 1 0 0 0,-1 0 0 0 0,1 0 0 0 0,0 1 0 0 0,0-1 0 0 0,14-5 0 0 0,-7 8 0 0 0,-11 5 0 0 0,-2-2 0 0 0,0 0 0 0 0,1 1 0 0 0,-1-1 0 0 0,0 1 0 0 0,0-1 0 0 0,0 1 0 0 0,1-1 0 0 0,-1 1 0 0 0,-1 0 0 0 0,1-1 0 0 0,0 1 0 0 0,0 0 0 0 0,-1 0 0 0 0,1 0 0 0 0,0 3 0 0 0,2 29 0 0 0,-2-21 0 0 0,0 69 0 0 0,-1-30 0 0 0,-1-18 0 0 0,-6 46 0 0 0,-2 25 0 0 0,10-92-5 0 0,-1-2-10 0 0,-1 1 0 0 0,0-1 1 0 0,-3 15-1 0 0,4-25-322 0 0,9-7-1908 0 0,1-3-4581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5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15663 0 0,'0'0'356'0'0,"0"0"50"0"0,0 0 20 0 0,1 1-42 0 0,11 17-225 0 0,-12-17-156 0 0,0-1 0 0 0,1 1-1 0 0,-1-1 1 0 0,0 1 0 0 0,0-1 0 0 0,1 1 0 0 0,-1-1 0 0 0,1 1 0 0 0,-1-1-1 0 0,0 0 1 0 0,1 1 0 0 0,-1-1 0 0 0,1 1 0 0 0,-1-1 0 0 0,1 0 0 0 0,-1 0-1 0 0,1 1 1 0 0,-1-1 0 0 0,1 0 0 0 0,0 1 0 0 0,5 0 135 0 0,0 1-1 0 0,0 0 1 0 0,0-1 0 0 0,0 0 0 0 0,0-1-1 0 0,0 1 1 0 0,0-1 0 0 0,0-1-1 0 0,0 1 1 0 0,0-1 0 0 0,0 0 0 0 0,7-1-1 0 0,5-3-53 0 0,0 0 0 0 0,29-13-1 0 0,100-55 1893 0 0,-142 70-2389 0 0,7-4 996 0 0,5 6-6659 0 0,-17 1-610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59:5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10135 0 0,'0'0'231'0'0,"0"0"29"0"0,0 0 19 0 0,0 0 105 0 0,0 0 410 0 0,0 0 184 0 0,0 0 40 0 0,0 0 6 0 0,11 2 2048 0 0,29 6 632 0 0,-22-5-2915 0 0,-13-2-650 0 0,-1-1 0 0 0,1 1 0 0 0,-1-1 0 0 0,1 1 0 0 0,5-2 0 0 0,-4 0-134 0 0,114-11 7 0 0,-93 12 86 0 0,-17 0-576 0 0,0 0 1 0 0,1-1-1 0 0,-1 0 0 0 0,0 0 0 0 0,0-1 0 0 0,0 0 0 0 0,0-1 0 0 0,9-4 1 0 0,-5 0-1057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96 8287 0 0,'0'-2'191'0'0,"20"-43"482"0"0,-17 39 77 0 0,0 0 0 0 0,-1 0 0 0 0,0 0 0 0 0,0 0 0 0 0,2-12 0 0 0,-4 17-206 0 0,0 1-28 0 0,0 0-4 0 0,0 0 0 0 0,0 3 0 0 0,7 13-264 0 0,-3-8-122 0 0,-1 0-1 0 0,0 1 1 0 0,-1-1 0 0 0,1 1 0 0 0,-2-1-1 0 0,3 16 1 0 0,-5 13-94 0 0,2 60 379 0 0,-5 83 956 0 0,-1-88-1145 0 0,-48 530-207 0 0,44-542-14 0 0,7-54-10 0 0,-10 74-53 0 0,3 138 0 0 0,13-204-1587 0 0,-3-32 1146 0 0,1-6-5 0 0,14-16-515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243 252 11975 0 0,'0'0'267'0'0,"0"0"42"0"0,-3-8 315 0 0,-2-5-530 0 0,1 0-1 0 0,1 0 0 0 0,0-1 1 0 0,1 1-1 0 0,0-1 0 0 0,1-25 1 0 0,-3-21 1820 0 0,4 56-1752 0 0,-1-1-1 0 0,-1 1 1 0 0,1 0 0 0 0,-1-1-1 0 0,0 1 1 0 0,0 0-1 0 0,0 0 1 0 0,0 0 0 0 0,-4-4-1 0 0,6 7-139 0 0,-1-1 0 0 0,0 1-1 0 0,0 0 1 0 0,0 0 0 0 0,0 0 0 0 0,0 0-1 0 0,0 0 1 0 0,-1 0 0 0 0,1 0 0 0 0,0 0-1 0 0,0 0 1 0 0,-1 0 0 0 0,1 1 0 0 0,0-1-1 0 0,-4-1 1 0 0,0 1 577 0 0,4 1-555 0 0,-1-1 0 0 0,1 1 0 0 0,0 0-1 0 0,-1 0 1 0 0,1 0 0 0 0,-1 0 0 0 0,1 1 0 0 0,0-1 0 0 0,-1 0 0 0 0,1 1 0 0 0,-1-1 0 0 0,1 1-1 0 0,0-1 1 0 0,0 1 0 0 0,-1 0 0 0 0,1-1 0 0 0,0 1 0 0 0,0 0 0 0 0,0 0 0 0 0,0 0-1 0 0,-1 0 1 0 0,1 0 0 0 0,1 0 0 0 0,-1 0 0 0 0,-2 2 0 0 0,-3 5-52 0 0,1 0 0 0 0,-8 13 0 0 0,-7 18-222 0 0,3 0-1 0 0,1 1 0 0 0,2 1 1 0 0,2 1-1 0 0,-12 72 0 0 0,20-92 337 0 0,2 0 0 0 0,0 1 0 0 0,3 40 0 0 0,0-52-10 0 0,0 0 0 0 0,1 0 0 0 0,0 0 0 0 0,1 0 0 0 0,1 0 0 0 0,-1-1 0 0 0,2 1 0 0 0,-1-1 0 0 0,10 14 0 0 0,-13-22-51 0 0,0 0 1 0 0,0 0-1 0 0,1 0 0 0 0,-1-1 0 0 0,1 1 1 0 0,-1 0-1 0 0,1 0 0 0 0,0-1 0 0 0,-1 1 1 0 0,1-1-1 0 0,0 0 0 0 0,0 1 0 0 0,0-1 0 0 0,0 0 1 0 0,1 0-1 0 0,-1 0 0 0 0,0-1 0 0 0,0 1 1 0 0,0 0-1 0 0,1-1 0 0 0,-1 0 0 0 0,0 1 1 0 0,1-1-1 0 0,-1 0 0 0 0,0 0 0 0 0,1 0 0 0 0,-1 0 1 0 0,0-1-1 0 0,1 1 0 0 0,-1-1 0 0 0,0 1 1 0 0,0-1-1 0 0,1 0 0 0 0,-1 0 0 0 0,0 0 1 0 0,0 0-1 0 0,2-1 0 0 0,3-3-9 0 0,-1 0 1 0 0,0 1-1 0 0,0-2 1 0 0,0 1-1 0 0,-1-1 1 0 0,1 0-1 0 0,-1 0 1 0 0,-1 0-1 0 0,1-1 1 0 0,3-7-1 0 0,10-26 458 0 0,-2-1 0 0 0,-1 0 0 0 0,15-77 0 0 0,-7-1-990 0 0,-16 67-6542 0 0,-5 39 156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562 253 15663 0 0,'0'0'356'0'0,"0"0"50"0"0,0 0 20 0 0,0 0-42 0 0,-1-2-250 0 0,-5-45 2722 0 0,2 23-1228 0 0,4 20-1453 0 0,0 1 0 0 0,0-1 0 0 0,-1 1 0 0 0,0-1 0 0 0,-1-5 0 0 0,-5-8-7 0 0,0 1-1 0 0,-2 1 1 0 0,-16-27-1 0 0,21 37-171 0 0,0 0 0 0 0,0 0 1 0 0,-1 0-1 0 0,0 0 0 0 0,1 0 0 0 0,-2 1 0 0 0,1 0 0 0 0,0 0 0 0 0,-1 1 1 0 0,0-1-1 0 0,0 1 0 0 0,0 0 0 0 0,-7-2 0 0 0,11 4 4 0 0,-1 1 0 0 0,0-1-1 0 0,0 1 1 0 0,0 0 0 0 0,0 0 0 0 0,0 0-1 0 0,0 0 1 0 0,0 0 0 0 0,0 0 0 0 0,1 1-1 0 0,-1-1 1 0 0,0 1 0 0 0,0 0 0 0 0,-3 2-1 0 0,1-1 2 0 0,1 0 0 0 0,0 1 0 0 0,0-1 1 0 0,0 1-1 0 0,1 0 0 0 0,-1 1 0 0 0,1-1 0 0 0,-4 5 0 0 0,-1 2-13 0 0,1 0 1 0 0,1 1-1 0 0,0 0 0 0 0,0 0 1 0 0,-8 23-1 0 0,-11 50-952 0 0,-24 130 0 0 0,46-194 964 0 0,-3 38 0 0 0,6-50 0 0 0,1 1 0 0 0,-1-1 0 0 0,1 0 0 0 0,1 0 0 0 0,0 0 0 0 0,0-1 0 0 0,5 15 0 0 0,-6-20 0 0 0,0 0 0 0 0,0 0 0 0 0,0 0 1 0 0,1 0-1 0 0,-1 0 0 0 0,0-1 0 0 0,1 1 0 0 0,-1 0 0 0 0,1-1 0 0 0,0 1 0 0 0,-1-1 0 0 0,1 0 0 0 0,0 0 1 0 0,0 1-1 0 0,0-1 0 0 0,0 0 0 0 0,0 0 0 0 0,0-1 0 0 0,0 1 0 0 0,0 0 0 0 0,0-1 0 0 0,0 1 0 0 0,0-1 1 0 0,0 0-1 0 0,1 0 0 0 0,-1 0 0 0 0,0 0 0 0 0,0 0 0 0 0,0 0 0 0 0,1 0 0 0 0,1-1 0 0 0,2-1 80 0 0,0 1-1 0 0,0-1 0 0 0,0 0 1 0 0,0-1-1 0 0,-1 1 0 0 0,1-1 1 0 0,-1-1-1 0 0,0 1 0 0 0,0 0 1 0 0,5-6-1 0 0,7-7 124 0 0,-2-1-1 0 0,0-1 1 0 0,0 0-1 0 0,-2-1 0 0 0,21-39 1 0 0,40-111-380 0 0,-61 137 255 0 0,5-7-78 0 0,-13 34-6 0 0,-2 10-57 0 0,-1 9-221 0 0,-2-13 236 0 0,-1 16-221 0 0,0 1 0 0 0,-1 0 0 0 0,-1 0 0 0 0,-1-1 0 0 0,-7 23 0 0 0,8-32 292 0 0,-25 104-23 0 0,5 2 0 0 0,-11 153 0 0 0,14 233 0 0 0,19-461 6 0 0,-4 116-18 0 0,2-123 35 0 0,-1-1 1 0 0,-15 57-1 0 0,18-83 86 0 0,-1 1 0 0 0,0-1 1 0 0,-1 1-1 0 0,1-1 0 0 0,-1 0 0 0 0,0 0 0 0 0,0 0 0 0 0,-1-1 0 0 0,0 1 1 0 0,1-1-1 0 0,-1 0 0 0 0,-1 0 0 0 0,1 0 0 0 0,-9 5 0 0 0,10-6-96 0 0,-1-2 0 0 0,1 1-1 0 0,-1 0 1 0 0,0-1-1 0 0,0 0 1 0 0,0 0 0 0 0,0 0-1 0 0,0 0 1 0 0,0-1 0 0 0,0 1-1 0 0,0-1 1 0 0,0 0 0 0 0,0 0-1 0 0,0-1 1 0 0,0 1 0 0 0,0-1-1 0 0,0 0 1 0 0,0 0 0 0 0,0 0-1 0 0,1-1 1 0 0,-1 1 0 0 0,-4-3-1 0 0,-3-2-12 0 0,0-1 0 0 0,0-1 0 0 0,1 1 0 0 0,0-2 0 0 0,0 0 0 0 0,1 0 0 0 0,0 0 0 0 0,-9-14 0 0 0,-1-3 0 0 0,2 0 0 0 0,-17-36 0 0 0,18 32 0 0 0,2-1 0 0 0,2 0 0 0 0,0-1 0 0 0,2 0 0 0 0,2-1 0 0 0,1 0 0 0 0,-4-45 0 0 0,11 73-68 0 0,-1 1 0 0 0,1-1-1 0 0,1 0 1 0 0,-1 0 0 0 0,1 0-1 0 0,0 0 1 0 0,2-8 0 0 0,-2 11-200 0 0,0 0 0 0 0,0-1 1 0 0,0 1-1 0 0,1 0 0 0 0,-1 0 0 0 0,1 0 0 0 0,1-2 0 0 0,-1 2-578 0 0,0 0 0 0 0,0 1 1 0 0,1-1-1 0 0,-1 0 0 0 0,1 0 0 0 0,3-1 0 0 0,11-5-5592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37 128 10135 0 0,'0'0'464'0'0,"0"0"-9"0"0,0 0-155 0 0,0 0 443 0 0,0 0 227 0 0,2-1 44 0 0,62-43 3200 0 0,8-8-3052 0 0,-64 48-987 0 0,-1-1 1 0 0,1 1 0 0 0,1 0 0 0 0,-1 1 0 0 0,1 0 0 0 0,-1 0-1 0 0,15-2 1 0 0,-7 5 267 0 0,2 2-271 0 0,-14 1-186 0 0,-2-1 21 0 0,6 5-7 0 0,-7-5 38 0 0,-1 0 0 0 0,1 0 0 0 0,-1 1 0 0 0,0-1 0 0 0,0 0 0 0 0,0 0 0 0 0,0 0 0 0 0,0 0 0 0 0,-1 0 0 0 0,1 0 0 0 0,0 1 0 0 0,-1-1-1 0 0,0 0 1 0 0,1 0 0 0 0,-3 3 0 0 0,-16 30 795 0 0,-58 63-189 0 0,30-40-1081 0 0,-8 7-693 0 0,35-44 1015 0 0,1 1 0 0 0,1 1-1 0 0,-15 26 1 0 0,26-34 115 0 0,4-5 0 0 0,5-7 0 0 0,4-5 0 0 0,2-1 0 0 0,-1 1 0 0 0,0-1 0 0 0,0-1 0 0 0,0 1 0 0 0,-1-1 0 0 0,1 0 0 0 0,7-7 0 0 0,-7 5 0 0 0,0 1 0 0 0,1 1 0 0 0,-1-1 0 0 0,1 1 0 0 0,14-6 0 0 0,-12 7 120 0 0,-1 0 0 0 0,1 1 0 0 0,-1 0-1 0 0,1 1 1 0 0,0 0 0 0 0,-1 0 0 0 0,1 1 0 0 0,0 0-1 0 0,0 1 1 0 0,0 0 0 0 0,-1 0 0 0 0,18 6-1 0 0,-24-6-293 0 0,-1 0-1 0 0,1 0 1 0 0,-1 1-1 0 0,0-1 0 0 0,1 1 1 0 0,-1-1-1 0 0,2 3 1 0 0,8 5-5529 0 0,-1-3-1179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46 11975 0 0,'0'0'267'0'0,"0"0"42"0"0,0 0 17 0 0,0 0-28 0 0,-6-7 737 0 0,-12-29 3058 0 0,17 34-3581 0 0,1 2-69 0 0,-14 14-278 0 0,9-5-165 0 0,1 0 0 0 0,0 0 0 0 0,-4 17 0 0 0,3-10 0 0 0,-13 43-11 0 0,-17 104-1 0 0,8 63 966 0 0,26-212-794 0 0,-26 387 1240 0 0,27-384-1138 0 0,1 0 0 0 0,1-1 0 0 0,4 18 0 0 0,-4-25-309 0 0,0 0 0 0 0,1 0 0 0 0,1 0 1 0 0,-1-1-1 0 0,1 1 0 0 0,10 14 0 0 0,-13-21-33 0 0,0 0-1 0 0,1-1 1 0 0,-1 1 0 0 0,1-1 0 0 0,-1 1 0 0 0,1-1-1 0 0,-1 0 1 0 0,1 1 0 0 0,0-1 0 0 0,0 0 0 0 0,0 0-1 0 0,-1 0 1 0 0,1 0 0 0 0,0-1 0 0 0,0 1-1 0 0,0-1 1 0 0,0 1 0 0 0,0-1 0 0 0,4 1 0 0 0,-3-1-101 0 0,0 0 0 0 0,0-1 0 0 0,1 1 0 0 0,-1-1 1 0 0,0 0-1 0 0,0 1 0 0 0,0-1 0 0 0,0 0 0 0 0,0-1 1 0 0,0 1-1 0 0,-1-1 0 0 0,5-2 0 0 0,12-10-843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0,'0'0'315'0'0,"0"0"45"0"0,0 0 21 0 0,0 0-49 0 0,0 2-220 0 0,0 17 903 0 0,1 0-1 0 0,2 0 0 0 0,5 24 1 0 0,-3-24-1435 0 0,11 28 0 0 0,-11-33-4051 0 0,-3-1-1568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13823 0 0,'0'0'315'0'0,"-1"3"45"0"0,0 0-192 0 0,0 4 272 0 0,4 17-211 0 0,6 35 948 0 0,6 42 1569 0 0,-12-76-2723 0 0,-2 1 1 0 0,-1 0 0 0 0,-1-1-1 0 0,-1 1 1 0 0,-1-1 0 0 0,-8 31-1 0 0,-3-1 302 0 0,7-23 559 0 0,-2 0 0 0 0,-23 55-1 0 0,25-71-501 0 0,4-10-300 0 0,1 1 0 0 0,-1-1 0 0 0,0 0 0 0 0,-1-1 0 0 0,1 1 0 0 0,-1 0 0 0 0,-1-1 0 0 0,-6 8 0 0 0,11-13-82 0 0,0 0 0 0 0,-1 0 0 0 0,1 0 0 0 0,0 0 0 0 0,0 1 0 0 0,0-1 0 0 0,0 0 0 0 0,0 0 0 0 0,-1 0 0 0 0,1 0 0 0 0,0 0 0 0 0,0 0 0 0 0,0 0 0 0 0,0 1 0 0 0,-1-1 0 0 0,1 0 0 0 0,0 0 0 0 0,0 0 0 0 0,0 0 0 0 0,-1 0 0 0 0,1 0 0 0 0,0 0 0 0 0,0 0 0 0 0,0 0 0 0 0,0 0 0 0 0,-1 0 0 0 0,1 0 0 0 0,0 0 0 0 0,0 0 0 0 0,0 0 0 0 0,-1-1 0 0 0,1 1 0 0 0,0 0 0 0 0,0 0 0 0 0,0 0 0 0 0,0 0 0 0 0,-1 0 0 0 0,1 0 0 0 0,0 0 0 0 0,0-1 0 0 0,0 1 0 0 0,0 0 0 0 0,0 0 0 0 0,-1 0 0 0 0,1 0 0 0 0,0 0 0 0 0,0-1 0 0 0,0 1 0 0 0,0 0 0 0 0,0 0 0 0 0,0 0 0 0 0,0 0 0 0 0,0-1 0 0 0,0 1 0 0 0,0 0 0 0 0,0 0 0 0 0,0 0 0 0 0,0-1 0 0 0,0 1 0 0 0,0 0 0 0 0,0 0 0 0 0,0 0 0 0 0,0-1 0 0 0,0 1 0 0 0,1-13 0 0 0,-1 12 0 0 0,4-20 0 0 0,1 0 0 0 0,1 1 0 0 0,1-1 0 0 0,9-19 0 0 0,5-14 0 0 0,49-137 0 0 0,-66 180 0 0 0,0 0 0 0 0,1 1 0 0 0,0-1 0 0 0,1 1 0 0 0,0 0 0 0 0,1 0 0 0 0,0 1 0 0 0,0 0 0 0 0,1 0 0 0 0,0 1 0 0 0,0 0 0 0 0,1 0 0 0 0,0 1 0 0 0,1 0 0 0 0,13-8 0 0 0,-5 5 0 0 0,-3 1 0 0 0,23-9 0 0 0,-31 16 0 0 0,0-1 0 0 0,-1 1 0 0 0,1 1 0 0 0,0-1 0 0 0,0 1 0 0 0,13 0 0 0 0,-9 3 0 0 0,-2 6 0 0 0,-7-4 0 0 0,0 1 0 0 0,0-1 0 0 0,0 0 0 0 0,-1 1 0 0 0,1-1 0 0 0,-1 1 0 0 0,0-1 0 0 0,-1 1 0 0 0,1-1 0 0 0,-1 1 0 0 0,0 7 0 0 0,-1 8 0 0 0,-6 27 0 0 0,5-37 0 0 0,-12 71 0 0 0,-22 178 0 0 0,33-232-27 0 0,1-20-192 0 0,1 0-1 0 0,1 0 1 0 0,-1 0-1 0 0,1 0 1 0 0,0 0-1 0 0,1 0 1 0 0,2 13 0 0 0,-2-18-2020 0 0,-1-2-4924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2:00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73 10135 0 0,'1'-1'231'0'0,"12"-9"265"0"0,-1 1-1 0 0,1 0 1 0 0,1 1 0 0 0,-1 0 0 0 0,1 1-1 0 0,17-6 1 0 0,-26 12-191 0 0,0-1 0 0 0,0 1 1 0 0,0 0-1 0 0,0 0 0 0 0,0 0 0 0 0,0 1 0 0 0,0-1 0 0 0,0 1 1 0 0,0 0-1 0 0,0 1 0 0 0,0 0 0 0 0,0-1 0 0 0,0 2 1 0 0,0-1-1 0 0,0 0 0 0 0,0 1 0 0 0,0 0 0 0 0,0 0 0 0 0,-1 1 1 0 0,1-1-1 0 0,-1 1 0 0 0,7 5 0 0 0,-3 0-10 0 0,0-1 0 0 0,-1 1-1 0 0,1 0 1 0 0,-2 1 0 0 0,1 0-1 0 0,-1 0 1 0 0,5 12 0 0 0,-4-6-220 0 0,-1 0 1 0 0,-1 0 0 0 0,0 1-1 0 0,3 19 1 0 0,-4-7 131 0 0,-1 0-1 0 0,-2-1 1 0 0,0 1 0 0 0,-2 0-1 0 0,-1-1 1 0 0,-2 1-1 0 0,0-1 1 0 0,-2 1 0 0 0,-12 36-1 0 0,-3-5 284 0 0,-3-2-1 0 0,-2-1 1 0 0,-37 60-1 0 0,30-62-489 0 0,-2-1 0 0 0,-49 56 0 0 0,45-59 29 0 0,27-32-83 0 0,-1-2 0 0 0,-25 25 0 0 0,36-39-642 0 0,0-4-258 0 0,-4-10-1558 0 0,0-10-6017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11975 0 0,'0'0'528'0'0,"0"0"112"0"0,0 0-512 0 0,-2 9-128 0 0,2-9 0 0 0,2 10 0 0 0,-2-10 440 0 0,0 0 56 0 0,7 9 16 0 0,-7-9 0 0 0,0 0-416 0 0,9 7-96 0 0,2-1 0 0 0,-11-6 0 0 0,0 0-800 0 0,9 5-176 0 0,-9-5-40 0 0,0 0-8 0 0</inkml:trace>
  <inkml:trace contextRef="#ctx0" brushRef="#br0" timeOffset="1">1 376 11975 0 0,'0'0'528'0'0,"0"0"112"0"0,0 0-512 0 0,0 0-128 0 0,7 9 0 0 0,2-7 0 0 0,0-5 440 0 0,1-5 56 0 0,5-4 16 0 0,-1-2 0 0 0,0-2 0 0 0,2-4 0 0 0,2-3 0 0 0,-1-1 0 0 0,-1-3-824 0 0,2-1-160 0 0,0-2-32 0 0,-1-2-8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10135 0 0,'0'0'464'0'0,"0"0"-9"0"0,0 0-155 0 0,2 1 443 0 0,7 0-43 0 0,1 0-1 0 0,0 0 1 0 0,-1-1 0 0 0,1-1 0 0 0,0 1 0 0 0,0-2 0 0 0,-1 1 0 0 0,1-1-1 0 0,-1-1 1 0 0,14-4 0 0 0,41-19-458 0 0,-1-2-1 0 0,94-59 0 0 0,-138 76-5195 0 0,-4 4-1732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10135 0 0,'0'0'231'0'0,"0"0"29"0"0,0 0 19 0 0,-1 2-41 0 0,-1 2-167 0 0,0 0 1 0 0,0 0-1 0 0,1 1 0 0 0,-1-1 0 0 0,0 7 0 0 0,1-6 149 0 0,-1 1 1 0 0,1 0-1 0 0,-1-1 0 0 0,-3 7 0 0 0,-6 11 725 0 0,-8 27 0 0 0,0-1 237 0 0,13-34-680 0 0,0 0 0 0 0,2 1 1 0 0,0 0-1 0 0,0 0 0 0 0,2 0 0 0 0,-1 20 0 0 0,3-35-493 0 0,0 0 1 0 0,1-1-1 0 0,-1 1 1 0 0,0-1-1 0 0,1 1 0 0 0,-1-1 1 0 0,1 1-1 0 0,-1-1 1 0 0,1 1-1 0 0,-1-1 1 0 0,1 0-1 0 0,-1 1 0 0 0,1-1 1 0 0,0 0-1 0 0,-1 1 1 0 0,1-1-1 0 0,-1 0 0 0 0,1 0 1 0 0,0 1-1 0 0,0-1 1 0 0,0 0 29 0 0,2 1 49 0 0,0 1 0 0 0,0-2-1 0 0,0 1 1 0 0,0 0 0 0 0,0 0 0 0 0,0-1-1 0 0,0 0 1 0 0,0 0 0 0 0,0 0 0 0 0,0 0-1 0 0,1 0 1 0 0,-1 0 0 0 0,0-1 0 0 0,0 0-1 0 0,0 1 1 0 0,0-1 0 0 0,0 0-1 0 0,3-2 1 0 0,6-3-550 0 0,0-1 0 0 0,22-15 1 0 0,-24 15-493 0 0,15-11-5870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2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586 479 11975 0 0,'0'0'267'0'0,"-2"-1"42"0"0,-4-3-212 0 0,1 0 1 0 0,0-1-1 0 0,0 1 0 0 0,0-1 0 0 0,0-1 0 0 0,1 1 1 0 0,0 0-1 0 0,-5-11 0 0 0,-24-45 3491 0 0,29 52-3539 0 0,1 0-1 0 0,0 0 1 0 0,0 0 0 0 0,1-1 0 0 0,0 0-1 0 0,0-9 1 0 0,-4-17-53 0 0,-6-14 4 0 0,5 26 0 0 0,2 0 0 0 0,-3-26 0 0 0,7 41 0 0 0,1-1 0 0 0,-1 1 0 0 0,-1 0 0 0 0,0-1 0 0 0,0 1 0 0 0,-1 0 0 0 0,0 0 0 0 0,-8-13 0 0 0,11 21 0 0 0,0 1 0 0 0,-1-1 0 0 0,1 1 0 0 0,0-1 0 0 0,-1 1 0 0 0,1-1 0 0 0,-1 1 0 0 0,1-1 0 0 0,-1 1 0 0 0,1 0 0 0 0,-1-1 0 0 0,1 1 0 0 0,-1 0 0 0 0,0-1 0 0 0,1 1 0 0 0,-1 0 0 0 0,1 0 0 0 0,-1 0 0 0 0,0-1 0 0 0,1 1 0 0 0,-1 0 0 0 0,0 0 0 0 0,1 0 0 0 0,-1 0 0 0 0,0 0 0 0 0,1 0 0 0 0,-1 0 0 0 0,1 1 0 0 0,-1-1 0 0 0,0 0 0 0 0,1 0 0 0 0,-1 0 0 0 0,0 1 0 0 0,1-1 0 0 0,-1 0 0 0 0,1 0 0 0 0,-1 1 0 0 0,1-1 0 0 0,-1 1 0 0 0,1-1 0 0 0,-1 0 0 0 0,0 1 0 0 0,-3 3 0 0 0,-1 0 0 0 0,1 1 0 0 0,-6 7 0 0 0,6-8 0 0 0,-16 23 0 0 0,1 0 0 0 0,1 2 0 0 0,-16 34 0 0 0,-12 19 0 0 0,24-44 0 0 0,1 0 0 0 0,-20 56 0 0 0,39-89 5 0 0,0 0 0 0 0,1 0 0 0 0,-1 0 0 0 0,1 0 0 0 0,0 0 0 0 0,1 0 0 0 0,0 0 0 0 0,-1 1 0 0 0,1-1 0 0 0,1 0 0 0 0,-1 0 0 0 0,1 0 0 0 0,0 0 0 0 0,2 6 0 0 0,-2-10 56 0 0,-1 0-1 0 0,1 1 1 0 0,0-1 0 0 0,0 0 0 0 0,0 0-1 0 0,0 0 1 0 0,0 1 0 0 0,0-1 0 0 0,0 0-1 0 0,0-1 1 0 0,0 1 0 0 0,1 0 0 0 0,-1 0-1 0 0,0 0 1 0 0,1-1 0 0 0,-1 1 0 0 0,0 0-1 0 0,1-1 1 0 0,-1 0 0 0 0,1 1 0 0 0,-1-1-1 0 0,1 0 1 0 0,-1 0 0 0 0,1 1 0 0 0,-1-1-1 0 0,1 0 1 0 0,-1-1 0 0 0,1 1 0 0 0,1 0-1 0 0,4-2-22 0 0,0 0 0 0 0,-1 0 0 0 0,1 0 0 0 0,10-6 0 0 0,-10 5-53 0 0,47-19 15 0 0,-28 12 0 0 0,37-20 0 0 0,-53 24 0 0 0,-5-2-64 0 0,-5 8 56 0 0,1 0 1 0 0,-1 0-1 0 0,0-1 0 0 0,0 1 1 0 0,0 0-1 0 0,0 0 0 0 0,0-1 0 0 0,0 1 1 0 0,0 0-1 0 0,0 0 0 0 0,0 0 1 0 0,1-1-1 0 0,-1 1 0 0 0,0 0 0 0 0,0 0 1 0 0,0 0-1 0 0,0-1 0 0 0,1 1 0 0 0,-1 0 1 0 0,0 0-1 0 0,0 0 0 0 0,1 0 1 0 0,-1 0-1 0 0,0 0 0 0 0,0-1 0 0 0,0 1 1 0 0,1 0-1 0 0,-1 0 0 0 0,0 0 1 0 0,0 0-1 0 0,1 0 0 0 0,-1 0 0 0 0,0 0 1 0 0,0 0-1 0 0,1 0 0 0 0,-1 0 0 0 0,0 0 1 0 0,0 0-1 0 0,1 0 0 0 0,-1 0 1 0 0,0 0-1 0 0,0 1 0 0 0,1-1 0 0 0,-1 0 1 0 0,0 0-1 0 0,7 14-649 0 0,-5-8 474 0 0,-1 0 0 0 0,0 0 0 0 0,0 0-1 0 0,0 7 1 0 0,-35 327 183 0 0,2-116 0 0 0,-7 64 0 0 0,31-207 13 0 0,-40 260 376 0 0,42-312-16 0 0,1-8 140 0 0,-11 38 1 0 0,13-52-493 0 0,0 0 0 0 0,-1-1 1 0 0,1 1-1 0 0,-1-1 0 0 0,-1 1 0 0 0,1-1 0 0 0,-1 0 0 0 0,-11 10 0 0 0,3-6-17 0 0,8-9 23 0 0,2-2 14 0 0,0 1 40 0 0,0 0 0 0 0,1-1 0 0 0,-1 1 0 0 0,0-1 0 0 0,0 0 0 0 0,0 1-1 0 0,0-1 1 0 0,1-1 0 0 0,-1 1 0 0 0,0 0 0 0 0,1-1 0 0 0,-1 1 0 0 0,1-1 0 0 0,-1 0-1 0 0,1 0 1 0 0,0 0 0 0 0,0 0 0 0 0,0 0 0 0 0,-3-4 0 0 0,-4-7 62 0 0,0 1 1 0 0,-11-21-1 0 0,14 22-215 0 0,-2-4 72 0 0,1-1 0 0 0,0 0 0 0 0,1 0 0 0 0,-6-26 0 0 0,-7-69 0 0 0,18 100 12 0 0,1-1-1 0 0,0 0 1 0 0,0 0 0 0 0,1 0-1 0 0,0 0 1 0 0,1 0 0 0 0,1 1-1 0 0,0-1 1 0 0,8-19 0 0 0,-2 10-312 0 0,1 1-1 0 0,1 0 1 0 0,1 1 0 0 0,18-21 0 0 0,8-14-324 0 0,-16 23 167 0 0,36-40 0 0 0,-36 48-53 0 0,1-1-2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11975 0 0,'-1'2'267'0'0,"-8"34"419"0"0,-2 5 506 0 0,-9 67-1 0 0,9-40-2004 0 0,10-64 618 0 0,-1 0 1 0 0,1 1-1 0 0,-1-1 1 0 0,0 0 0 0 0,0 0-1 0 0,0 0 1 0 0,-1 0-1 0 0,-4 5 1 0 0,3-3-20 0 0,-14 18-809 0 0</inkml:trace>
  <inkml:trace contextRef="#ctx0" brushRef="#br0" timeOffset="1">52 596 11975 0 0,'-9'60'974'0'0,"6"-38"-805"0"0,-3 41 0 0 0,4-30 683 0 0,-1-1-1 0 0,-14 62 1 0 0,13-73-439 0 0,1-10-157 0 0,2-3-109 0 0,-1 0-1 0 0,1-1 0 0 0,1 1 0 0 0,-1 12 0 0 0,1-17-842 0 0,1-12-1268 0 0,0-4 941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13823 0 0,'0'0'315'0'0,"1"2"45"0"0,0 0-290 0 0,0 0 1 0 0,0 1-1 0 0,0-1 0 0 0,0 0 1 0 0,1 0-1 0 0,-1-1 0 0 0,1 1 1 0 0,-1 0-1 0 0,1 0 0 0 0,0-1 1 0 0,-1 1-1 0 0,1-1 0 0 0,0 1 1 0 0,0-1-1 0 0,0 0 0 0 0,0 0 1 0 0,0 0-1 0 0,1 0 0 0 0,-1 0 1 0 0,0 0-1 0 0,0-1 0 0 0,1 1 1 0 0,-1-1-1 0 0,0 0 0 0 0,5 1 1 0 0,1-1 211 0 0,1 1 0 0 0,-1-1 1 0 0,1-1-1 0 0,-1 0 1 0 0,1 0-1 0 0,9-3 0 0 0,50-10 823 0 0,-36 7-1097 0 0,38-12-1 0 0,-34 7-7 0 0,41-7 0 0 0,-64 17 0 0 0,-1 2 0 0 0,0 3 0 0 0,-11-2 0 0 0,1 0 0 0 0,0 1 0 0 0,-1-1 0 0 0,0 1 0 0 0,1 0 0 0 0,-1-1 0 0 0,0 1 0 0 0,0 0 0 0 0,0 0 0 0 0,2 3 0 0 0,0 8 0 0 0,-3 1 0 0 0,-1 1 0 0 0,0-1 0 0 0,-2 0 0 0 0,-3 18 0 0 0,-2 4 0 0 0,-1 6 0 0 0,-24 67 0 0 0,20-70 0 0 0,-16 76 0 0 0,27-108-4 0 0,2-4-2 0 0,-1 0 0 0 0,1 0 0 0 0,0 0 0 0 0,0 0 0 0 0,0-1 0 0 0,0 1 0 0 0,0 0 0 0 0,1 0 0 0 0,0 3 0 0 0,-1-4-331 0 0,8-10-1771 0 0,0-5-4031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11975 0 0,'0'0'267'0'0,"0"0"42"0"0,-1 2 17 0 0,-3 77 174 0 0,3-39 333 0 0,-1 21 129 0 0,-11 144 633 0 0,9-178-1388 0 0,1 3-6 0 0,-10 36-1 0 0,10-46-1195 0 0,0-1 0 0 0,1 1-1 0 0,1 35 1 0 0,1-45 202 0 0,0 4-4617 0 0</inkml:trace>
  <inkml:trace contextRef="#ctx0" brushRef="#br0" timeOffset="1">0 295 11975 0 0,'0'0'528'0'0,"6"10"112"0"0,-6-10-512 0 0,7 11-128 0 0,-7-11 0 0 0,14 10 0 0 0,2 1 440 0 0,0 0 56 0 0,0-4 16 0 0,2-2 0 0 0,1-1-416 0 0,1-1-96 0 0,-3-1 0 0 0,5-2-6120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11975 0 0,'-1'1'13'0'0,"-89"187"3310"0"0,88-185-3321 0 0,1 0 1 0 0,-1-1-1 0 0,0 1 0 0 0,0-1 0 0 0,1 0 1 0 0,-2 0-1 0 0,1 1 0 0 0,-3 1 0 0 0,3-2-2 0 0,0 0-1 0 0,-1 0 1 0 0,1 0-1 0 0,0 0 1 0 0,0 1 0 0 0,1-1-1 0 0,-1 1 1 0 0,-1 2-1 0 0,3-4-33 0 0,-1 0-1 0 0,0 0 1 0 0,1 0-1 0 0,-1 0 0 0 0,0 0 1 0 0,0 0-1 0 0,1 0 1 0 0,-1 0-1 0 0,0-1 1 0 0,0 1-1 0 0,0 0 1 0 0,0 0-1 0 0,0-1 0 0 0,0 1 1 0 0,0-1-1 0 0,0 1 1 0 0,0-1-1 0 0,-1 1 1 0 0,1-1-1 0 0,0 0 1 0 0,0 1-1 0 0,0-1 0 0 0,-2 0 1 0 0,-1-9-1930 0 0,2-3 941 0 0</inkml:trace>
  <inkml:trace contextRef="#ctx0" brushRef="#br0" timeOffset="1">363 36 13823 0 0,'0'0'315'0'0,"0"0"45"0"0,0 0 21 0 0,0 0-49 0 0,0 0-149 0 0,0 0 194 0 0,0 0 110 0 0,0 0 22 0 0,2 1-66 0 0,6 6-419 0 0,1-2-1 0 0,-1 1 1 0 0,1-1-1 0 0,0 0 1 0 0,0-1 0 0 0,17 6-1 0 0,-15-5-23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11975 0 0,'-14'16'528'0'0,"8"-6"112"0"0,-3 4-512 0 0,1 2-128 0 0,-3 0 0 0 0,-1 2 0 0 0,-1 1 440 0 0,1 1 56 0 0,-1-2 16 0 0,-1-4 0 0 0,2-2 0 0 0,1-3 0 0 0,0-2 0 0 0,4-3 0 0 0,7-4-1232 0 0,0 0-240 0 0,-8-20-56 0 0,13-1-4920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11975 0 0,'0'2'267'0'0,"-6"37"674"0"0,4-28-906 0 0,1-1-1 0 0,-1 13 1 0 0,3 22 467 0 0,-2 49 1036 0 0,-1-86-2216 0 0,2-6-2856 0 0,0-2-1238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11975 0 0,'0'0'267'0'0,"0"0"42"0"0,0 0 17 0 0,0 0-28 0 0,1 0-196 0 0,11 1 306 0 0,-1 0 0 0 0,0-1 1 0 0,0 0-1 0 0,0-1 0 0 0,17-3 1 0 0,-4-1 623 0 0,35-13 0 0 0,31-17 584 0 0,31-7 283 0 0,-120 42-1887 0 0,1 0-1 0 0,-1 0 1 0 0,1-1 0 0 0,-1 1-1 0 0,1 0 1 0 0,-1 0 0 0 0,1 0 0 0 0,-1 1-1 0 0,1-1 1 0 0,-1 0 0 0 0,1 0-1 0 0,1 1 1 0 0,-1 0 1 0 0,6 3-13 0 0,-8-2 0 0 0,1 0 0 0 0,-1-1 0 0 0,1 1 0 0 0,-1 0 0 0 0,0-1 0 0 0,0 1 0 0 0,0 0 0 0 0,0 0 0 0 0,0-1 0 0 0,0 1 0 0 0,0 0 0 0 0,0-1 0 0 0,-1 1 0 0 0,1 0 0 0 0,0 0 0 0 0,-2 2 0 0 0,-11 27 0 0 0,-33 46 0 0 0,23-41 0 0 0,2 1 0 0 0,-21 51 0 0 0,41-85-94 0 0,0 0 1 0 0,0-1-1 0 0,0 1 0 0 0,0 0 0 0 0,0 0 0 0 0,1 0 0 0 0,-1 0 1 0 0,1 0-1 0 0,0 0 0 0 0,0 0 0 0 0,0 0 0 0 0,0 0 0 0 0,0 0 1 0 0,1 0-1 0 0,-1-1 0 0 0,1 1 0 0 0,0 0 0 0 0,2 5 1 0 0,0-6-2010 0 0,9 3-4380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13823 0 0,'0'0'315'0'0,"0"0"45"0"0,0 0 21 0 0,-1 2-49 0 0,1 9-220 0 0,0-2-29 0 0,1-9-31 0 0,-1 1 1 0 0,0 0-1 0 0,1-1 0 0 0,-1 1 1 0 0,1 0-1 0 0,-1-1 1 0 0,1 1-1 0 0,-1-1 0 0 0,1 1 1 0 0,-1-1-1 0 0,1 1 0 0 0,-1-1 1 0 0,1 1-1 0 0,0-1 1 0 0,-1 1-1 0 0,1-1 0 0 0,0 0 1 0 0,0 1-1 0 0,-1-1 0 0 0,2 0 1 0 0,16 5 566 0 0,-16-5-465 0 0,1 1 6 0 0,1 0 0 0 0,0 0 0 0 0,0 0 0 0 0,0-1 0 0 0,0 1 0 0 0,0-1 0 0 0,1 0 0 0 0,-1-1 0 0 0,0 1 0 0 0,0-1 0 0 0,0 1 0 0 0,-1-1 0 0 0,1 0 0 0 0,0-1 0 0 0,6-2 0 0 0,7-4 562 0 0,21-8-1 0 0,-20 9-626 0 0,20-11-1 0 0,28-16-2740 0 0,-48 25-4180 0 0</inkml:trace>
  <inkml:trace contextRef="#ctx0" brushRef="#br0" timeOffset="1">140 165 10135 0 0,'0'2'464'0'0,"0"3"-359"0"0,0 1 0 0 0,-1-1 0 0 0,1 0-1 0 0,-4 9 1 0 0,0 8 3 0 0,-16 62 1532 0 0,6-31-394 0 0,4-12-364 0 0,5-24-294 0 0,1 1 0 0 0,1 0 0 0 0,-3 35 0 0 0,7-44-444 0 0,1-8 1 0 0,1-6-1587 0 0,3-8-4325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36 11975 0 0,'0'0'267'0'0,"0"0"42"0"0,0 0 17 0 0,0 0-28 0 0,2 0-196 0 0,6 0 6 0 0,81-3 2811 0 0,-77 1-2869 0 0,0 1 0 0 0,0-2 1 0 0,0 0-1 0 0,0 0 1 0 0,15-7-1 0 0,-9 3-4055 0 0,-2 3-1405 0 0</inkml:trace>
  <inkml:trace contextRef="#ctx0" brushRef="#br0" timeOffset="1">128 59 11975 0 0,'0'2'547'0'0,"-36"88"657"0"0,22-58 185 0 0,-12 26 678 0 0,-25 64-1959 0 0,51-120-433 0 0,0-2-142 0 0,0 0-40 0 0,0 0-5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0,'0'2'630'0'0,"0"1"-546"0"0,0-1 1 0 0,0 1 0 0 0,0-1-1 0 0,0 1 1 0 0,0 0 0 0 0,0-1 0 0 0,1 1-1 0 0,0-1 1 0 0,-1 1 0 0 0,1-1-1 0 0,0 1 1 0 0,0-1 0 0 0,0 0 0 0 0,1 1-1 0 0,-1-1 1 0 0,0 0 0 0 0,1 0-1 0 0,0 0 1 0 0,-1 0 0 0 0,1 0-1 0 0,0 0 1 0 0,0-1 0 0 0,0 1 0 0 0,0 0-1 0 0,0-1 1 0 0,1 0 0 0 0,-1 1-1 0 0,0-1 1 0 0,1 0 0 0 0,-1 0 0 0 0,4 0-1 0 0,35 11 1106 0 0,51 8-1 0 0,18 4-378 0 0,-28-3 15 0 0,-38-11-1198 0 0,0 3-1 0 0,-1 1 0 0 0,49 23 1 0 0,-47-13-639 0 0,-10-4-12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2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205 15 8287 0 0,'0'0'191'0'0,"0"0"26"0"0,0 0 9 0 0,-1-1-34 0 0,-24-13 1761 0 0,23 15-1804 0 0,-4 3-67 0 0,1 0-1 0 0,-1 0 1 0 0,1 0-1 0 0,0 1 1 0 0,0 0-1 0 0,0 0 1 0 0,0 0-1 0 0,1 1 0 0 0,-5 7 1 0 0,2 0 604 0 0,0 0 0 0 0,-7 25 0 0 0,2-7-55 0 0,-1 3-145 0 0,2 0-1 0 0,-10 50 0 0 0,-3 74 715 0 0,16-87-1200 0 0,3 1 0 0 0,8 127 0 0 0,-1-183 0 0 0,1-1 0 0 0,0 0 0 0 0,10 29 0 0 0,-10-38 0 0 0,-1 0 0 0 0,1 0 0 0 0,0 0 0 0 0,0 0 0 0 0,1-1 0 0 0,0 1 0 0 0,0-1 0 0 0,0 0 0 0 0,1 0 0 0 0,-1 0 0 0 0,9 6 0 0 0,7-3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4607 0 0,'0'0'96'0'0,"0"0"32"0"0,-8 2 0 0 0,-5-2 0 0 0,-1 2-128 0 0,2 1 0 0 0,-13 4 0 0 0,25-7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93 8287 0 0,'0'0'382'0'0,"0"0"-8"0"0,0-2-240 0 0,42-87 5912 0 0,-42 88-5534 0 0,0 1 0 0 0,0 0 0 0 0,0 0 0 0 0,0 0 0 0 0,0 0 0 0 0,0 0 0 0 0,0 9-387 0 0,-1 1-1 0 0,0 0 0 0 0,-1-1 1 0 0,0 1-1 0 0,-6 14 1 0 0,-22 47 533 0 0,12-31-7 0 0,-63 139 54 0 0,58-135-1804 0 0,-57 80 1 0 0,77-119-13 0 0,-1 0-1 0 0,-1-1 1 0 0,1 1-1 0 0,-7 5 1 0 0,10-9-936 0 0</inkml:trace>
  <inkml:trace contextRef="#ctx0" brushRef="#br0" timeOffset="1">235 387 10135 0 0,'5'13'274'0'0,"0"0"0"0"0,-1 1 0 0 0,5 24 0 0 0,-4-1 1397 0 0,-1 0 0 0 0,-3 61-1 0 0,-29 166-671 0 0,36-309-3659 0 0,0 5 1637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11975 0 0,'-1'2'547'0'0,"-1"4"-453"0"0,1 1-1 0 0,0-1 1 0 0,0 0 0 0 0,0 0-1 0 0,1 1 1 0 0,0-1 0 0 0,1 7-1 0 0,0 5 458 0 0,-3 32 0 0 0,0-7 238 0 0,2-31-766 0 0,-6 194 2002 0 0,6-153-3880 0 0,1-55-1965 0 0,2-12-1148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13823 0 0,'0'0'315'0'0,"0"0"45"0"0,2-1 21 0 0,3-7-202 0 0,0 0-1 0 0,-1-1 0 0 0,0 1 1 0 0,6-16-1 0 0,-10 21-101 0 0,1 0 1 0 0,1 0-1 0 0,-1 0 0 0 0,0 0 0 0 0,1 0 0 0 0,0 0 0 0 0,-1 0 1 0 0,1 1-1 0 0,0-1 0 0 0,0 1 0 0 0,1-1 0 0 0,-1 1 0 0 0,0 0 1 0 0,1 0-1 0 0,0 0 0 0 0,-1 0 0 0 0,1 0 0 0 0,0 0 0 0 0,0 1 1 0 0,0 0-1 0 0,3-2 0 0 0,8-1-82 0 0,-1 1 1 0 0,1 0 0 0 0,25-2-1 0 0,4-1 1369 0 0,56-19-756 0 0,-90 23-608 0 0,0 4 0 0 0,-8-1 1 0 0,0 0 0 0 0,0 1 0 0 0,0-1-1 0 0,0 0 1 0 0,0 1 0 0 0,0-1 0 0 0,-1 1 0 0 0,1-1-1 0 0,0 1 1 0 0,-1 0 0 0 0,1-1 0 0 0,-1 1 0 0 0,0 0 0 0 0,1-1-1 0 0,-1 1 1 0 0,0 0 0 0 0,0-1 0 0 0,0 4 0 0 0,-5 32-371 0 0,5-35 323 0 0,-13 100-1141 0 0,8-43 785 0 0,1-28 473 0 0,-2 22-687 0 0,0 63 0 0 0,6-114-5203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10135 0 0,'0'0'231'0'0,"0"0"29"0"0,0 0 19 0 0,4-4 7 0 0,1 2-163 0 0,0-1-1 0 0,0 1 1 0 0,0-1-1 0 0,0 1 0 0 0,0 1 1 0 0,1-1-1 0 0,-1 1 1 0 0,10-1-1 0 0,2-1 256 0 0,15-3 600 0 0,-15 4-280 0 0,0-1 0 0 0,23-9 0 0 0,-31 9-494 0 0,1 0 0 0 0,-1-1 0 0 0,0-1 0 0 0,0 1 0 0 0,0-1 0 0 0,-1-1 0 0 0,12-10 0 0 0,-5 5-971 0 0,5-7-1259 0 0,-19 17 1003 0 0</inkml:trace>
  <inkml:trace contextRef="#ctx0" brushRef="#br0" timeOffset="1">31 325 13823 0 0,'0'0'315'0'0,"0"0"45"0"0,0 0 21 0 0,0 0-49 0 0,1-9-208 0 0,0 7-74 0 0,0-1 1 0 0,0 1-1 0 0,0-1 0 0 0,0 1 0 0 0,0-1 0 0 0,0 1 0 0 0,1-1 0 0 0,-1 1 0 0 0,1 0 1 0 0,0 0-1 0 0,-1 0 0 0 0,1 0 0 0 0,3-2 0 0 0,3-2 318 0 0,0 0 0 0 0,12-7 0 0 0,0 1-134 0 0,-3 1 143 0 0,1 0-1 0 0,0 1 1 0 0,1 1-1 0 0,33-11 1 0 0,-49 19-304 0 0,0 0 1 0 0,0 0-1 0 0,0 0 0 0 0,0 1 1 0 0,0-1-1 0 0,1 1 0 0 0,-1 0 1 0 0,0 0-1 0 0,0 0 0 0 0,0 0 1 0 0,0 1-1 0 0,0-1 0 0 0,0 1 1 0 0,0 0-1 0 0,0-1 0 0 0,0 1 1 0 0,0 1-1 0 0,0-1 0 0 0,0 0 1 0 0,0 1-1 0 0,-1 0 0 0 0,1-1 1 0 0,-1 1-1 0 0,1 0 0 0 0,-1 0 0 0 0,4 5 1 0 0,-4-6-275 0 0,-2-1-250 0 0,0 0-1312 0 0,0 0-5061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89 15663 0 0,'-1'2'356'0'0,"0"-1"-276"0"0,0 1 0 0 0,0-1 0 0 0,0 1 0 0 0,-1-1 0 0 0,1 0 0 0 0,0 0-1 0 0,-1 1 1 0 0,1-1 0 0 0,-1 0 0 0 0,1 0 0 0 0,-1 0 0 0 0,1-1 0 0 0,-3 2 0 0 0,-5 3 221 0 0,8-4 79 0 0,1-1 107 0 0,0 0 22 0 0,0 0 3 0 0,18-16 1024 0 0,2 1-982 0 0,-10 6-430 0 0,1 0 0 0 0,0 1 1 0 0,22-11-1 0 0,-17 12 77 0 0,0 1-1 0 0,-1 0 1 0 0,2 2-1 0 0,-1-1 1 0 0,1 2 0 0 0,-1 0-1 0 0,30 0 1 0 0,-18 2-332 0 0,-1 2-1 0 0,33 4 1 0 0,-12 6-5943 0 0,-14-1-1242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6447 0 0,'0'0'142'0'0,"0"0"22"0"0,2-3 13 0 0,5-6 123 0 0,-5 6 468 0 0,8 2 1269 0 0,3-1-469 0 0,-11 3-1493 0 0,-1-1-1 0 0,1 1 0 0 0,0 0 1 0 0,-1 0-1 0 0,1 0 0 0 0,-1 0 1 0 0,1 0-1 0 0,-1 0 0 0 0,0 0 1 0 0,1 0-1 0 0,-1 0 0 0 0,0 1 1 0 0,0-1-1 0 0,0 1 0 0 0,0-1 1 0 0,0 1-1 0 0,0-1 0 0 0,0 1 1 0 0,-1-1-1 0 0,1 1 0 0 0,-1 0 1 0 0,1-1-1 0 0,0 4 0 0 0,2 7-149 0 0,-1 0 0 0 0,2 17 0 0 0,-2-14 192 0 0,0 6 46 0 0,0 0-1 0 0,-2 0 0 0 0,-3 38 0 0 0,-18 62 1653 0 0,11-82-1072 0 0,-17 41 1 0 0,16-49-599 0 0,-3 1-145 0 0,8-20 0 0 0,5-10 0 0 0,1-4 0 0 0,7-19 0 0 0,-2-1 0 0 0,0-1 0 0 0,-1 1 0 0 0,-2-1 0 0 0,0-43 0 0 0,-1 60 0 0 0,0-1 0 0 0,0 0 0 0 0,0 1 0 0 0,4-11 0 0 0,1-4 0 0 0,1-1 0 0 0,0 0 0 0 0,2 1 0 0 0,0 0 0 0 0,21-32 0 0 0,-22 38 0 0 0,1 1 0 0 0,0 0 0 0 0,1 1 0 0 0,1 0 0 0 0,0 0 0 0 0,0 1 0 0 0,26-20 0 0 0,-33 30 0 0 0,0-1 0 0 0,1 1 0 0 0,0 0 0 0 0,-1 0 0 0 0,1 0 0 0 0,0 0 0 0 0,7 0 0 0 0,-1 2 0 0 0,-7 1 0 0 0,20 10 0 0 0,-21-9 62 0 0,0 0 1 0 0,0 0-1 0 0,-1 0 0 0 0,1 1 0 0 0,0-1 0 0 0,-1 1 0 0 0,0 0 1 0 0,1-1-1 0 0,-1 1 0 0 0,0 0 0 0 0,0 1 0 0 0,-1-1 1 0 0,1 0-1 0 0,-1 0 0 0 0,0 1 0 0 0,1-1 0 0 0,-1 1 0 0 0,-1-1 1 0 0,1 1-1 0 0,0-1 0 0 0,-1 6 0 0 0,1-5 10 0 0,1 23 39 0 0,-1-1 0 0 0,-2 1 0 0 0,0 0 0 0 0,-8 39 0 0 0,6-40-58 0 0,-6 35-53 0 0,-15 158 0 0 0,23-208-861 0 0,1-11 761 0 0,1 0 1 0 0,-1 0-1 0 0,0 0 0 0 0,0 0 1 0 0,0 0-1 0 0,0 0 1 0 0,0 0-1 0 0,0 0 0 0 0,0 0 1 0 0,0 0-1 0 0,0 0 1 0 0,0 0-1 0 0,0 0 0 0 0,0 0 1 0 0,0 0-1 0 0,0 0 0 0 0,0 0 1 0 0,0 0-1 0 0,0 0 1 0 0,0 0-1 0 0,0 0 0 0 0,0 0 1 0 0,0 0-1 0 0,0 0 1 0 0,0 0-1 0 0,0 0 0 0 0,1 0 1 0 0,-1 0-1 0 0,0 0 0 0 0,0 0 1 0 0,0 0-1 0 0,0 0 1 0 0,0 0-1 0 0,0 0 0 0 0,0 0 1 0 0,0 0-1 0 0,0 1 1 0 0,0-1-1 0 0,0 0 0 0 0,0 0 1 0 0,0 0-1 0 0,0 0 0 0 0,0 0 1 0 0,0 0-1 0 0,7-8-5948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10135 0 0,'0'0'231'0'0,"0"0"29"0"0,0 0 19 0 0,2-1-41 0 0,10-5 327 0 0,-1-1 0 0 0,1 0-1 0 0,14-13 1 0 0,-13 10 382 0 0,0 1 0 0 0,19-11 0 0 0,13 1 58 0 0,-42 18-990 0 0,0 0 1 0 0,0 0-1 0 0,0 0 0 0 0,0 1 1 0 0,1-1-1 0 0,-1 1 0 0 0,0 0 1 0 0,1 0-1 0 0,-1 0 0 0 0,0 0 1 0 0,0 1-1 0 0,4 0 0 0 0,-6 0 79 0 0,1 0 0 0 0,-1 0 0 0 0,0 1 1 0 0,0-1-1 0 0,0 0 0 0 0,1 1 0 0 0,-1-1 0 0 0,-1 1 0 0 0,1-1 0 0 0,0 1 0 0 0,0-1 0 0 0,0 3 0 0 0,0-2 51 0 0,0 0-57 0 0,0 0 1 0 0,-1 0-1 0 0,0 0 0 0 0,1 0 0 0 0,-1 0 1 0 0,0 0-1 0 0,0 0 0 0 0,0 0 0 0 0,0 1 1 0 0,0-1-1 0 0,0 0 0 0 0,-1 0 0 0 0,1 0 1 0 0,-1 0-1 0 0,0 0 0 0 0,1 0 0 0 0,-2 2 1 0 0,-3 5 232 0 0,0 0 0 0 0,-8 11 0 0 0,5-8-233 0 0,-3 3-86 0 0,0 0 0 0 0,-1-1 0 0 0,-1 0-1 0 0,-1 0 1 0 0,1-2 0 0 0,-2 1 0 0 0,0-2-1 0 0,-31 18 1 0 0,42-28-2 0 0,7-5 0 0 0,8-6 0 0 0,11-3 1016 0 0,32-13 0 0 0,-51 25-1014 0 0,-1 0-1 0 0,0 0 0 0 0,0 0 1 0 0,1 0-1 0 0,-1 0 1 0 0,1 1-1 0 0,-1-1 1 0 0,0 1-1 0 0,1 0 0 0 0,3 0 1 0 0,4-1-2 0 0,-2 0 82 0 0,-4-1-288 0 0,0 2 1 0 0,0-1 0 0 0,-1 0-1 0 0,1 1 1 0 0,0 0 0 0 0,0 0-1 0 0,0 0 1 0 0,0 0 0 0 0,0 0-1 0 0,-1 1 1 0 0,1 0 0 0 0,0 0-1 0 0,5 1 1 0 0,1 4-818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0,'7'17'241'0'0,"-1"0"-1"0"0,-1 0 0 0 0,-1 0 0 0 0,4 32 1 0 0,-7-29 736 0 0,0 0 1 0 0,-1 0 0 0 0,-2 0 0 0 0,0 0-1 0 0,-7 27 1 0 0,8-41-890 0 0,-7 22-68 0 0,7-27-357 0 0,1-1-138 0 0,0-1-1022 0 0,-3-8-3962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13823 0 0,'0'0'315'0'0,"0"0"45"0"0,2 1 21 0 0,6 2-127 0 0,-4-1-214 0 0,0-1 0 0 0,0 1 0 0 0,0-1 0 0 0,0 1-1 0 0,0-1 1 0 0,0 0 0 0 0,0-1 0 0 0,1 1 0 0 0,-1-1 0 0 0,0 0 0 0 0,0 0 0 0 0,1 0 0 0 0,-1 0-1 0 0,0-1 1 0 0,6-1 0 0 0,133-58 3447 0 0,-102 43-3319 0 0,-27 11 17 0 0,0 1 1 0 0,0-2 0 0 0,-1 0-1 0 0,16-11 1 0 0,-5 0 766 0 0,-24 18-943 0 0,1-1 1 0 0,-1 1-1 0 0,1 0 0 0 0,-1-1 1 0 0,1 1-1 0 0,-1 0 0 0 0,1-1 1 0 0,0 1-1 0 0,-1 0 0 0 0,1 0 1 0 0,-1-1-1 0 0,1 1 0 0 0,0 0 1 0 0,-1 0-1 0 0,2 0 0 0 0,-1 0-8 0 0,0 1-1 0 0,-1 0 1 0 0,1-1 0 0 0,0 1-1 0 0,0 0 1 0 0,0-1 0 0 0,-1 1-1 0 0,1 0 1 0 0,0 0 0 0 0,-1 0-1 0 0,1 0 1 0 0,-1 0 0 0 0,1 0-1 0 0,-1 0 1 0 0,1 0-1 0 0,-1 0 1 0 0,1 0 0 0 0,-1 0-1 0 0,0 0 1 0 0,0 0 0 0 0,0 0-1 0 0,0 0 1 0 0,0 0 0 0 0,0 0-1 0 0,0 0 1 0 0,0 2 0 0 0,0 3-2 0 0,0 0 1 0 0,-1-1 0 0 0,-1 11-1 0 0,-11 28 1 0 0,-23 52 0 0 0,0-3 0 0 0,26-68-401 0 0,10-23-74 0 0,0-2-33 0 0,0 0-140 0 0,0 0-572 0 0,0 0-253 0 0,-1-3-51 0 0,-4-15-11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3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 1 10135 0 0,'0'2'231'0'0,"-1"9"27"0"0,0 1 1 0 0,-4 15-1 0 0,2-15-84 0 0,1 1-1 0 0,-1 17 1 0 0,2 53 1222 0 0,0 45 873 0 0,1-110-1922 0 0,-2 0 0 0 0,0 0 0 0 0,-5 20-1 0 0,-2 15 299 0 0,8-41-635 0 0,0-1 0 0 0,-6 18 0 0 0,6-26 91 0 0,0 0 1 0 0,0 1 0 0 0,-1-1 0 0 0,1 0 0 0 0,-1-1 0 0 0,1 1 0 0 0,-1 0 0 0 0,0 0 0 0 0,0-1 0 0 0,0 1 0 0 0,-1-1-1 0 0,1 1 1 0 0,-5 2 0 0 0,-10 7 506 0 0,6-8-608 0 0,11-4 0 0 0,0 0 0 0 0,-1 0 0 0 0,1-1 0 0 0,-1 1 0 0 0,1 0 0 0 0,0 0 0 0 0,-1 0 0 0 0,1-1 0 0 0,0 1 0 0 0,0 0 0 0 0,-1 0 0 0 0,1-1 0 0 0,0 1 0 0 0,-1 0 0 0 0,1 0 0 0 0,0-1 0 0 0,0 1 0 0 0,0 0 0 0 0,-1-1 0 0 0,1 1 0 0 0,0-1 0 0 0,-2-9 0 0 0,2 5 0 0 0,1 0 0 0 0,-1 0 0 0 0,1 0 0 0 0,1 0 0 0 0,-1 0 0 0 0,1 0 0 0 0,-1 0 0 0 0,1 1 0 0 0,1-1 0 0 0,2-4 0 0 0,4-5 0 0 0,18-22 0 0 0,31-44 0 0 0,7-9 0 0 0,-54 77 0 0 0,0 0 0 0 0,0 0 0 0 0,2 1 0 0 0,21-16 0 0 0,-32 26 0 0 0,1-1 0 0 0,0 1 0 0 0,0 0 0 0 0,1-1 0 0 0,-1 1 0 0 0,0 1 0 0 0,0-1 0 0 0,0 0 0 0 0,1 1 0 0 0,-1-1 0 0 0,0 1 0 0 0,1 0 0 0 0,-1 0 0 0 0,4 1 0 0 0,7 2 0 0 0,-1-1 0 0 0,17 7 0 0 0,7 1 0 0 0,-33-10 0 0 0,13 1 0 0 0,-11 0 0 0 0,-2 0 0 0 0,-1 0 0 0 0,1 0 0 0 0,0 0 0 0 0,-1 0 0 0 0,1 1 0 0 0,4 2 0 0 0,2 2 0 0 0,4 6 0 0 0,-12-6 0 0 0,-2-4 0 0 0,2 8 0 0 0,-1 0 0 0 0,0 0 0 0 0,-1 0 0 0 0,0 0 0 0 0,-1 0 0 0 0,0 0 0 0 0,-3 14 0 0 0,3-13 0 0 0,-8 48-89 0 0,0-9-312 0 0,3 1-1 0 0,1 54 1 0 0,5-102-6066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0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8 103 11975 0 0,'0'0'267'0'0,"0"0"42"0"0,0 0 17 0 0,0 0-28 0 0,1-1-196 0 0,6-6 229 0 0,1 0 0 0 0,0 0 0 0 0,1 0-1 0 0,-1 1 1 0 0,1 1 0 0 0,0 0 0 0 0,1 0 0 0 0,18-7 0 0 0,64-18 789 0 0,-87 29-1120 0 0,17-3 0 0 0,-19 4-380 0 0,-2 0 148 0 0,0 1 1 0 0,0-1 0 0 0,0 0 0 0 0,0 0-1 0 0,0-1 1 0 0,0 1 0 0 0,0 0-1 0 0,0 0 1 0 0,0 0 0 0 0,0-1 0 0 0,0 1-1 0 0,0 0 1 0 0,0-1 0 0 0,0 1 0 0 0,0-1-1 0 0,0 1 1 0 0,0-1 0 0 0,1-1 0 0 0,-2 2-5179 0 0</inkml:trace>
  <inkml:trace contextRef="#ctx0" brushRef="#br0" timeOffset="1">0 192 13823 0 0,'0'0'315'0'0,"0"0"45"0"0,0 0 21 0 0,2 0-49 0 0,20-2-208 0 0,-5 0 572 0 0,0-1 0 0 0,0 0 0 0 0,0-2 0 0 0,19-7 0 0 0,-12 3-117 0 0,-15 6-571 0 0,0-1-1 0 0,-1 1 0 0 0,17-11 0 0 0,-24 13-316 0 0,13-7 493 0 0,-8 6-5403 0 0,-6 2-829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19 133 15663 0 0,'-19'12'1572'0'0,"60"-28"-1423"0"0,-15 6-150 0 0,8-5 53 0 0,-16 7 140 0 0,26-8 0 0 0,46-15 1284 0 0,7-2-1348 0 0,-64 22-1421 0 0,-14 6-5174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11975 0 0,'0'0'267'0'0,"0"3"42"0"0,1 11 348 0 0,-1 0-1 0 0,0 0 1 0 0,-1 0 0 0 0,-4 17-1 0 0,-3 38 861 0 0,7-58-1517 0 0,1 0 0 0 0,1-7 0 0 0,3 11 0 0 0,1-6 0 0 0,4-1 0 0 0,1-3 0 0 0,-8-5 0 0 0,1-1 0 0 0,-1 1 0 0 0,1-1 0 0 0,-1 1 0 0 0,0-1 0 0 0,1 0 0 0 0,-1 1 0 0 0,0-1 0 0 0,0-1 0 0 0,1 1 0 0 0,-1 0 0 0 0,2-2 0 0 0,26-20 0 0 0,-27 20 0 0 0,6-5-194 0 0,1 0 0 0 0,-1-1-1 0 0,-1-1 1 0 0,0 1 0 0 0,0-1 0 0 0,10-18-1 0 0,-5-3-317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6447 0 0,'0'0'298'0'0,"0"0"-10"0"0,0 0-50 0 0,-7 11 2476 0 0,3-1-1852 0 0,-32 80 3990 0 0,29-68-4612 0 0,-2 0-1 0 0,0-1 1 0 0,-2 0-1 0 0,0-1 0 0 0,-1 0 1 0 0,-17 20-1 0 0,28-38-236 0 0,0-1 0 0 0,0 1 0 0 0,-1-1 0 0 0,1 1 0 0 0,-1-1 0 0 0,1 0 0 0 0,-1 0 0 0 0,1 0 0 0 0,-1 1 0 0 0,0-2 0 0 0,0 1 0 0 0,1 0 0 0 0,-1 0 0 0 0,0 0 0 0 0,0-1 0 0 0,-3 1 0 0 0,4-1-6 0 0,1 0 1 0 0,-1 0-1 0 0,0 0 1 0 0,1 0 0 0 0,-1 0-1 0 0,1 0 1 0 0,-1 0-1 0 0,0-1 1 0 0,1 1 0 0 0,-1 0-1 0 0,1 0 1 0 0,-1-1-1 0 0,1 1 1 0 0,-1 0 0 0 0,1-1-1 0 0,-1 1 1 0 0,1 0-1 0 0,-1-1 1 0 0,1 1 0 0 0,-1-2-1 0 0,0 1-12 0 0,0 0-1 0 0,1 0 1 0 0,-1-1-1 0 0,0 1 1 0 0,1-1-1 0 0,0 1 1 0 0,-1 0-1 0 0,1-1 1 0 0,0 1-1 0 0,0-1 1 0 0,0 1-1 0 0,0-3 1 0 0,0-4-619 0 0,2-1 0 0 0,-1 0 0 0 0,1 0 0 0 0,1 1 0 0 0,-1-1 0 0 0,1 1 0 0 0,1 0 0 0 0,-1 0 0 0 0,2 0 0 0 0,-1 0 0 0 0,1 1 1 0 0,0 0-1 0 0,0 0 0 0 0,12-12 0 0 0,-15 18 782 0 0,0-1 0 0 0,1 0 0 0 0,-1 0 1 0 0,0 1-1 0 0,1 0 0 0 0,-1-1 0 0 0,1 1 1 0 0,-1 0-1 0 0,1 0 0 0 0,0 0 0 0 0,-1 1 1 0 0,1-1-1 0 0,0 0 0 0 0,0 1 0 0 0,0 0 1 0 0,-1 0-1 0 0,1 0 0 0 0,0 0 0 0 0,0 0 0 0 0,4 1 1 0 0,5 2 727 0 0,1 1 1 0 0,-1 0 0 0 0,16 7-1 0 0,-4-1-449 0 0,-11-5-66 0 0,1-1-1 0 0,0 0 1 0 0,0-1 0 0 0,1 0-1 0 0,-1-1 1 0 0,0-1 0 0 0,1 0-1 0 0,-1-1 1 0 0,1-1-1 0 0,-1 0 1 0 0,1-1 0 0 0,17-4-1 0 0,21-2-360 0 0,-7 2 0 0 0,-19 0 23 0 0,1 2 1 0 0,51-2-1 0 0,-62 6-2723 0 0,25 5 1 0 0,-13 0-3340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10135 0 0,'0'0'231'0'0,"0"0"29"0"0,0 0 19 0 0,0 0 37 0 0,0 0 125 0 0,0 1 58 0 0,-2 5-243 0 0,0-1 1 0 0,1 1 0 0 0,0 0 0 0 0,0-1 0 0 0,1 1-1 0 0,0 0 1 0 0,0 0 0 0 0,0-1 0 0 0,1 9-1 0 0,14 53 1734 0 0,-11-52-1498 0 0,8 22 150 0 0,3 5-5893 0 0,-12-33-159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10135 0 0,'0'0'231'0'0,"0"0"29"0"0,0 0 19 0 0,0 0 37 0 0,2 1 125 0 0,1 0-286 0 0,-1 1 1 0 0,1-1-1 0 0,0 0 0 0 0,0 0 1 0 0,0 0-1 0 0,0 0 0 0 0,0-1 1 0 0,0 1-1 0 0,0-1 0 0 0,0 0 1 0 0,0 0-1 0 0,0 0 0 0 0,0 0 1 0 0,0-1-1 0 0,0 1 0 0 0,3-1 1 0 0,9-3 595 0 0,0-1 0 0 0,15-7 0 0 0,2 0 52 0 0,90-18 1243 0 0,-111 28-2028 0 0,21-5-18 0 0,-8 1 0 0 0,37-4 0 0 0,-15 9 0 0 0,-36 2 0 0 0,-1 4 0 0 0,-7-2 0 0 0,0 1 0 0 0,0-1 0 0 0,-1 0 0 0 0,1 0 0 0 0,-1 1 0 0 0,0-1 0 0 0,0 1 0 0 0,0-1 0 0 0,0 1 0 0 0,-1-1 0 0 0,1 1 0 0 0,-1 5 0 0 0,0 6 0 0 0,-2 26 0 0 0,1-38 0 0 0,0 15 0 0 0,-2-1 0 0 0,-9 34 0 0 0,5-33 0 0 0,0-1 0 0 0,-1 0 0 0 0,-2-1 0 0 0,-12 19 0 0 0,21-34-233 0 0,0 0-1 0 0,0 0 1 0 0,0 0-1 0 0,0 0 1 0 0,-1 0-1 0 0,1 0 1 0 0,0 0-1 0 0,-1-1 1 0 0,1 1-1 0 0,0 0 1 0 0,-1-1-1 0 0,1 1 1 0 0,-1-1 0 0 0,1 0-1 0 0,-1 1 1 0 0,1-1-1 0 0,-3 0 1 0 0,2 0-1301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10135 0 0,'0'0'231'0'0,"0"0"29"0"0,0 0 19 0 0,2 0-41 0 0,4-1-170 0 0,-1 0 1 0 0,1-1-1 0 0,-1 0 0 0 0,1 0 0 0 0,-1 0 0 0 0,0-1 0 0 0,1 0 0 0 0,5-4 0 0 0,14-7 847 0 0,40-22 1133 0 0,-56 32-1951 0 0,1 1 1 0 0,-1 0-1 0 0,0 1 0 0 0,1 0 0 0 0,-1 1 0 0 0,18-1 0 0 0,9 2 1271 0 0,-35 0-1061 0 0,-1 0-862 0 0,0 0-374 0 0,0 0-79 0 0,0 0-15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10135 0 0,'0'0'231'0'0,"0"0"29"0"0,0 0 19 0 0,2 1-41 0 0,3-1-55 0 0,0 1-1 0 0,0-1 1 0 0,0 0-1 0 0,-1 0 1 0 0,1-1-1 0 0,0 0 1 0 0,0 1-1 0 0,0-2 1 0 0,6-1-1 0 0,10-1 545 0 0,26-8 661 0 0,-32 7-802 0 0,24-3 0 0 0,97-15 2349 0 0,-87 16-4027 0 0,-29 7-3993 0 0,-5 3-529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0,'0'0'315'0'0,"1"0"45"0"0,5-2-155 0 0,0 1 0 0 0,-1-1 1 0 0,10-4-1 0 0,-11 3-149 0 0,1 1 1 0 0,0 0-1 0 0,-1 1 1 0 0,1-1 0 0 0,0 1-1 0 0,0 0 1 0 0,8-1-1 0 0,2 2 184 0 0,0 0-1 0 0,0-2 1 0 0,0 0-1 0 0,0 0 0 0 0,0-1 1 0 0,19-8-1 0 0,16-2 659 0 0,-40 11-649 0 0,0-1 0 0 0,0 1 0 0 0,-1-2 0 0 0,1 1 0 0 0,17-10 0 0 0,4-10 502 0 0,-23 16-578 0 0,-1 2 0 0 0,1-1 0 0 0,0 1 0 0 0,15-7 0 0 0,7 2-263 0 0,-6 2-5710 0 0,-11 3-886 0 0</inkml:trace>
  <inkml:trace contextRef="#ctx0" brushRef="#br0" timeOffset="1">80 201 11975 0 0,'0'0'267'0'0,"0"0"42"0"0,0 1 17 0 0,2 51 150 0 0,0 23 890 0 0,-3-46-1085 0 0,-2 12 511 0 0,3 0-1 0 0,4 43 1 0 0,-3-74-1561 0 0,0-8-3236 0 0,-1-2-1405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10135 0 0,'0'0'231'0'0,"0"0"29"0"0,0 0 19 0 0,6-5 7 0 0,4-2-286 0 0,-9 6 31 0 0,0 1-1 0 0,-1-1 0 0 0,1 0 0 0 0,0 1 1 0 0,0-1-1 0 0,0 1 0 0 0,0-1 1 0 0,0 1-1 0 0,0-1 0 0 0,0 1 0 0 0,1 0 1 0 0,-1-1-1 0 0,0 1 0 0 0,0 0 0 0 0,0 0 1 0 0,0 0-1 0 0,0 0 0 0 0,0 0 1 0 0,0 0-1 0 0,1 0 0 0 0,-1 0 0 0 0,0 1 1 0 0,0-1-1 0 0,2 1 0 0 0,-1 0 183 0 0,0 0-154 0 0,0 0 0 0 0,0 0 0 0 0,0 0 1 0 0,0 0-1 0 0,-1 0 0 0 0,1 1 1 0 0,-1-1-1 0 0,1 1 0 0 0,-1-1 0 0 0,1 1 1 0 0,-1-1-1 0 0,0 1 0 0 0,0 0 1 0 0,1 0-1 0 0,-2-1 0 0 0,1 1 0 0 0,1 4 1 0 0,1 0-9 0 0,0 0 29 0 0,-1 0 0 0 0,0 0 0 0 0,0 1-1 0 0,-1-1 1 0 0,0 0 0 0 0,0 1 0 0 0,-1-1 0 0 0,0 1-1 0 0,0 0 1 0 0,0-1 0 0 0,-3 12 0 0 0,1 13 402 0 0,0 4-182 0 0,-12 52 0 0 0,-1 17 151 0 0,12-78-143 0 0,2 1 0 0 0,1-1 1 0 0,1 1-1 0 0,8 51 0 0 0,-8-76-645 0 0,-1-2-138 0 0,0-1-33 0 0,3-5-4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3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0 10135 0 0,'0'0'231'0'0,"0"0"29"0"0,0 0 19 0 0,2 2-41 0 0,9 15-44 0 0,-10-15 552 0 0,2-1-404 0 0,0 1-1 0 0,0-1 0 0 0,0 1 0 0 0,0 0 1 0 0,0 0-1 0 0,-1 0 0 0 0,1 0 0 0 0,-1 0 0 0 0,3 4 1 0 0,-3-4-139 0 0,11 11 104 0 0,-7-6-78 0 0,1 0-1 0 0,0-1 0 0 0,0 0 0 0 0,0 0 0 0 0,11 6 0 0 0,-15-10-101 0 0,0 1 0 0 0,0-1-1 0 0,0 1 1 0 0,0 0 0 0 0,-1 0 0 0 0,1 0 0 0 0,-1 0-1 0 0,0 0 1 0 0,0 0 0 0 0,0 1 0 0 0,0-1-1 0 0,-1 1 1 0 0,2 4 0 0 0,-1-3-19 0 0,19 28 57 0 0,-11-9-93 0 0,8 13 1888 0 0,-15-27-1944 0 0,-2-6-16 0 0,0 1 0 0 0,0-1 0 0 0,1 0 0 0 0,0 1 0 0 0,3 5 0 0 0,-1 0 0 0 0,1 0 0 0 0,-1 1 0 0 0,0-1 0 0 0,-1 1 0 0 0,4 17 0 0 0,-5-14 0 0 0,1 1 0 0 0,-2 0 0 0 0,0 0 0 0 0,-1 1 0 0 0,-1-1 0 0 0,0 0 0 0 0,-1 0 0 0 0,0-1 0 0 0,-1 1 0 0 0,-1 0 0 0 0,0-1 0 0 0,-1 0 0 0 0,-1 0 0 0 0,0 0 0 0 0,-11 17 0 0 0,6-15 0 0 0,-1 0 0 0 0,-15 15 0 0 0,20-23 0 0 0,-4 2 0 0 0,-1 1 0 0 0,0-1 0 0 0,-1-1 0 0 0,0 0 0 0 0,0-1 0 0 0,-1 0 0 0 0,0-1 0 0 0,0-1 0 0 0,-1 0 0 0 0,-17 4 0 0 0,31-9-111 0 0,0-1 0 0 0,0 0 0 0 0,-1 1 0 0 0,1-1 0 0 0,0 0 0 0 0,0 0 0 0 0,0 0 0 0 0,0 0 0 0 0,0 0 0 0 0,0 0 0 0 0,-1 0 0 0 0,1 0 0 0 0,0-1 0 0 0,0 1 0 0 0,0 0 0 0 0,0-1 0 0 0,0 1 0 0 0,0-1 0 0 0,0 1 0 0 0,0-1 0 0 0,0 1 0 0 0,0-1 0 0 0,0 0 0 0 0,0 0 0 0 0,0 1 0 0 0,1-1 0 0 0,-1 0 0 0 0,0 0 0 0 0,1 0 0 0 0,-1 0 0 0 0,0 0 0 0 0,1 0 0 0 0,-1 0 0 0 0,0-1 0 0 0,0 0-6372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13823 0 0,'0'0'315'0'0,"0"0"45"0"0,0 0 21 0 0,3 0-49 0 0,9 3-220 0 0,-2 4-100 0 0,-7-4 4 0 0,0-1-1 0 0,0 1 1 0 0,0-1-1 0 0,0 0 0 0 0,1 0 1 0 0,-1 0-1 0 0,1 0 1 0 0,-1-1-1 0 0,1 1 0 0 0,0-1 1 0 0,0 0-1 0 0,0 0 1 0 0,0 0-1 0 0,0-1 0 0 0,-1 0 1 0 0,1 1-1 0 0,0-1 1 0 0,0-1-1 0 0,0 1 1 0 0,0 0-1 0 0,0-1 0 0 0,0 0 1 0 0,6-2-1 0 0,5-2-31 0 0,1-2 0 0 0,-1 1 1 0 0,0-2-1 0 0,15-10 0 0 0,-27 17-17 0 0,-2 0-978 0 0,-1 1-12 0 0</inkml:trace>
  <inkml:trace contextRef="#ctx0" brushRef="#br0" timeOffset="1">183 123 13823 0 0,'0'0'315'0'0,"0"2"45"0"0,0-2-338 0 0,0 0 0 0 0,0 0 0 0 0,0-1 0 0 0,0 1 0 0 0,0 0 0 0 0,0 0 0 0 0,0 0 0 0 0,0 0 0 0 0,0 0 0 0 0,0 0 1 0 0,0 0-1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0,0 0 0 0 0,0 0 0 0 0,0 0 0 0 0,0 0 0 0 0,1 0 0 0 0,-1 0 0 0 0,0 0 0 0 0,0 0 0 0 0,0 0 1 0 0,0 0-1 0 0,0 0 0 0 0,0 0 0 0 0,0 0 0 0 0,0 0 0 0 0,0 0 0 0 0,0 0 0 0 0,0 0 0 0 0,0 1 0 0 0,0-1 0 0 0,0 0 0 0 0,8-8 822 0 0,-1 1-711 0 0,1 0 1 0 0,0 0-1 0 0,12-8 0 0 0,-18 14-829 0 0,-2 1-257 0 0,0 0-58 0 0,0 0-12 0 0</inkml:trace>
  <inkml:trace contextRef="#ctx0" brushRef="#br0" timeOffset="2">0 304 11975 0 0,'0'0'256'0'0,"0"0"64"0"0,0 0 0 0 0,13-2 32 0 0,-2-2-288 0 0,1 1-64 0 0,2-3 0 0 0,0-1 0 0 0,0-2 424 0 0,2 1 72 0 0,-1-1 16 0 0,0-2 0 0 0,1-3-416 0 0,2 0-96 0 0,0 0 0 0 0,5-8-6120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58 13823 0 0,'0'0'315'0'0,"0"0"45"0"0,0 0 21 0 0,0 0-49 0 0,2-1-220 0 0,24-3 610 0 0,45-16 0 0 0,57-10 817 0 0,-107 28-587 0 0,-20 2-945 0 0,-1 0-1 0 0,0 1 1 0 0,1-1-1 0 0,-1 0 1 0 0,0 1 0 0 0,0-1-1 0 0,0 0 1 0 0,1 1 0 0 0,-1-1-1 0 0,0 0 1 0 0,0 1-1 0 0,0-1 1 0 0,0 0 0 0 0,0 1-1 0 0,1-1 1 0 0,-1 1 0 0 0,0-1-1 0 0,0 0 1 0 0,0 1 0 0 0,0-1-1 0 0,0 0 1 0 0,0 1-1 0 0,0-1 1 0 0,-1 1 0 0 0,1-1-1 0 0,0 1 1 0 0,-1 10-21 0 0,-3 0 14 0 0,0 0 0 0 0,-1-1 0 0 0,0 0 0 0 0,0 0 0 0 0,-1-1 0 0 0,-8 11 0 0 0,-2 4 0 0 0,-14 19 0 0 0,-55 62 0 0 0,78-96-109 0 0,-1 0-1 0 0,0 0 1 0 0,-1-1-1 0 0,0 0 1 0 0,0-1-1 0 0,-1 0 1 0 0,-12 7-1 0 0,10-11-1523 0 0,0-6-4506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13823 0 0,'0'0'315'0'0,"-1"0"-236"0"0,1 0 0 0 0,-1 1 0 0 0,0-1 0 0 0,1 0 0 0 0,-1 0 0 0 0,0 1 0 0 0,1-1 0 0 0,-1 0 0 0 0,1 1 0 0 0,-1-1 0 0 0,1 0 0 0 0,-1 1 0 0 0,1-1 0 0 0,-2 2 0 0 0,1 3-20 0 0,0 1 1 0 0,0 0-1 0 0,0 0 0 0 0,1 0 0 0 0,0-1 1 0 0,0 1-1 0 0,0 0 0 0 0,1 0 0 0 0,0 0 0 0 0,0 0 1 0 0,1-1-1 0 0,-1 1 0 0 0,1-1 0 0 0,3 7 1 0 0,5 11 495 0 0,27 42 1 0 0,-26-49-504 0 0,88 133-1166 0 0,-80-125 199 0 0,1-1 0 0 0,1-1 0 0 0,45 37 0 0 0,-36-36-4495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6447 0 0,'0'0'298'0'0,"0"0"-10"0"0,1 2-188 0 0,-1 10 433 0 0,1 0 0 0 0,-2-1 1 0 0,-2 22-1 0 0,-2 18 2232 0 0,-2 158 1963 0 0,3-64-3098 0 0,1 44 836 0 0,3-123-1448 0 0,0-32-1668 0 0,0 1-3827 0 0,-1-36 2953 0 0,-5-3-11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11975 0 0,'-1'1'267'0'0,"-4"16"22"0"0,0-1 0 0 0,1 1 0 0 0,-2 19 0 0 0,4-18 42 0 0,-2-1-1 0 0,0 1 0 0 0,-8 21 0 0 0,0-8 321 0 0,4-10-38 0 0,0 0 0 0 0,-15 24 1 0 0,-12 11-449 0 0,26-46-1322 0 0,8-10 905 0 0,1 0 1 0 0,0 0-1 0 0,-1 0 1 0 0,1 0-1 0 0,0 0 0 0 0,-1 0 1 0 0,1 0-1 0 0,0 0 1 0 0,-1-1-1 0 0,1 1 0 0 0,0 0 1 0 0,-1 0-1 0 0,1 0 1 0 0,0 0-1 0 0,-1-1 0 0 0,1 1 1 0 0,0 0-1 0 0,0 0 1 0 0,-1 0-1 0 0,1-1 1 0 0,0 1-1 0 0,-1-1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17503 0 0,'0'0'384'0'0,"0"0"88"0"0,-2 12 8 0 0,6 0 8 0 0,-4-12-392 0 0,11 9-96 0 0,3 0 0 0 0,0 0 0 0 0,-3 0 0 0 0,3 0 0 0 0,2-2 0 0 0,1 2 0 0 0,7-2-384 0 0,0 2-104 0 0,-1-1-24 0 0,0 1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13 11975 0 0,'0'0'547'0'0,"7"-6"181"0"0,-1 1-633 0 0,-5 3 281 0 0,-1 2 113 0 0,0 0 20 0 0,0 0 3 0 0,0 0 0 0 0,-3 1-315 0 0,1 0-1 0 0,-1 0 1 0 0,1 0-1 0 0,-1 0 1 0 0,1 0 0 0 0,-4 2-1 0 0,5-2-105 0 0,-20 11-9 0 0,-24 20 0 0 0,-4 2-81 0 0,17-12-1 0 0,-52 48 0 0 0,60-49 0 0 0,17-15 0 0 0,0 0 0 0 0,0 1 0 0 0,1-1 0 0 0,-1 2 0 0 0,1-1 0 0 0,1 1 0 0 0,0 0 0 0 0,0 0 0 0 0,-7 14 0 0 0,8-10 0 0 0,0-1 0 0 0,0 1 0 0 0,1 0 0 0 0,0 0 0 0 0,1 0 0 0 0,1 1 0 0 0,0-1 0 0 0,0 0 0 0 0,1 1 0 0 0,1-1 0 0 0,0 1 0 0 0,1-1 0 0 0,0 0 0 0 0,5 15 0 0 0,-1-2 0 0 0,-2 1 0 0 0,0 0 0 0 0,0 47 0 0 0,-3-66 0 0 0,-2 24 600 0 0,0-20-258 0 0,1-1 0 0 0,0 1 0 0 0,3 21 0 0 0,-2-31-663 0 0,-1-1-154 0 0,0-8-5059 0 0,2-1-80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11975 0 0,'0'0'267'0'0,"1"-1"42"0"0,11-10 244 0 0,1 1 0 0 0,23-15 0 0 0,-31 23-319 0 0,-1 0-1 0 0,0 0 1 0 0,1 1-1 0 0,5-3 1 0 0,15-5-213 0 0,-19 6 473 0 0,0 0 0 0 0,1 1 0 0 0,12-4 0 0 0,-9 5-494 0 0,-3 6 0 0 0,-3 5 0 0 0,-3 4 0 0 0,1 0 0 0 0,-2 1 0 0 0,0-1 0 0 0,-2 18 0 0 0,0-11 0 0 0,-10 91 0 0 0,6-74 0 0 0,2 1 0 0 0,1 60 0 0 0,2-94 32 0 0,6 15-265 0 0,-4-18-818 0 0,-1-2-385 0 0,0 0-78 0 0,0 0-20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10135 0 0,'0'0'448'0'0,"0"0"96"0"0,0 0-440 0 0,0 0-104 0 0,0 0 0 0 0,7-7 0 0 0,0 0 432 0 0,2 3 64 0 0,2 2 16 0 0,0 1 0 0 0,-1-3-416 0 0,1 4-96 0 0,-2 4 0 0 0,1-1-3528 0 0,-10-3-728 0 0</inkml:trace>
  <inkml:trace contextRef="#ctx0" brushRef="#br0" timeOffset="1">0 246 11975 0 0,'0'0'528'0'0,"0"0"112"0"0,0 0-512 0 0,0 0-128 0 0,11-5 0 0 0,0 0 0 0 0,-2-4 440 0 0,3 0 56 0 0,0 2 16 0 0,3-2 0 0 0,-1-3-416 0 0,-2-1-96 0 0,1-1 0 0 0,-3 2-6120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11 11975 0 0,'0'0'267'0'0,"1"-1"-151"0"0,-1 1 0 0 0,0-1-1 0 0,0 1 1 0 0,1-1 0 0 0,-1 1 0 0 0,0-1-1 0 0,0 1 1 0 0,0-1 0 0 0,0 1 0 0 0,1-1-1 0 0,-1 1 1 0 0,0-1 0 0 0,0 0 0 0 0,0 1-1 0 0,0-1 1 0 0,0 0 0 0 0,-2 1-88 0 0,0 0 0 0 0,1-1 0 0 0,-1 1-1 0 0,1 0 1 0 0,-1 0 0 0 0,0 0 0 0 0,1 0 0 0 0,-1 0 0 0 0,1 1-1 0 0,-1-1 1 0 0,0 0 0 0 0,1 1 0 0 0,-1-1 0 0 0,1 1 0 0 0,-1 0 0 0 0,1-1-1 0 0,-1 1 1 0 0,1 0 0 0 0,0 0 0 0 0,-1 0 0 0 0,0 1 0 0 0,-32 27 454 0 0,29-24-460 0 0,-143 146-22 0 0,143-145 18 0 0,0 0 0 0 0,0 1 0 0 0,-4 8 0 0 0,8-14 353 0 0,1-1 117 0 0,0 0 21 0 0,14-1-411 0 0,1-1-1 0 0,-1-1 1 0 0,1 0 0 0 0,-1-1-1 0 0,22-9 1 0 0,-15 5-76 0 0,66-25-22 0 0,-67 27 49 0 0,28-7 344 0 0,-44 12-344 0 0,0 1 0 0 0,0-1 0 0 0,1 1 0 0 0,-1 0-1 0 0,0 0 1 0 0,0 1 0 0 0,1-1 0 0 0,-1 1 0 0 0,5 1 0 0 0,-7-1 460 0 0,1 4-528 0 0,-1 0 0 0 0,1 1 0 0 0,-1-1 0 0 0,0 1 0 0 0,0-1-1 0 0,-1 1 1 0 0,1-1 0 0 0,-1 1 0 0 0,0 0 0 0 0,-1 0 0 0 0,0 0 0 0 0,0 0-1 0 0,-1 7 1 0 0,-28 121-480 0 0,-13 93-118 0 0,22-84 2001 0 0,18-121-932 0 0,1-11-395 0 0,0-1 0 0 0,-1 1 0 0 0,-4 16 0 0 0,6-26-1 0 0,0 0-1 0 0,-1-1 0 0 0,1 1 1 0 0,0-1-1 0 0,0 1 1 0 0,0-1-1 0 0,-1 1 1 0 0,1-1-1 0 0,0 1 0 0 0,0-1 1 0 0,-1 1-1 0 0,1-1 1 0 0,-1 0-1 0 0,1 1 1 0 0,0-1-1 0 0,-1 1 0 0 0,1-1 1 0 0,-1 0-1 0 0,1 1 1 0 0,-1-1-1 0 0,1 0 0 0 0,-1 0 1 0 0,1 1-1 0 0,-1-1 1 0 0,1 0-1 0 0,-1 0 1 0 0,1 0-1 0 0,-1 0 0 0 0,0 0 1 0 0,0 0-24 0 0,0 0 1 0 0,-1 0 0 0 0,1-1-1 0 0,0 1 1 0 0,0-1-1 0 0,0 1 1 0 0,-1-1-1 0 0,1 1 1 0 0,0-1-1 0 0,0 0 1 0 0,0 1 0 0 0,-1-2-1 0 0,-5-4-107 0 0,1 0 1 0 0,-10-14-1 0 0,14 18 125 0 0,-28-37-1580 0 0,-38-63 0 0 0,57 82 1036 0 0,1 0 0 0 0,1-1 0 0 0,0 0 0 0 0,2 0 0 0 0,-8-35 0 0 0,14 43 494 0 0,3 4 64 0 0,-1 8-22 0 0,0 0-1 0 0,0 0 1 0 0,0 0 0 0 0,0 0-1 0 0,0 0 1 0 0,1 1 0 0 0,-1-1-1 0 0,0 0 1 0 0,0 0-1 0 0,1 1 1 0 0,-1-1 0 0 0,0 1-1 0 0,1 0 1 0 0,-1-1-1 0 0,1 1 1 0 0,-1 0 0 0 0,0-1-1 0 0,3 1 1 0 0,29 1 973 0 0,-22 0-893 0 0,74 12-122 0 0,-16-2-1157 0 0,-46-6-4630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2:25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8287 0 0,'0'0'382'0'0,"0"0"-8"0"0,2 2-240 0 0,5 3 19 0 0,-7-5-125 0 0,0 0 0 0 0,0 0-1 0 0,0 0 1 0 0,0 1 0 0 0,1-1 0 0 0,-1 0 0 0 0,0 0 0 0 0,0 0-1 0 0,0 0 1 0 0,0 0 0 0 0,1 0 0 0 0,-1 0 0 0 0,0 0-1 0 0,0 0 1 0 0,0 0 0 0 0,0 0 0 0 0,1 0 0 0 0,-1 0 0 0 0,0 0-1 0 0,0 0 1 0 0,0-1 0 0 0,0 1 0 0 0,1 0 0 0 0,-1 0 0 0 0,0 0-1 0 0,0 0 1 0 0,0 0 0 0 0,0 0 0 0 0,1 0 0 0 0,-1 0-1 0 0,0 0 1 0 0,0-1 0 0 0,0 1 0 0 0,0 0 0 0 0,0 0 0 0 0,0 0-1 0 0,0 0 1 0 0,1-1 0 0 0,-1 1 32 0 0,0 0 0 0 0,0 0-1 0 0,0 0 1 0 0,0 0 0 0 0,0-1 0 0 0,0 1 0 0 0,0 0-1 0 0,0 0 1 0 0,0 0 0 0 0,0 0 0 0 0,1 0-1 0 0,-1 0 1 0 0,0 0 0 0 0,0 0 0 0 0,0-1 0 0 0,0 1-1 0 0,0 0 1 0 0,0 0 0 0 0,0 0 0 0 0,1 0 0 0 0,-1 0-1 0 0,0 0 1 0 0,0 0 0 0 0,0 0 0 0 0,0 0 0 0 0,0 0-1 0 0,1 0 1 0 0,-1 0 0 0 0,0 0 0 0 0,0 0-1 0 0,0 0 1 0 0,0 0 0 0 0,0 0 0 0 0,1 0 0 0 0,-1 0-1 0 0,0 0 1 0 0,0 0 0 0 0,0 0 0 0 0,0 0 0 0 0,0 0-1 0 0,0 1 1 0 0,1-1 0 0 0,2 2 144 0 0,-1 1 1 0 0,1-1-1 0 0,1 0 1 0 0,-1 0-1 0 0,0 0 1 0 0,0 0-1 0 0,1-1 1 0 0,-1 0-1 0 0,6 2 1 0 0,37 6 1384 0 0,-33-7-752 0 0,22 6 1 0 0,-29-6-615 0 0,0-1-1 0 0,0 0 1 0 0,0 0 0 0 0,9 0-1 0 0,-15-1-224 0 0,21 3 24 0 0,-16 0-1 0 0,-2 0 25 0 0,5 2 119 0 0,-1 0 0 0 0,1 0-1 0 0,-2 1 1 0 0,1 0 0 0 0,0 0-1 0 0,-1 1 1 0 0,-1 0 0 0 0,1 0-1 0 0,-1 0 1 0 0,0 1-1 0 0,4 9 1 0 0,-3-7-165 0 0,27 35 0 0 0,-27-37 0 0 0,-2-6 0 0 0,-1 0 0 0 0,0 1 0 0 0,-1-1 0 0 0,1 1 0 0 0,0 0 0 0 0,-1 0 0 0 0,1 0 0 0 0,-1 0 0 0 0,3 7 0 0 0,9 15 0 0 0,-11-20 0 0 0,0-1 0 0 0,-1 1 0 0 0,1 0 0 0 0,-1 1 0 0 0,-1-1 0 0 0,1 0 0 0 0,0 6 0 0 0,1 1 0 0 0,1 0 0 0 0,0-1 0 0 0,-1 1 0 0 0,3 14 0 0 0,-3-8 0 0 0,-3-15 0 0 0,1 0 0 0 0,-1 0 0 0 0,1 0 0 0 0,0 0 0 0 0,0 0 0 0 0,0-1 0 0 0,0 1 0 0 0,0 0 0 0 0,2 2 0 0 0,1 3 0 0 0,6 25 0 0 0,-4-15 116 0 0,-2 1-1 0 0,3 26 1 0 0,0 0 1420 0 0,-5-21-1365 0 0,-1 14-177 0 0,0-19 6 0 0,8 110 0 0 0,-9-96 0 0 0,-6 55 0 0 0,-1-24 0 0 0,7-58 0 0 0,-1 0 0 0 0,0-1 0 0 0,0 1 0 0 0,0-1 0 0 0,-4 11 0 0 0,0-1 0 0 0,-2 14 0 0 0,-2-1 0 0 0,-1-1 0 0 0,-14 29 0 0 0,15-32 0 0 0,2-6 0 0 0,-4-3 0 0 0,-4 9 0 0 0,7-13 0 0 0,1 1 0 0 0,0 0 0 0 0,1 0 0 0 0,-5 16 0 0 0,9-22 0 0 0,0-1 0 0 0,0 0 0 0 0,-1 1 0 0 0,0-1 0 0 0,1-1 0 0 0,-6 7 0 0 0,-13 22 0 0 0,18-28 0 0 0,-4 4 0 0 0,-15 0 0 0 0,-3 3 0 0 0,22-13 0 0 0,0 1 0 0 0,-9 6 0 0 0,6-3 0 0 0,-1 0 0 0 0,1 1 0 0 0,0 0 0 0 0,0 0 0 0 0,1 1 0 0 0,-1-1 0 0 0,1 1 0 0 0,0 0 0 0 0,0 1 0 0 0,-7 10 0 0 0,5-5 3 0 0,0-1 0 0 0,-10 10 0 0 0,2-5-6480 0 0,8-10-839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66 7831 0 0,'0'0'603'0'0,"0"0"-267"0"0,0 0 355 0 0,-3-1 195 0 0,2 1-795 0 0,-1-1 0 0 0,1 1-1 0 0,-1 0 1 0 0,1-1 0 0 0,0 1-1 0 0,-1-1 1 0 0,1 0 0 0 0,0 1-1 0 0,-1-1 1 0 0,1 0 0 0 0,0 0-1 0 0,0 0 1 0 0,0 0 0 0 0,-1 0-1 0 0,1 0 1 0 0,0 0 0 0 0,1 0-1 0 0,-1 0 1 0 0,0 0 0 0 0,0 0-1 0 0,0-1 1 0 0,1 1 0 0 0,-2-2-1 0 0,-3-6 116 0 0,-10-8 170 0 0,14 16-382 0 0,0-1-1 0 0,0 1 1 0 0,0-1 0 0 0,-1 1 0 0 0,1 0 0 0 0,0 0 0 0 0,-1 0 0 0 0,1 0 0 0 0,0 0 0 0 0,-1 0 0 0 0,-2-2 0 0 0,3 3 1 0 0,1 0 1 0 0,-1 0 0 0 0,0 0 0 0 0,0-1-1 0 0,0 1 1 0 0,0 0 0 0 0,1 0 0 0 0,-1 0-1 0 0,0 0 1 0 0,0 0 0 0 0,0 0-1 0 0,0 1 1 0 0,1-1 0 0 0,-1 0 0 0 0,0 0-1 0 0,-1 1 1 0 0,0 0-1 0 0,0 1 0 0 0,0-1 1 0 0,0 1-1 0 0,0 0 0 0 0,0-1 0 0 0,0 1 0 0 0,0 0 0 0 0,1 0 0 0 0,-2 3 1 0 0,3-5 4 0 0,-6 10 2 0 0,1 0 1 0 0,1 0-1 0 0,0 0 0 0 0,1 0 0 0 0,0 1 0 0 0,0 0 0 0 0,-2 20 0 0 0,-2 9 167 0 0,1-14 132 0 0,1 1 0 0 0,2 0 0 0 0,-1 32 0 0 0,4-48-48 0 0,0 0-1 0 0,1 1 1 0 0,0-1-1 0 0,1 0 1 0 0,1 0-1 0 0,-1 0 1 0 0,2-1 0 0 0,-1 1-1 0 0,2-1 1 0 0,7 15-1 0 0,-11-23-188 0 0,1 0-1 0 0,-1 0 1 0 0,1 0-1 0 0,0 0 1 0 0,0 0-1 0 0,-1 0 1 0 0,1-1-1 0 0,0 1 1 0 0,1-1-1 0 0,-1 1 1 0 0,0-1-1 0 0,0 0 1 0 0,1 0-1 0 0,-1 0 1 0 0,1 0-1 0 0,-1 0 1 0 0,0-1-1 0 0,1 1 1 0 0,0-1-1 0 0,-1 0 1 0 0,1 1-1 0 0,-1-1 1 0 0,1 0-1 0 0,-1 0 1 0 0,1-1-1 0 0,4 0 1 0 0,-2 0-4 0 0,0 0-1 0 0,0-1 1 0 0,-1 1 0 0 0,1-1-1 0 0,-1 0 1 0 0,1-1 0 0 0,-1 1 0 0 0,0 0-1 0 0,0-1 1 0 0,0 0 0 0 0,0 0-1 0 0,-1-1 1 0 0,5-3 0 0 0,2-7 183 0 0,13-21 0 0 0,-6 6-76 0 0,-9 16-110 0 0,0 0-1 0 0,-2-1 0 0 0,0 0 1 0 0,0 0-1 0 0,-1 0 1 0 0,-1-1-1 0 0,0 0 0 0 0,-1 0 1 0 0,1-20-1 0 0,-4 28-62 0 0,0 0 0 0 0,0 0 0 0 0,-1 1 0 0 0,0-1 0 0 0,-1 0 0 0 0,1 1 0 0 0,-4-9 0 0 0,3 10-123 0 0,1 0 0 0 0,-1 1 0 0 0,-1-1 0 0 0,1 1 0 0 0,-1-1 0 0 0,0 1 1 0 0,0 0-1 0 0,0 0 0 0 0,-7-6 0 0 0,7 7-1578 0 0,-9-1-4753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7943 0 0,'0'0'364'0'0,"0"0"-8"0"0,2-1-226 0 0,1 0 153 0 0,-1 1 0 0 0,1-1 0 0 0,0 1 0 0 0,-1 0 0 0 0,1-1 0 0 0,-1 1 0 0 0,1 0 0 0 0,-1 1 0 0 0,1-1 0 0 0,0 0 1 0 0,-1 1-1 0 0,1 0 0 0 0,-1-1 0 0 0,1 1 0 0 0,3 2 0 0 0,-1 0-39 0 0,-1 0 0 0 0,1 0 0 0 0,-1 1 0 0 0,0-1 0 0 0,0 1 0 0 0,0 0 0 0 0,-1 0 1 0 0,1 1-1 0 0,-1-1 0 0 0,0 1 0 0 0,0-1 0 0 0,-1 1 0 0 0,1 0 0 0 0,-1 0 0 0 0,0 0 0 0 0,1 8 0 0 0,-1-7-110 0 0,-1 0-1 0 0,0 0 0 0 0,0 0 1 0 0,0 0-1 0 0,-1 0 0 0 0,0 0 1 0 0,0 0-1 0 0,-1 0 0 0 0,1 0 1 0 0,-4 9-1 0 0,-1 7 446 0 0,-13 29-1 0 0,14-39-308 0 0,-1-1 0 0 0,0 0 0 0 0,-11 19 0 0 0,14-28-152 0 0,1-2-103 0 0,0 1 1 0 0,0 0-1 0 0,0-1 1 0 0,0 1-1 0 0,0 0 1 0 0,1 0-1 0 0,-1 0 1 0 0,0 0-1 0 0,0 0 1 0 0,0 1-1 0 0,-1 0 67 0 0,2-2 4 0 0,0 0 2 0 0,0 0 0 0 0,0 0-1 0 0,0-2-6 0 0,0-10 0 0 0,2 0 0 0 0,2-13 0 0 0,0 1-73 0 0,-1 12 34 0 0,4-7-30 0 0,-6 13-14 0 0,-2-9 3 0 0,0 2-1 0 0,1 11-4 0 0,0 0-1 0 0,0 0 1 0 0,0 0 0 0 0,0 0-1 0 0,0 0 1 0 0,0 0 0 0 0,1 0-1 0 0,-1 0 1 0 0,1 0 0 0 0,-1 0-1 0 0,1 0 1 0 0,0 0 0 0 0,0 0-1 0 0,0 0 1 0 0,0 0 0 0 0,0 0-1 0 0,0 1 1 0 0,1-3-1 0 0,3-3 16 0 0,50-83-124 0 0,-32 55 18 0 0,-18 26-161 0 0,1 1-1 0 0,10-11 1 0 0,-15 17-1467 0 0,-1 2-5329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4143 0 0,'0'0'319'0'0,"0"0"-2"0"0,0 0 773 0 0,0 0 354 0 0,0 0 76 0 0,3 1-60 0 0,0 0-591 0 0,1 1 0 0 0,0-1 0 0 0,0 1 0 0 0,-1 0 0 0 0,1 0 0 0 0,4 3 0 0 0,-7-4-782 0 0,0 0-1 0 0,1 1 1 0 0,-1-1-1 0 0,0 0 1 0 0,0 1-1 0 0,0-1 1 0 0,0 0-1 0 0,0 1 1 0 0,0-1-1 0 0,-1 1 1 0 0,1-1-1 0 0,0 1 1 0 0,-1 0-1 0 0,1-1 1 0 0,-1 1-1 0 0,0 0 1 0 0,0-1-1 0 0,1 1 1 0 0,-1 0-1 0 0,0 0 1 0 0,-1 2-1 0 0,-56 364 1479 0 0,30-225-922 0 0,23-121-510 0 0,-1 1 96 0 0,2 0-1 0 0,-1 24 1 0 0,4-55-262 0 0,0 1-1 0 0,-1-1 1 0 0,-1-10-1 0 0,1 14 7 0 0,0 1 0 0 0,0 0-1 0 0,-1 0 1 0 0,1 0-1 0 0,-1 0 1 0 0,1 0-1 0 0,-1 0 1 0 0,0 0 0 0 0,0 1-1 0 0,0-1 1 0 0,-3-2-1 0 0,-13-11-445 0 0,-36-26 0 0 0,47 39 392 0 0,0 0 0 0 0,0 0 0 0 0,0 0 0 0 0,0 1 0 0 0,0 0 0 0 0,0 0 0 0 0,-1 1 0 0 0,1-1 0 0 0,-12 1 0 0 0,18 1 69 0 0,0 0-1 0 0,0 1 0 0 0,0-1 0 0 0,1 0 1 0 0,-1 0-1 0 0,0 1 0 0 0,0-1 1 0 0,1 0-1 0 0,-1 1 0 0 0,0-1 1 0 0,0 0-1 0 0,1 1 0 0 0,-1-1 1 0 0,0 1-1 0 0,1 0 0 0 0,-1-1 1 0 0,0 2-1 0 0,-2 1-31 0 0,-4 2-4 0 0,1 0-1 0 0,0 0 1 0 0,0 0 0 0 0,1 1-1 0 0,0 0 1 0 0,0 0-1 0 0,0 1 1 0 0,1-1 0 0 0,0 1-1 0 0,0 0 1 0 0,1 0-1 0 0,-4 10 1 0 0,-2 5-44 0 0,-7 25 0 0 0,14-38 107 0 0,0 0 1 0 0,0 1-1 0 0,1-1 0 0 0,0 0 0 0 0,1 19 0 0 0,1-25 14 0 0,-1 1 1 0 0,1-1 0 0 0,0 0 0 0 0,0 1 0 0 0,0-1 0 0 0,1 0-1 0 0,-1 0 1 0 0,1 1 0 0 0,0-1 0 0 0,-1 0 0 0 0,1-1 0 0 0,1 1-1 0 0,-1 0 1 0 0,0-1 0 0 0,1 1 0 0 0,-1-1 0 0 0,1 1 0 0 0,0-1 0 0 0,0 0-1 0 0,0 0 1 0 0,0-1 0 0 0,0 1 0 0 0,0-1 0 0 0,0 1 0 0 0,0-1-1 0 0,1 0 1 0 0,-1 0 0 0 0,6 0 0 0 0,-1 0 23 0 0,-1-2 0 0 0,1 1 0 0 0,-1-1 0 0 0,1-1 0 0 0,-1 1 0 0 0,0-1 0 0 0,1 0 0 0 0,-1-1 0 0 0,0 0 0 0 0,0 0 0 0 0,-1 0 0 0 0,10-7 0 0 0,5-5-20 0 0,-1-1 0 0 0,24-24 0 0 0,-25 23-109 0 0,43-48-1416 0 0,-44 47 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56 12495 0 0,'5'10'1331'0'0,"-2"-2"-1042"0"0,0-1 1 0 0,1 0-1 0 0,0 0 0 0 0,1-1 1 0 0,0 1-1 0 0,0-1 0 0 0,0 0 1 0 0,1 0-1 0 0,9 8 0 0 0,22 11 1745 0 0,-36-25-2006 0 0,1 0 0 0 0,-1 0 1 0 0,1 0-1 0 0,-1 0 1 0 0,1 0-1 0 0,-1-1 0 0 0,0 1 1 0 0,1 0-1 0 0,-1-1 0 0 0,1 1 1 0 0,-1-1-1 0 0,0 1 1 0 0,1-1-1 0 0,-1 1 0 0 0,0-1 1 0 0,0 0-1 0 0,0 0 1 0 0,1 0-1 0 0,0-1 0 0 0,-1 1 10 0 0,2-1 4 0 0,-1 0 1 0 0,0-1-1 0 0,1 1 1 0 0,-1-1-1 0 0,0 0 1 0 0,0 0 0 0 0,0 0-1 0 0,-1 0 1 0 0,1 0-1 0 0,-1 0 1 0 0,2-5-1 0 0,-1 2-17 0 0,0 0 0 0 0,-1 0 1 0 0,0 0-1 0 0,0 0 0 0 0,1-10 0 0 0,-2 4-13 0 0,1-7-12 0 0,-3 15 0 0 0,0 0 0 0 0,-8-16-49 0 0,8 17 0 0 0,1 3 42 0 0,1-1 0 0 0,0 1 0 0 0,-1-1 1 0 0,1 1-1 0 0,0-1 0 0 0,-1 1 0 0 0,1-1 1 0 0,-1 1-1 0 0,1 0 0 0 0,-1-1 1 0 0,1 1-1 0 0,-1 0 0 0 0,1-1 0 0 0,-1 1 1 0 0,1 0-1 0 0,-1 0 0 0 0,0-1 1 0 0,1 1-1 0 0,-1 0 0 0 0,1 0 0 0 0,-1 0 1 0 0,0 0-1 0 0,1 0 0 0 0,-1 0 1 0 0,0 0-1 0 0,-4 0-16 0 0,1 0-1 0 0,0 0 1 0 0,0 0 0 0 0,0 1 0 0 0,-1 0 0 0 0,1 0-1 0 0,0 0 1 0 0,-5 2 0 0 0,6-1 6 0 0,0 0 0 0 0,0 0 0 0 0,0 0 0 0 0,0 0 0 0 0,1 1-1 0 0,-5 3 1 0 0,0 2-81 0 0,1-1 3 0 0,1 0 1 0 0,0 0-1 0 0,0 0 0 0 0,-7 16 0 0 0,-1 2-27 0 0,7-14 139 0 0,0 1 0 0 0,1-1 1 0 0,0 1-1 0 0,1 0 0 0 0,0 1 0 0 0,1-1 0 0 0,0 1 0 0 0,1 0 0 0 0,1-1 1 0 0,0 1-1 0 0,1 0 0 0 0,0 0 0 0 0,3 16 0 0 0,-2-24 43 0 0,0 0-1 0 0,0 0 1 0 0,0 0 0 0 0,1 0-1 0 0,0-1 1 0 0,0 1 0 0 0,0-1-1 0 0,1 1 1 0 0,-1-1-1 0 0,1 0 1 0 0,0 0 0 0 0,0 0-1 0 0,8 7 1 0 0,-10-10-42 0 0,1 0 0 0 0,0 0 0 0 0,0 0 0 0 0,0 0 0 0 0,0-1 0 0 0,0 1 0 0 0,0-1-1 0 0,0 1 1 0 0,0-1 0 0 0,0 1 0 0 0,0-1 0 0 0,0 0 0 0 0,0 0 0 0 0,0 0 0 0 0,3-1 0 0 0,-1 1-18 0 0,1-1 0 0 0,-1 0 0 0 0,0 0 1 0 0,0 0-1 0 0,8-3 0 0 0,-4-1-133 0 0,-1 0 1 0 0,0 0-1 0 0,0-1 1 0 0,-1 0-1 0 0,1 0 0 0 0,9-13 1 0 0,6-5-1621 0 0,-6 8 431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0,'0'0'450'0'0,"0"0"1044"0"0,0 0 453 0 0,2 1 93 0 0,1 0-1771 0 0,0 1 1 0 0,0 0-1 0 0,0-1 0 0 0,0 1 1 0 0,0 0-1 0 0,0 1 0 0 0,-1-1 1 0 0,1 0-1 0 0,-1 1 0 0 0,0-1 1 0 0,0 1-1 0 0,0 0 0 0 0,0-1 1 0 0,0 1-1 0 0,0 0 1 0 0,-1 0-1 0 0,1 1 0 0 0,0 3 1 0 0,1 1 79 0 0,-1 0 0 0 0,0 0 1 0 0,0 0-1 0 0,-1 1 1 0 0,0-1-1 0 0,-1 16 1 0 0,0-9-39 0 0,-1 0 0 0 0,-1-1 0 0 0,0 1 1 0 0,-1-1-1 0 0,0 1 0 0 0,-1-1 0 0 0,-11 24 0 0 0,11-31 143 0 0,-7 16-117 0 0,8-9 3392 0 0,11-24-3356 0 0,-5 8-306 0 0,12-17 323 0 0,18-32 0 0 0,-4 6-186 0 0,38-40-66 0 0,-58 76-139 0 0,-1 0-1 0 0,2 0 1 0 0,0 1-1 0 0,0 0 1 0 0,0 0 0 0 0,16-7-1 0 0,-24 14-67 0 0,1-1-1 0 0,0 1 0 0 0,0 1 1 0 0,0-1-1 0 0,1 0 1 0 0,-1 1-1 0 0,0 0 1 0 0,0 0-1 0 0,0 0 0 0 0,0 0 1 0 0,0 0-1 0 0,0 0 1 0 0,1 1-1 0 0,-1 0 1 0 0,0-1-1 0 0,0 1 0 0 0,0 0 1 0 0,-1 1-1 0 0,1-1 1 0 0,0 0-1 0 0,0 1 1 0 0,-1 0-1 0 0,1-1 0 0 0,0 1 1 0 0,-1 0-1 0 0,0 0 1 0 0,0 1-1 0 0,1-1 1 0 0,-1 0-1 0 0,0 1 1 0 0,-1-1-1 0 0,1 1 0 0 0,2 4 1 0 0,11 33-6926 0 0,-9-19 515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0,'0'0'315'0'0,"0"0"45"0"0,0 2 21 0 0,-3 38 90 0 0,2-27-168 0 0,0 0-1 0 0,1 23 1 0 0,2-22 197 0 0,0-1 0 0 0,1 0 0 0 0,0-1 0 0 0,1 1 0 0 0,11 21 0 0 0,-12-28-632 0 0,1 0 1 0 0,0-1-1 0 0,1 0 0 0 0,-1 0 1 0 0,1 0-1 0 0,0 0 1 0 0,8 5-1 0 0,12 13-2852 0 0,-12-9 1450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0,'0'0'267'0'0,"0"0"42"0"0,0 0 17 0 0,0 0-28 0 0,2 1-196 0 0,1 1-18 0 0,0-1 1 0 0,-1 1 0 0 0,1 0 0 0 0,-1-1 0 0 0,0 1 0 0 0,1 0 0 0 0,-1 0 0 0 0,0 1-1 0 0,0-1 1 0 0,0 0 0 0 0,2 4 0 0 0,2 3 339 0 0,11 12 403 0 0,-15-17-1429 0 0,1 0-1 0 0,1 0 1 0 0,-1 0-1 0 0,7 6 1 0 0,3 2-421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13823 0 0,'0'0'315'0'0,"-1"2"45"0"0,-5 8-21 0 0,0 1 0 0 0,1 0 0 0 0,0 0 0 0 0,1 0 0 0 0,1 0 0 0 0,-1 1 0 0 0,-1 14 0 0 0,5-26-329 0 0,0 1 0 0 0,0-1 0 0 0,0 1-1 0 0,0 0 1 0 0,0-1 0 0 0,0 1 0 0 0,0-1 0 0 0,0 1 0 0 0,0-1 0 0 0,0 1 0 0 0,1-1-1 0 0,-1 1 1 0 0,0-1 0 0 0,0 1 0 0 0,0-1 0 0 0,1 2 0 0 0,1 0-13 0 0,6 15-197 0 0,-1-12-227 0 0,-2-4 178 0 0,7 6-259 0 0,2-3-4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10135 0 0,'0'0'231'0'0,"0"0"29"0"0,0 0 19 0 0,-1 2-41 0 0,1 0-80 0 0,-1-1 0 0 0,1 0 0 0 0,-1 1-1 0 0,1-1 1 0 0,0 1 0 0 0,0 0 0 0 0,0-1 0 0 0,-1 1-1 0 0,1-1 1 0 0,1 1 0 0 0,-1-1 0 0 0,0 1-1 0 0,0-1 1 0 0,0 1 0 0 0,1-1 0 0 0,-1 1 0 0 0,1-1-1 0 0,-1 1 1 0 0,1-1 0 0 0,1 2 0 0 0,-1-1 4 0 0,1-1 0 0 0,-1 1 0 0 0,1-1 1 0 0,0 1-1 0 0,-1-1 0 0 0,1 0 1 0 0,0 0-1 0 0,0 1 0 0 0,0-1 1 0 0,0-1-1 0 0,0 1 0 0 0,4 1 0 0 0,5 1 255 0 0,1-2-1 0 0,0 1 1 0 0,0-1-1 0 0,15-1 0 0 0,-20 0-257 0 0,31-2-242 0 0,51-8-1 0 0,-87 10 38 0 0,33-3-1918 0 0,-18 0 941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154 264 10135 0 0,'0'0'231'0'0,"0"-2"29"0"0,0-6-55 0 0,-2-1-1 0 0,1 0 1 0 0,-1 0-1 0 0,0 1 1 0 0,-1-1-1 0 0,0 1 1 0 0,0 0-1 0 0,-1 0 1 0 0,-7-11-1 0 0,3 4 130 0 0,1 0-1 0 0,-8-26 1 0 0,10 24 702 0 0,-15-30-1 0 0,9 21 432 0 0,5 21-1318 0 0,0 10-133 0 0,3 2-16 0 0,0-1 0 0 0,1 1 0 0 0,0 0 0 0 0,0 0 0 0 0,0 0 0 0 0,1 0 0 0 0,0 0 0 0 0,1 0 0 0 0,-1 0 0 0 0,2 13 0 0 0,-1 13 0 0 0,-10 235 0 0 0,2-40 0 0 0,3-151 0 0 0,-1 5 0 0 0,7 107 0 0 0,0-168 0 0 0,2 0 0 0 0,7 34 0 0 0,-10-54-59 0 0,1 0 0 0 0,-1 0 0 0 0,0 0 0 0 0,1 0-1 0 0,-1 0 1 0 0,1 0 0 0 0,-1 0 0 0 0,1 0 0 0 0,-1 0-1 0 0,1-1 1 0 0,0 1 0 0 0,0 1 0 0 0,0-2-123 0 0,-1 1 0 0 0,1-1 0 0 0,-1 0 0 0 0,1 0 0 0 0,-1 0 0 0 0,1 0 0 0 0,-1 1-1 0 0,0-1 1 0 0,1 0 0 0 0,-1 0 0 0 0,1 0 0 0 0,-1 0 0 0 0,1 0 0 0 0,-1 0 0 0 0,1 0 0 0 0,-1 0 0 0 0,1 0 0 0 0,-1 0 0 0 0,1 0 0 0 0,-1-1 0 0 0,1 1 0 0 0,9-7-5228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8287 0 0,'0'0'191'0'0,"0"0"26"0"0,0 0 9 0 0,2-1-34 0 0,4-3-78 0 0,-5 3-18 0 0,1 0-1 0 0,0 1 1 0 0,0-1-1 0 0,-1 0 0 0 0,1 1 1 0 0,0-1-1 0 0,0 1 1 0 0,0-1-1 0 0,0 1 1 0 0,0 0-1 0 0,0 0 0 0 0,-1 0 1 0 0,1 0-1 0 0,0 0 1 0 0,0 0-1 0 0,0 0 1 0 0,0 1-1 0 0,0-1 0 0 0,0 1 1 0 0,3 1-1 0 0,7 5-95 0 0,-9-2 0 0 0,-3-3 0 0 0,4 5 93 0 0,0-1 0 0 0,-1 1-1 0 0,-1 0 1 0 0,1 0 0 0 0,-1 0-1 0 0,0 1 1 0 0,-1-1 0 0 0,2 13-1 0 0,-2 6 467 0 0,-1 30 0 0 0,-1-37-479 0 0,-2 37-71 0 0,-13 67 0 0 0,-20 55-12 0 0,31-151 4 0 0,-13 34-72 0 0,12-41 572 0 0,-4 20 0 0 0,16-72-103 0 0,14-41 0 0 0,0-3-77 0 0,-12 39-653 0 0,2 0 0 0 0,1 0 0 0 0,2 1 0 0 0,2 1 0 0 0,20-37 0 0 0,-29 63 332 0 0,0 0 0 0 0,1 1 0 0 0,0 0 0 0 0,0 0 0 0 0,1 1 0 0 0,-1 0 0 0 0,2 0 0 0 0,-1 1 0 0 0,1 0 0 0 0,12-6 0 0 0,-18 10 0 0 0,0 1 0 0 0,0 0 0 0 0,0 0 0 0 0,0 1 0 0 0,0-1 0 0 0,0 0 0 0 0,0 1 0 0 0,0 0 0 0 0,0-1 0 0 0,0 1 0 0 0,0 1 0 0 0,0-1 0 0 0,0 0 0 0 0,0 1 0 0 0,0-1 0 0 0,0 1 0 0 0,-1 0 0 0 0,1 0 0 0 0,0 0 0 0 0,0 0 0 0 0,3 3 0 0 0,4 1 0 0 0,-8-4 13 0 0,-1-1 0 0 0,1 1 0 0 0,-1 0-1 0 0,1 0 1 0 0,-1-1 0 0 0,0 1 0 0 0,1 0-1 0 0,-1 0 1 0 0,0 1 0 0 0,0-1 0 0 0,0 0-1 0 0,0 0 1 0 0,0 1 0 0 0,0-1 0 0 0,0 0 0 0 0,0 1-1 0 0,0-1 1 0 0,0 2 0 0 0,1 2 146 0 0,0 1-46 0 0,1-1 0 0 0,-1 1 0 0 0,0 0 0 0 0,-1 0 0 0 0,0 0 0 0 0,0 0 0 0 0,1 9 0 0 0,-2 5 230 0 0,-1 19 0 0 0,-10 156 100 0 0,-1-46 1146 0 0,11-142-1586 0 0,1-1 0 0 0,0 1-1 0 0,0 0 1 0 0,1-1 0 0 0,1 9-1 0 0,1-8-2 0 0,1-8 0 0 0,1-7 0 0 0,-5 7 0 0 0,11-22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27 13823 0 0,'0'0'315'0'0,"0"0"45"0"0,0 0 21 0 0,0 0-49 0 0,0-2-220 0 0,0-5-100 0 0,-1-2-12 0 0,3 2 71 0 0,-1 5 294 0 0,-1 2 122 0 0,0 0 22 0 0,0 0-66 0 0,-2 1-294 0 0,-2 1-145 0 0,1 0 0 0 0,-1 0 0 0 0,1 0-1 0 0,-1 1 1 0 0,1 0 0 0 0,0 0 0 0 0,0-1 0 0 0,0 2-1 0 0,0-1 1 0 0,1 0 0 0 0,-1 1 0 0 0,1-1 0 0 0,0 1 0 0 0,0 0-1 0 0,-3 6 1 0 0,-2 9 439 0 0,-11 37 0 0 0,5 2 117 0 0,-7 69 1 0 0,20-121-565 0 0,-3 30 4 0 0,4 71 0 0 0,1-78 0 0 0,-2-10 254 0 0,1 1 0 0 0,2 0 0 0 0,0-1 0 0 0,0 0 0 0 0,2 1 0 0 0,1-2 0 0 0,13 34 0 0 0,-18-50-257 0 0,1 0-1 0 0,-1 0 0 0 0,1 1 1 0 0,-1-1-1 0 0,1 0 0 0 0,0 0 1 0 0,0 0-1 0 0,0-1 0 0 0,0 1 1 0 0,0 0-1 0 0,0-1 0 0 0,0 1 1 0 0,5 1-1 0 0,-6-2-57 0 0,0-1 0 0 0,1 0-1 0 0,-1 1 1 0 0,1-1 0 0 0,-1 0-1 0 0,0 0 1 0 0,1 0 0 0 0,-1 1 0 0 0,1-2-1 0 0,-1 1 1 0 0,0 0 0 0 0,1 0 0 0 0,-1 0-1 0 0,0-1 1 0 0,1 1 0 0 0,-1 0-1 0 0,0-1 1 0 0,1 0 0 0 0,-1 1 0 0 0,0-1-1 0 0,0 0 1 0 0,1 1 0 0 0,-1-1 0 0 0,0 0-1 0 0,0 0 1 0 0,0 0 0 0 0,1-1 0 0 0,11-16-2042 0 0,1-4-4380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13823 0 0,'0'0'315'0'0,"0"0"45"0"0,0 0 21 0 0,0 0-49 0 0,1 2-149 0 0,1 0-58 0 0,0 1 0 0 0,-1-1-1 0 0,1 0 1 0 0,-1 1 0 0 0,1-1 0 0 0,-1 0 0 0 0,0 1 0 0 0,0 0 0 0 0,0-1-1 0 0,0 6 1 0 0,9 22 1267 0 0,-7-24-1117 0 0,-1 1 0 0 0,0-1-1 0 0,2 9 1 0 0,0 26 41 0 0,-1 0 0 0 0,-2 0 0 0 0,-2 1 1 0 0,-2-1-1 0 0,-2 0 0 0 0,-14 60 0 0 0,18-96-272 0 0,0-1 1 0 0,0 1-1 0 0,-1 0 0 0 0,0-1 1 0 0,0 1-1 0 0,0-1 0 0 0,0 1 0 0 0,-1-1 1 0 0,-4 6-1 0 0,6-9 444 0 0,1-1 21 0 0,-5-38 99 0 0,7 16-608 0 0,1 0 0 0 0,2 0 0 0 0,0 1 0 0 0,1-1 0 0 0,1 1 0 0 0,1 0 0 0 0,1 1 0 0 0,16-28 0 0 0,-10 28-238 0 0,0 0-1 0 0,0 1 1 0 0,2 1-1 0 0,27-23 1 0 0,-34 32 823 0 0,67-58-1804 0 0,-77 66 1210 0 0,1 0 1 0 0,-1 1-1 0 0,1-1 1 0 0,-1 1-1 0 0,1-1 1 0 0,-1 1-1 0 0,1-1 1 0 0,0 1 0 0 0,-1 0-1 0 0,1-1 1 0 0,0 1-1 0 0,-1 0 1 0 0,1 0-1 0 0,0-1 1 0 0,-1 1-1 0 0,1 0 1 0 0,0 0 0 0 0,0 0-1 0 0,-1 0 1 0 0,2 0-1 0 0,3 5 33 0 0,-5-5-36 0 0,2 2 12 0 0,-1 1 0 0 0,1-1 0 0 0,-1 1 0 0 0,1-1 0 0 0,-1 1 0 0 0,0 0 0 0 0,0-1 0 0 0,-1 1 0 0 0,1 0 0 0 0,0 0 0 0 0,-1-1 0 0 0,0 1 0 0 0,0 0 0 0 0,1 0 0 0 0,-2 0 0 0 0,1 0 0 0 0,-1 3 0 0 0,0 4 0 0 0,0 0 0 0 0,-2 0 0 0 0,-4 14 0 0 0,-2 4 81 0 0,-10 50-1 0 0,17-68-302 0 0,0 1 0 0 0,1-1 1 0 0,1 1-1 0 0,0 0 0 0 0,0-1 0 0 0,1 1 0 0 0,0-1 0 0 0,4 12 0 0 0,-5-20-1883 0 0,0-2-4378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0,'0'0'231'0'0,"0"0"29"0"0,0 0 19 0 0,2 1-41 0 0,4 2 23 0 0,0-1-1 0 0,0 1 0 0 0,0 1 0 0 0,-1-1 1 0 0,1 1-1 0 0,5 5 0 0 0,32 31 4825 0 0,-20-18-4329 0 0,21 14 937 0 0,-31-27-1354 0 0,-1 0 0 0 0,-1 1 1 0 0,19 21-1 0 0,-27-27-236 0 0,1 0 0 0 0,-2 1 0 0 0,1-1 0 0 0,0 1 0 0 0,-1 0 0 0 0,0 0 0 0 0,0 0 0 0 0,0 0 0 0 0,-1 0-1 0 0,0 0 1 0 0,0 0 0 0 0,0 1 0 0 0,-1-1 0 0 0,1 0 0 0 0,-1 6 0 0 0,-2 7-99 0 0,0 0-1 0 0,-1 0 1 0 0,-1 0-1 0 0,-11 30 1 0 0,-33 65-7 0 0,42-100 4 0 0,-115 217-1 0 0,82-155-1043 0 0,38-74-4382 0 0,1-1-1891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11975 0 0,'0'0'267'0'0,"0"0"42"0"0,0 0 17 0 0,0 0-28 0 0,3 1-196 0 0,-1 1 84 0 0,0 0 1 0 0,0 0 0 0 0,-1 0 0 0 0,1 0-1 0 0,0 0 1 0 0,-1 0 0 0 0,1 1 0 0 0,-1-1 0 0 0,0 1-1 0 0,0-1 1 0 0,0 1 0 0 0,0-1 0 0 0,0 1-1 0 0,0 0 1 0 0,-1-1 0 0 0,1 1 0 0 0,-1 0-1 0 0,0 3 1 0 0,1 12 1027 0 0,-2 31 0 0 0,-1-19-636 0 0,2-29-551 0 0,1 14 174 0 0,-2 1 1 0 0,0 0 0 0 0,0-1 0 0 0,-2 1-1 0 0,1-1 1 0 0,-10 25 0 0 0,12-38-1253 0 0,-5-10-1899 0 0,3-3 1416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0,'0'0'304'0'0,"0"0"64"0"0,0 0 16 0 0,0 0 0 0 0,0 0-312 0 0,0 0-72 0 0,0 0 0 0 0,0 0 0 0 0,0 0 424 0 0,0 0 72 0 0,10 7 16 0 0,-1-4 0 0 0,-9-3-416 0 0,11 2-96 0 0,-1 0 0 0 0,1-2-6944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86 10135 0 0,'0'0'464'0'0,"0"0"-9"0"0,0 0-155 0 0,0 0 443 0 0,0 0 227 0 0,1-2 44 0 0,5-7-359 0 0,-1-1 1 0 0,0 1-1 0 0,-1-1 0 0 0,7-19 1 0 0,-11 28-637 0 0,0 1 1 0 0,0-1-1 0 0,1 1 1 0 0,-1-1-1 0 0,0 1 1 0 0,0-1-1 0 0,0 0 1 0 0,0 1-1 0 0,0-1 1 0 0,0 1-1 0 0,0-1 1 0 0,0 0-1 0 0,0 1 1 0 0,0-1-1 0 0,0 1 1 0 0,0-1-1 0 0,0 0 0 0 0,0 1 1 0 0,-1-1-1 0 0,1 1 1 0 0,0-1-1 0 0,0 1 1 0 0,-1-1-1 0 0,1 1 1 0 0,0-1-1 0 0,-1 0 1 0 0,0 1 25 0 0,1 0-1 0 0,0-1 1 0 0,0 1 0 0 0,-1 0 0 0 0,1 0 0 0 0,0 0-1 0 0,0 0 1 0 0,-1 0 0 0 0,1 0 0 0 0,0 0 0 0 0,0 0-1 0 0,-1 0 1 0 0,1 0 0 0 0,0 0 0 0 0,-1 0 0 0 0,1 0-1 0 0,0 0 1 0 0,0 1 0 0 0,-1-1 0 0 0,1 0 0 0 0,0 0 0 0 0,0 0-1 0 0,0 0 1 0 0,-1 0 0 0 0,1 0 0 0 0,0 1 0 0 0,0-1-1 0 0,0 0 1 0 0,-1 0 0 0 0,1 0 0 0 0,0 1 0 0 0,0-1-1 0 0,-1 0 1 0 0,-41 87 1529 0 0,36-74-1476 0 0,2 1 0 0 0,-1-1 0 0 0,2 1 0 0 0,-4 28 0 0 0,6-31-98 0 0,6 0 0 0 0,-4-9 0 0 0,1 0 0 0 0,-1 0 0 0 0,1 0 0 0 0,0-1 0 0 0,-1 1 0 0 0,1 0 0 0 0,3 1 0 0 0,-2-1 0 0 0,0-1 0 0 0,1 1 0 0 0,0-1 0 0 0,-1 0 0 0 0,1 0 0 0 0,0 0 0 0 0,4 1 0 0 0,3-1 0 0 0,-1 1 0 0 0,0 4 0 0 0,-9-4 0 0 0,0 0 0 0 0,0 0 0 0 0,0 0 0 0 0,0 0 0 0 0,-1 1 0 0 0,1-1 0 0 0,0 0 0 0 0,-1 0 0 0 0,0 0 0 0 0,1 1 0 0 0,-1-1 0 0 0,0 0 0 0 0,0 1 0 0 0,0-1 0 0 0,-1 0 0 0 0,1 0 0 0 0,-1 1 0 0 0,1-1 0 0 0,-1 0 0 0 0,-1 4 0 0 0,-2 3 0 0 0,1 0 0 0 0,-2 0 0 0 0,-6 11 0 0 0,3-7 4 0 0,-1 0 0 0 0,-14 15 0 0 0,20-25-14 0 0,1 0 1 0 0,-1 0-1 0 0,0 0 0 0 0,0-1 1 0 0,0 0-1 0 0,-1 1 0 0 0,1-1 1 0 0,0 0-1 0 0,-1 0 0 0 0,0-1 1 0 0,1 1-1 0 0,-1-1 0 0 0,0 0 1 0 0,-6 1-1 0 0,9-1-97 0 0,0-1 1 0 0,0 0 0 0 0,0 0-1 0 0,0 0 1 0 0,0 0-1 0 0,0-1 1 0 0,0 1 0 0 0,0 0-1 0 0,0 0 1 0 0,0 0-1 0 0,0-1 1 0 0,0 1 0 0 0,0-1-1 0 0,0 1 1 0 0,0-1-1 0 0,0 1 1 0 0,0-1 0 0 0,0 1-1 0 0,0-1 1 0 0,1 0-1 0 0,-1 1 1 0 0,0-1 0 0 0,1 0-1 0 0,-2-2 1 0 0,-2-7-917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554 147 10135 0 0,'0'0'464'0'0,"0"0"-9"0"0,-9-4 588 0 0,7 3-945 0 0,0 0-1 0 0,0-1 1 0 0,-1 0 0 0 0,1 1 0 0 0,0-1 0 0 0,0 0 0 0 0,0 0 0 0 0,1 0 0 0 0,-1 0 0 0 0,0 0-1 0 0,1 0 1 0 0,-1-1 0 0 0,0-2 0 0 0,-2-4 617 0 0,0 0 0 0 0,-2-14-1 0 0,4 16-462 0 0,0 0 0 0 0,0 1 0 0 0,0-1 0 0 0,0 1 0 0 0,-1 0 0 0 0,-7-11 0 0 0,8 14-252 0 0,2 2 0 0 0,-1 0 0 0 0,0 0 0 0 0,0 1 0 0 0,0-1 0 0 0,1 0 0 0 0,-1 0 0 0 0,0 1 0 0 0,0-1 0 0 0,0 0 0 0 0,0 1 0 0 0,0-1 0 0 0,0 1 0 0 0,0-1 0 0 0,0 1 0 0 0,0 0 0 0 0,0-1 0 0 0,0 1 0 0 0,-1 0 0 0 0,1 0 0 0 0,-2 0 0 0 0,-6-1 233 0 0,0 0 0 0 0,-1 1 0 0 0,1 0 0 0 0,-19 2-1 0 0,17 0 63 0 0,-1-2 0 0 0,-19 0-1 0 0,25-1-294 0 0,-17 1 0 0 0,13 2 205 0 0,0 1 0 0 0,0-1 0 0 0,0 2-1 0 0,0-1 1 0 0,1 2 0 0 0,0-1 0 0 0,0 1 0 0 0,0 0-1 0 0,-9 8 1 0 0,7-4-205 0 0,1 0 0 0 0,1 1 0 0 0,-1 0 0 0 0,2 0 0 0 0,-1 1 0 0 0,-11 21 0 0 0,5-10 0 0 0,5-7 0 0 0,0 0 0 0 0,1 1 0 0 0,-12 30 0 0 0,13-25 0 0 0,3-10 0 0 0,1 0 0 0 0,-4 17 0 0 0,-2 9 0 0 0,6-27 0 0 0,1 0 0 0 0,1 1 0 0 0,-2 10 0 0 0,-5 85 0 0 0,7-75 0 0 0,0-20 0 0 0,1 0 0 0 0,1 1 0 0 0,0-1 0 0 0,0 0 0 0 0,1 0 0 0 0,5 21 0 0 0,-4-25 0 0 0,5 19 0 0 0,-3-18 0 0 0,0 0 0 0 0,0 0 0 0 0,0 0 0 0 0,1-1 0 0 0,0 0 0 0 0,10 10 0 0 0,41 36 0 0 0,-11-13 0 0 0,-19-17 0 0 0,-20-16 0 0 0,-1 0 0 0 0,-3-5 0 0 0,-1 0 0 0 0,1 1 0 0 0,0-1 0 0 0,0 0 0 0 0,0-1 0 0 0,0 1 0 0 0,1 0 0 0 0,-1-1 0 0 0,0 1 0 0 0,1-1 0 0 0,2 2 0 0 0,4-2 0 0 0,2 3 6 0 0,-6-3-19 0 0,13-1 92 0 0,-9 2 139 0 0,-7-1-83 0 0,0-1 0 0 0,0 1 0 0 0,0-1 1 0 0,0 1-1 0 0,0-1 0 0 0,0 0 1 0 0,0 0-1 0 0,0 0 0 0 0,1 0 0 0 0,-1 0 1 0 0,0 0-1 0 0,3-1 0 0 0,4-3-135 0 0,30-14 0 0 0,0 4 0 0 0,-16 6 0 0 0,-20 7 0 0 0,13-8 0 0 0,0-5 0 0 0,-10 9 0 0 0,11-13 0 0 0,-12 9 0 0 0,1 2 0 0 0,1 0 0 0 0,6-4 0 0 0,-7 5 0 0 0,0 0 0 0 0,-4 4 0 0 0,0-1 0 0 0,0 1 0 0 0,0-1 0 0 0,0 0 0 0 0,0 0 0 0 0,0 1 0 0 0,-1-1 0 0 0,3-5 0 0 0,-1 0 0 0 0,21-46 0 0 0,-20 46 0 0 0,2-7 0 0 0,0 4 0 0 0,2 3 0 0 0,-5 6 0 0 0,-2 1 0 0 0,0 0 0 0 0,0 0 0 0 0,0 0 0 0 0,0 0 0 0 0,0 0 0 0 0,-1 0 0 0 0,1 0 0 0 0,0 0 0 0 0,-1 0 0 0 0,1 0 0 0 0,0 0 0 0 0,-1 0 0 0 0,1-2 0 0 0,1-1 14 0 0,-1-1 1 0 0,1 1-1 0 0,-1-1 0 0 0,0 1 1 0 0,0-1-1 0 0,-1 0 0 0 0,1 1 0 0 0,-1-8 1 0 0,2-16 1296 0 0,5 3-971 0 0,-4 16-286 0 0,0-1-1 0 0,-1 1 1 0 0,0 0 0 0 0,0-16-1 0 0,-1 20-53 0 0,-2-1 0 0 0,1 0 0 0 0,-1 1 0 0 0,0-1 0 0 0,0 1 0 0 0,0 0 0 0 0,-3-8 0 0 0,2 9 0 0 0,1 0 0 0 0,0 0 0 0 0,0 0 0 0 0,0 0 0 0 0,0 0 0 0 0,0 0 0 0 0,1 0 0 0 0,0 0 0 0 0,0 0 0 0 0,0 0 0 0 0,0-1 0 0 0,1 1 0 0 0,0 0 0 0 0,1-7 0 0 0,0 7 0 0 0,3-18 0 0 0,-4 18 0 0 0,0-12 0 0 0,0-1 0 0 0,-2 8 0 0 0,-52-154 0 0 0,47 146 36 0 0,3 8-95 0 0,1 1 0 0 0,-1-1-1 0 0,0-10 1 0 0,2 17-992 0 0,1 2-385 0 0,1 2-78 0 0,0 7-20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3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57 10135 0 0,'0'0'231'0'0,"0"0"29"0"0,0 0 19 0 0,1-1-41 0 0,3-8-195 0 0,-3 8-6 0 0,0 0-1 0 0,-1 0 1 0 0,1 0-1 0 0,-1-1 1 0 0,1 1 0 0 0,-1 0-1 0 0,1 0 1 0 0,-1 0 0 0 0,0-1-1 0 0,1 1 1 0 0,-1 0-1 0 0,0-2 1 0 0,0 2 462 0 0,0 0-445 0 0,1 1 1 0 0,-1-1 0 0 0,0 1 0 0 0,1-1-1 0 0,-1 1 1 0 0,0-1 0 0 0,1 1-1 0 0,-1-1 1 0 0,0 1 0 0 0,0-1 0 0 0,0 1-1 0 0,0-1 1 0 0,1 1 0 0 0,-1-1 0 0 0,0 0-1 0 0,0 1 1 0 0,0-1 0 0 0,0 1-1 0 0,0-1 1 0 0,0 0 0 0 0,0 1 0 0 0,-1-1-1 0 0,1-1 672 0 0,0 2 244 0 0,0 0 44 0 0,0-1-129 0 0,-4-4-581 0 0,4 4-303 0 0,0 1 1 0 0,-1 0-1 0 0,1-1 1 0 0,0 1-1 0 0,-1-1 1 0 0,1 1-1 0 0,-1-1 1 0 0,1 1-1 0 0,0 0 1 0 0,-1-1-1 0 0,1 1 1 0 0,-1 0-1 0 0,1-1 1 0 0,-1 1-1 0 0,1 0 0 0 0,-1 0 1 0 0,1-1-1 0 0,-1 1 1 0 0,0 0-1 0 0,1 0 1 0 0,-1 0-1 0 0,1 0 1 0 0,-1 0-1 0 0,0 0 1 0 0,-1 0-6 0 0,-6 0 4 0 0,7-1 0 0 0,0 1 0 0 0,1 0 0 0 0,-1 0 0 0 0,0 0 0 0 0,1 0 0 0 0,-1 0 0 0 0,0 0 0 0 0,1 1 0 0 0,-1-1 0 0 0,0 0 0 0 0,1 0 0 0 0,-1 0 0 0 0,0 1 0 0 0,1-1 0 0 0,-1 0 0 0 0,1 0 0 0 0,-1 1 0 0 0,0-1 0 0 0,1 1 0 0 0,-1-1 0 0 0,1 0 0 0 0,-1 1 0 0 0,1-1 0 0 0,-1 1 0 0 0,0 0 0 0 0,0 1 0 0 0,-2 1 0 0 0,-10 12 0 0 0,8-8 127 0 0,-1 0 1 0 0,2 1-1 0 0,-1 0 0 0 0,1 0 0 0 0,0 0 1 0 0,0 0-1 0 0,-3 16 0 0 0,2-4 249 0 0,2 1-1 0 0,-2 25 0 0 0,3-16 279 0 0,1 0-1 0 0,3 36 0 0 0,0-30-635 0 0,-1-21 93 0 0,0 1-1 0 0,1-1 0 0 0,5 19 0 0 0,-2-14 391 0 0,2 0 1 0 0,16 35-1 0 0,-19-48-531 0 0,0 1 0 0 0,1-1 0 0 0,0 0 0 0 0,1 0 0 0 0,-1 0 0 0 0,1-1 0 0 0,0 0 0 0 0,1 0 0 0 0,10 8 0 0 0,-13-12-158 0 0,-1 0 0 0 0,0-1 0 0 0,1 1 0 0 0,-1-1 0 0 0,1 0 0 0 0,3 1 0 0 0,11 1-5629 0 0,-16-2-1065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10135 0 0,'0'0'231'0'0,"0"0"29"0"0,0 0 19 0 0,0 0 37 0 0,0 0 125 0 0,0 0 58 0 0,0 0 11 0 0,0 0-67 0 0,1-1-294 0 0,0 1-116 0 0,0 0-1 0 0,1-1 1 0 0,-1 1-1 0 0,0 0 1 0 0,0 0-1 0 0,0-1 1 0 0,0 1-1 0 0,0 0 1 0 0,0 0-1 0 0,0 1 0 0 0,0-1 1 0 0,0 0-1 0 0,1 0 1 0 0,-1 0-1 0 0,0 1 1 0 0,0-1-1 0 0,0 0 1 0 0,0 1-1 0 0,0-1 1 0 0,0 1-1 0 0,1 0 1 0 0,0 1 199 0 0,-1-1-153 0 0,1 0 1 0 0,-1 0-1 0 0,0 1 1 0 0,0-1-1 0 0,0 0 0 0 0,0 1 1 0 0,-1-1-1 0 0,1 1 1 0 0,0-1-1 0 0,0 1 0 0 0,-1-1 1 0 0,1 4-1 0 0,1 0-10 0 0,1 3 54 0 0,-1 0 0 0 0,0 1 0 0 0,0-1-1 0 0,-1 1 1 0 0,0-1 0 0 0,-1 1 0 0 0,0-1 0 0 0,-1 12-1 0 0,-2 7 1078 0 0,-9 34-1 0 0,8-36-696 0 0,4-19-485 0 0,-1 0-1 0 0,0 0 1 0 0,-1 0-1 0 0,1-1 1 0 0,-4 8-1 0 0,-2 12-17 0 0,6-23 0 0 0,2-8 0 0 0,4-12 0 0 0,3 1 0 0 0,6-22 0 0 0,-1 0 0 0 0,-4 18 0 0 0,0 0 0 0 0,2 1 0 0 0,0 0 0 0 0,1 1 0 0 0,1 0 0 0 0,1 1 0 0 0,0 0 0 0 0,21-18 0 0 0,-33 34 0 0 0,0 0 0 0 0,1 0 0 0 0,-1 0 0 0 0,1 0 0 0 0,-1 1 0 0 0,1-1 0 0 0,0 1 0 0 0,0 0 0 0 0,0 0 0 0 0,0 0 0 0 0,0 0 0 0 0,0 0 0 0 0,0 1 0 0 0,0-1 0 0 0,0 1 0 0 0,0 0 0 0 0,5 0 0 0 0,-2 1 0 0 0,-1 0 0 0 0,0 0 0 0 0,0 1 0 0 0,0 0 0 0 0,0 0 0 0 0,0 0 0 0 0,0 0 0 0 0,0 1 0 0 0,-1 0 0 0 0,1 0 0 0 0,5 5 0 0 0,-8-7 0 0 0,0 1 0 0 0,0-1 0 0 0,0 1 0 0 0,-1 0 0 0 0,1 0 0 0 0,0 0 0 0 0,-1 0 0 0 0,1 0 0 0 0,-1 0 0 0 0,0 0 0 0 0,1 0 0 0 0,-1 0 0 0 0,0 1 0 0 0,-1-1 0 0 0,1 1 0 0 0,0-1 0 0 0,0 4 0 0 0,1 2 0 0 0,-2-6 0 0 0,1 0 0 0 0,0 0 0 0 0,-1 0 0 0 0,1 0 0 0 0,-1 0 0 0 0,0 1 0 0 0,0-1 0 0 0,0 0 0 0 0,0 0 0 0 0,0 0 0 0 0,0 1 0 0 0,-1 2 0 0 0,-1 3 0 0 0,-11 84-46 0 0,-2 31 1532 0 0,17-109-907 0 0,-1-2-3198 0 0,-1-12-4205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74 11975 0 0,'0'0'547'0'0,"0"0"-11"0"0,0 0-271 0 0,0 0 133 0 0,0 0 91 0 0,0 0 20 0 0,1-1 3 0 0,27-24 1368 0 0,-16 14-971 0 0,0 1 1 0 0,16-11-1 0 0,-26 20-774 0 0,-1 0 0 0 0,1 1-1 0 0,-1-1 1 0 0,1 0 0 0 0,-1 1-1 0 0,1-1 1 0 0,-1 1 0 0 0,1 0-1 0 0,0-1 1 0 0,-1 1 0 0 0,3 0-1 0 0,-3 0-133 0 0,-1 0 0 0 0,1 0 0 0 0,-1 0 0 0 0,1 0-1 0 0,-1 0 1 0 0,1 0 0 0 0,-1 0 0 0 0,1 1 0 0 0,-1-1 0 0 0,1 0-1 0 0,-1 0 1 0 0,0 0 0 0 0,1 0 0 0 0,-1 1 0 0 0,1-1 0 0 0,-1 0-1 0 0,0 0 1 0 0,1 1 0 0 0,0 3-1 0 0,0-1 0 0 0,-1 1 0 0 0,1-1 0 0 0,-1 1 0 0 0,0 0 0 0 0,0-1 0 0 0,0 1 0 0 0,-1 6 0 0 0,0-9 0 0 0,-1 17 63 0 0,-2 0 1 0 0,-1-1-1 0 0,0 0 0 0 0,-1 0 0 0 0,0 0 1 0 0,-15 25-1 0 0,6-19 258 0 0,-2 1 0 0 0,0-2 0 0 0,-1-1 0 0 0,-25 24 0 0 0,35-37-321 0 0,8-8 0 0 0,0 0 0 0 0,0 1 0 0 0,0-1 0 0 0,0 0 0 0 0,-1 0 0 0 0,1 0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0,0 1 0 0 0,1-1 0 0 0,-1 0 0 0 0,0 0 0 0 0,8 0 0 0 0,7-5 0 0 0,14-4 0 0 0,-13 3 0 0 0,0 0 0 0 0,18-10 0 0 0,5 2-769 0 0,-12 4-2664 0 0,-16 6 1899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6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6447 0 0,'0'0'142'0'0,"0"0"22"0"0,0 0 13 0 0,1-3-20 0 0,11-30-50 0 0,-11 32 274 0 0,-1 1 110 0 0,1-1-382 0 0,0 0-1 0 0,1 0 1 0 0,-1 0-1 0 0,0-1 1 0 0,0 1-1 0 0,0 0 1 0 0,0 0 0 0 0,0-1-1 0 0,0 1 1 0 0,-1-1-1 0 0,1 1 1 0 0,0-3-1 0 0,0 3 14 0 0,5-12 175 0 0,-5 10-98 0 0,0 0 0 0 0,1 0 0 0 0,-1 0 0 0 0,1 1 0 0 0,0-1 0 0 0,0 0 0 0 0,0 1 0 0 0,0-1 0 0 0,0 1 0 0 0,0 0 0 0 0,1 0 0 0 0,-1 0 0 0 0,1 0 0 0 0,-1 0 0 0 0,1 0 0 0 0,4-1 0 0 0,3-5-199 0 0,-7 4 0 0 0,1 1 0 0 0,0 0 0 0 0,0 0 0 0 0,6-3 0 0 0,22-6 0 0 0,-10 3 443 0 0,-20 8 45 0 0,-2 1 21 0 0,0 0-66 0 0,2 9-294 0 0,-1-9-148 0 0,-1 1 0 0 0,0 0 0 0 0,1 0 0 0 0,-1-1 1 0 0,0 1-1 0 0,0 0 0 0 0,0 0 0 0 0,0 0 0 0 0,0 0 1 0 0,0-1-1 0 0,0 1 0 0 0,0 0 0 0 0,0 1 0 0 0,-4 11-1 0 0,0 0 0 0 0,-8 15 0 0 0,7-16 0 0 0,0 0 0 0 0,-6 22 0 0 0,7-5 0 0 0,3-20 0 0 0,-1 1 0 0 0,1-1 0 0 0,-2 0 0 0 0,1 0 0 0 0,-5 9 0 0 0,11-24 49 0 0,0 0 1 0 0,0 1-1 0 0,0-1 0 0 0,0 1 0 0 0,1 0 0 0 0,0 0 1 0 0,0 1-1 0 0,8-7 0 0 0,16-9 1391 0 0,-19 15-1291 0 0,1 7-133 0 0,-1 3-16 0 0,-7-3 0 0 0,0 1 0 0 0,4 16 0 0 0,-6-11 0 0 0,0 1 0 0 0,0-1 0 0 0,0 1 0 0 0,-1-1 0 0 0,0 1 0 0 0,-1-1 0 0 0,0 1 0 0 0,0-1 0 0 0,-1 1 0 0 0,-2 8 0 0 0,-2 1 0 0 0,0-1 0 0 0,-2 0 0 0 0,-13 25 0 0 0,16-34 128 0 0,0 0 0 0 0,-1 0 0 0 0,0-1 0 0 0,0 0 0 0 0,0 0 0 0 0,-1 0 0 0 0,-10 7 0 0 0,14-12-79 0 0,0 0 0 0 0,0 1 0 0 0,0-1-1 0 0,-1 0 1 0 0,1-1 0 0 0,-1 1 0 0 0,1-1-1 0 0,-1 0 1 0 0,1 1 0 0 0,-1-2 0 0 0,0 1-1 0 0,0 0 1 0 0,1-1 0 0 0,-1 1 0 0 0,0-1-1 0 0,0 0 1 0 0,0-1 0 0 0,1 1 0 0 0,-1-1-1 0 0,-7-1 1 0 0,10 1-71 0 0,-1 1-1 0 0,1-1 1 0 0,-1 0 0 0 0,1 0-1 0 0,0 0 1 0 0,-1 0-1 0 0,1 0 1 0 0,0 0-1 0 0,0 0 1 0 0,0-1 0 0 0,0 1-1 0 0,0 0 1 0 0,0-1-1 0 0,0 1 1 0 0,0-1 0 0 0,0 1-1 0 0,0-1 1 0 0,1 1-1 0 0,-1-1 1 0 0,1 0 0 0 0,-1 1-1 0 0,1-1 1 0 0,0 0-1 0 0,0 1 1 0 0,0-1-1 0 0,-1 0 1 0 0,1 1 0 0 0,1-1-1 0 0,-1 0 1 0 0,0 1-1 0 0,0-1 1 0 0,1 0 0 0 0,-1 1-1 0 0,1-1 1 0 0,-1 1-1 0 0,3-4 1 0 0,-3 5-69 0 0,0-1 0 0 0,1 1 0 0 0,-1 0 0 0 0,1-1 0 0 0,-1 1-1 0 0,0 0 1 0 0,1-1 0 0 0,-1 1 0 0 0,1 0 0 0 0,-1 0 0 0 0,1 0 0 0 0,-1-1 0 0 0,1 1 0 0 0,-1 0 0 0 0,1 0 0 0 0,0 0 0 0 0,0 0 0 0 0,2-1-234 0 0,12-4-698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11975 0 0,'0'0'267'0'0,"0"0"42"0"0,0 0 17 0 0,2 1-28 0 0,5 3-52 0 0,-1-1-1 0 0,1 0 0 0 0,0 0 1 0 0,0 0-1 0 0,10 1 0 0 0,-12-3-60 0 0,1 0 1 0 0,-1 1-1 0 0,0-1 0 0 0,0 1 0 0 0,0 0 1 0 0,0 0-1 0 0,0 1 0 0 0,-1-1 0 0 0,1 1 1 0 0,-1 0-1 0 0,0 1 0 0 0,1-1 0 0 0,-2 1 1 0 0,6 4-1 0 0,-3 2 42 0 0,-1-1 1 0 0,1 1-1 0 0,-2 0 1 0 0,1 0-1 0 0,-1 1 1 0 0,-1-1-1 0 0,0 1 1 0 0,0 0-1 0 0,-1 0 1 0 0,-1 0-1 0 0,0 0 1 0 0,0 0-1 0 0,-1 0 1 0 0,0 0-1 0 0,-3 12 1 0 0,-3 17 45 0 0,-2 0 1 0 0,-22 67-1 0 0,28-99-245 0 0,-21 60 373 0 0,-2 0 0 0 0,-4-2 1 0 0,-40 69-1 0 0,57-114-401 0 0,-25 30 0 0 0,30-42 0 0 0,-1-1 0 0 0,0 0 0 0 0,0 0 0 0 0,0-1 0 0 0,-17 10 0 0 0,24-16-41 0 0,1 0-1 0 0,-1-1 0 0 0,0 1 1 0 0,0-1-1 0 0,0 1 0 0 0,0-1 1 0 0,0 0-1 0 0,0 1 0 0 0,0-1 1 0 0,0 0-1 0 0,0 0 0 0 0,0 0 1 0 0,0 1-1 0 0,0-1 1 0 0,0 0-1 0 0,0 0 0 0 0,0-1 1 0 0,0 1-1 0 0,0 0 0 0 0,0 0 1 0 0,0 0-1 0 0,0-1 0 0 0,0 1 1 0 0,0 0-1 0 0,-1-1 1 0 0,1-1-539 0 0,-1 1 1 0 0,1 0 0 0 0,0 0 0 0 0,0-1 0 0 0,0 1 0 0 0,-1-1 0 0 0,1 1 0 0 0,1-1 0 0 0,-1 0 0 0 0,0 1 0 0 0,0-1 0 0 0,-1-3 0 0 0,-1-9-5859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0,'0'0'267'0'0,"0"0"42"0"0,0 0 17 0 0,0 0-28 0 0,7 5-47 0 0,-1-3 20 0 0,1 1 0 0 0,0-1 0 0 0,0-1 0 0 0,-1 1 0 0 0,1-1 0 0 0,0 0 0 0 0,0-1-1 0 0,0 1 1 0 0,0-1 0 0 0,11-2 0 0 0,25 2 674 0 0,56 11-2652 0 0,-85-8 1213 0 0,0 0-1 0 0,0 1 1 0 0,0 0 0 0 0,20 9 0 0 0,-30-11-1040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220 332 8287 0 0,'1'-1'191'0'0,"0"-13"-124"0"0,0 0 1 0 0,0 0-1 0 0,-2 1 0 0 0,0-1 1 0 0,0 0-1 0 0,-1 1 0 0 0,-1-1 1 0 0,0 1-1 0 0,-7-19 0 0 0,-20-38 1405 0 0,25 59-991 0 0,0 0 1 0 0,0 0-1 0 0,-11-15 0 0 0,13 22-408 0 0,0-1 0 0 0,0 2 0 0 0,-1-1 0 0 0,1 0 0 0 0,-1 1 0 0 0,1-1 0 0 0,-1 1 0 0 0,0 0 0 0 0,-1 1 0 0 0,-7-5 0 0 0,11 6-36 0 0,-1 0-1 0 0,0 1 0 0 0,0-1 0 0 0,0 1 1 0 0,0-1-1 0 0,0 1 0 0 0,0 0 1 0 0,0 0-1 0 0,0 0 0 0 0,0 0 0 0 0,1 0 1 0 0,-1 0-1 0 0,0 1 0 0 0,0-1 1 0 0,0 0-1 0 0,0 1 0 0 0,0 0 1 0 0,-2 0-1 0 0,2 1 89 0 0,-1 0 0 0 0,1-1 0 0 0,-1 1 0 0 0,1 0 0 0 0,0 0 1 0 0,0 0-1 0 0,0 1 0 0 0,0-1 0 0 0,0 0 0 0 0,-3 5 0 0 0,1 1 155 0 0,0 0 0 0 0,1 1-1 0 0,0-1 1 0 0,0 1 0 0 0,0 0 0 0 0,-1 16-1 0 0,1 14-279 0 0,2 0 0 0 0,2 0 0 0 0,6 41 0 0 0,-1-4 0 0 0,24 699 0 0 0,-30-736-50 0 0,2 0 0 0 0,1 0-1 0 0,10 41 1 0 0,-3-52-2437 0 0,-11-28 2463 0 0,1 0 0 0 0,0 0 0 0 0,0 0 0 0 0,0-1 0 0 0,0 1 0 0 0,0 0 0 0 0,0 0 0 0 0,0 0 0 0 0,1 0 0 0 0,-1 0 0 0 0,0 0 0 0 0,0 0 0 0 0,0 0 0 0 0,0 0 0 0 0,0 0 0 0 0,0 0 0 0 0,0 0 0 0 0,0 0-1 0 0,0-1 1 0 0,0 1 0 0 0,0 0 0 0 0,0 0 0 0 0,0 0 0 0 0,0 0 0 0 0,0 0 0 0 0,0 0 0 0 0,0 0 0 0 0,0 0 0 0 0,0 0 0 0 0,0 0 0 0 0,0 0 0 0 0,1 0 0 0 0,-1 0 0 0 0,0 0 0 0 0,0 0 0 0 0,0 0 0 0 0,0 0 0 0 0,0 0 0 0 0,0 0 0 0 0,0 0 0 0 0,0 0 0 0 0,0 0-1 0 0,0 0 1 0 0,0 0 0 0 0,0 0 0 0 0,1 0 0 0 0,-1 0 0 0 0,0 0 0 0 0,0 0 0 0 0,0 0 0 0 0,0 0 0 0 0,0 0 0 0 0,0 0 0 0 0,0 0 0 0 0,0 0 0 0 0,0 0 0 0 0,0 0 0 0 0,0 0 0 0 0,0 0 0 0 0,0 0 0 0 0,0 0 0 0 0,0 1 0 0 0,11-16-1510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115 149 8287 0 0,'1'-1'191'0'0,"2"-3"-119"0"0,0-1-1 0 0,-1 1 1 0 0,0-1 0 0 0,0 1-1 0 0,0-1 1 0 0,0 0-1 0 0,-1 0 1 0 0,0 0 0 0 0,0 1-1 0 0,1-7 1 0 0,-1 2 325 0 0,-1 0 0 0 0,0 0 0 0 0,0 0-1 0 0,-1 0 1 0 0,-1-8 0 0 0,2 15 115 0 0,-1 1-320 0 0,1-1 0 0 0,0 1 0 0 0,-1 0 0 0 0,1-1 0 0 0,-1 1 0 0 0,1 0 0 0 0,-1 0 0 0 0,0-1 0 0 0,1 1 0 0 0,-1 0 0 0 0,0 0 0 0 0,0 0 0 0 0,0 0 0 0 0,0 0 0 0 0,-2-2 0 0 0,1 2-99 0 0,0 0 0 0 0,0 1 0 0 0,0-1 0 0 0,0 0 0 0 0,0 1 0 0 0,0 0 0 0 0,0-1 0 0 0,-1 1 0 0 0,1 0 1 0 0,0 0-1 0 0,0 0 0 0 0,0 0 0 0 0,-1 0 0 0 0,1 1 0 0 0,0-1 0 0 0,0 1 0 0 0,0-1 0 0 0,0 1 0 0 0,0 0 0 0 0,0 0 0 0 0,0 0 0 0 0,0 0 0 0 0,0 0 0 0 0,-2 2 0 0 0,0 0-104 0 0,0 0 0 0 0,0 0 0 0 0,1 0 0 0 0,-1 0 0 0 0,1 1 0 0 0,-1-1 0 0 0,1 1 0 0 0,0 0 0 0 0,-4 9 0 0 0,3-4 237 0 0,1 0 0 0 0,0 0-1 0 0,0 0 1 0 0,1 1 0 0 0,-1 11 0 0 0,-2 51 459 0 0,4-47-749 0 0,-1 20 64 0 0,-1 134 0 0 0,4-169 0 0 0,0 15 0 0 0,7 34 0 0 0,-7-52 0 0 0,1 1 0 0 0,0-1 0 0 0,0 0 0 0 0,1 1 0 0 0,0-1 0 0 0,1 0 0 0 0,-1-1 0 0 0,10 13 0 0 0,-13-18 6 0 0,1 0-1 0 0,0 0 0 0 0,0 0 1 0 0,0 0-1 0 0,0 0 1 0 0,0 0-1 0 0,0-1 1 0 0,0 1-1 0 0,0 0 1 0 0,0 0-1 0 0,1-1 0 0 0,-1 1 1 0 0,0-1-1 0 0,0 1 1 0 0,1-1-1 0 0,-1 0 1 0 0,0 1-1 0 0,1-1 0 0 0,-1 0 1 0 0,2 0-1 0 0,-1 0-25 0 0,0 0-1 0 0,0-1 1 0 0,0 1-1 0 0,0-1 0 0 0,0 1 1 0 0,-1-1-1 0 0,1 0 1 0 0,0 0-1 0 0,0 0 0 0 0,0 0 1 0 0,-1 0-1 0 0,3-2 1 0 0,3-4-694 0 0,1 0 0 0 0,-1-1 1 0 0,0 0-1 0 0,6-11 0 0 0,-10 16 234 0 0,9-14-1054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11975 0 0,'0'0'267'0'0,"0"0"42"0"0,0 0 17 0 0,0 0-28 0 0,0 2-196 0 0,0 8 479 0 0,1 1 1 0 0,-1 0 0 0 0,2-1 0 0 0,0 1-1 0 0,4 14 1 0 0,-2-9-403 0 0,-1 1 0 0 0,-1 0 0 0 0,0 0 0 0 0,-1 0-1 0 0,-1 1 1 0 0,-2 19 0 0 0,1 11 617 0 0,1 1-173 0 0,-2 0 0 0 0,-2 0-1 0 0,-15 71 1 0 0,16-148-458 0 0,3 0-165 0 0,3 1 0 0 0,0-1 0 0 0,2 0 0 0 0,12-41 0 0 0,-14 57 14 0 0,1 1-1 0 0,0-1 1 0 0,1 1-1 0 0,1 0 1 0 0,-1 1-1 0 0,2-1 1 0 0,-1 1-1 0 0,15-16 1 0 0,-16 21-98 0 0,-1 0 0 0 0,1 1 1 0 0,0-1-1 0 0,0 1 0 0 0,1 0 1 0 0,0 0-1 0 0,-1 1 1 0 0,1 0-1 0 0,0 0 0 0 0,1 0 1 0 0,-1 1-1 0 0,0 0 0 0 0,1 0 1 0 0,-1 0-1 0 0,1 1 0 0 0,-1 0 1 0 0,10 0-1 0 0,-13 0-50 0 0,2 1-22 0 0,10 8-146 0 0,-13-7 301 0 0,1 1 0 0 0,-1 0 1 0 0,0 0-1 0 0,1 0 0 0 0,-1 0 0 0 0,0 1 0 0 0,0-1 0 0 0,-1 1 0 0 0,1-1 0 0 0,0 1 0 0 0,-1-1 0 0 0,1 1 0 0 0,-1 0 1 0 0,0 0-1 0 0,0 0 0 0 0,0 0 0 0 0,-1 0 0 0 0,1 0 0 0 0,-1 0 0 0 0,1 0 0 0 0,-1 4 0 0 0,0 4 2 0 0,-1 1 0 0 0,-1 0-1 0 0,1 0 1 0 0,-5 13 0 0 0,2-7-1 0 0,-36 168-4257 0 0,39-182 2722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15663 0 0,'0'0'356'0'0,"4"0"50"0"0,14 1-232 0 0,-7 0-4 0 0,0 0 1 0 0,16 3 0 0 0,-24-4-150 0 0,0 1 0 0 0,1 0 0 0 0,-1 1 0 0 0,0-1-1 0 0,0 0 1 0 0,0 1 0 0 0,0 0 0 0 0,0 0 0 0 0,0 0 0 0 0,0 0 0 0 0,0 0 0 0 0,3 4 0 0 0,-1 0 41 0 0,-1 1-1 0 0,0-1 0 0 0,0 1 1 0 0,0 0-1 0 0,-1 0 0 0 0,0 1 1 0 0,0-1-1 0 0,-1 1 0 0 0,0-1 0 0 0,0 1 1 0 0,-1 0-1 0 0,0 0 0 0 0,0-1 1 0 0,-1 1-1 0 0,-1 11 0 0 0,-1 12 291 0 0,-2-1 0 0 0,-13 49-1 0 0,15-73-347 0 0,-10 41 192 0 0,-33 81 1 0 0,33-99 108 0 0,-2-1 0 0 0,-1-1 0 0 0,-35 48 1 0 0,45-69-522 0 0,0 0 1 0 0,0 0 0 0 0,-8 6 0 0 0,-10 2-5462 0 0,8-10-567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11975 0 0,'0'0'547'0'0,"0"0"-11"0"0,0 0-271 0 0,0 0 133 0 0,0 0 91 0 0,0 0 20 0 0,0 0 3 0 0,0 0 0 0 0,1 2 0 0 0,2 0-379 0 0,-1 1 0 0 0,0 0 0 0 0,0 0 0 0 0,0 1 0 0 0,0-1-1 0 0,0 0 1 0 0,-1 1 0 0 0,1-1 0 0 0,-1 1 0 0 0,0-1 0 0 0,0 1 0 0 0,-1 0-1 0 0,1-1 1 0 0,0 6 0 0 0,-1 7 229 0 0,0-1-1 0 0,-3 19 0 0 0,1-16-286 0 0,-3 36 608 0 0,-3-1 0 0 0,-25 91-1 0 0,22-119-282 0 0,1-3-1562 0 0,6-8-6108 0 0,4-14 1470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11975 0 0,'0'0'267'0'0,"0"-2"42"0"0,3-9 49 0 0,0 0 0 0 0,1 1-1 0 0,0 0 1 0 0,0 0 0 0 0,1 0 0 0 0,1 0-1 0 0,-1 1 1 0 0,1 0 0 0 0,14-16 0 0 0,-14 19-57 0 0,0 1 1 0 0,1-1-1 0 0,-1 1 1 0 0,1 0-1 0 0,0 1 1 0 0,0 0 0 0 0,1 0-1 0 0,0 0 1 0 0,15-4-1 0 0,-11 5-55 0 0,-1 0-1 0 0,1 1 1 0 0,0 0 0 0 0,0 1-1 0 0,0 0 1 0 0,16 2-1 0 0,-24 0-206 0 0,0-1 0 0 0,0 1 0 0 0,-1 0 0 0 0,1 0 0 0 0,-1 0 0 0 0,1 1-1 0 0,-1-1 1 0 0,1 1 0 0 0,-1 0 0 0 0,0 0 0 0 0,0 0 0 0 0,0 0 0 0 0,0 0 0 0 0,0 1 0 0 0,0 0-1 0 0,3 3 1 0 0,-5-4-40 0 0,1 0-1 0 0,-1 0 0 0 0,0-1 0 0 0,0 1 0 0 0,0 0 1 0 0,0 0-1 0 0,0 0 0 0 0,0 0 0 0 0,-1 0 1 0 0,1 1-1 0 0,-1-1 0 0 0,1 0 0 0 0,-1 0 1 0 0,0 0-1 0 0,0 0 0 0 0,0 0 0 0 0,0 1 0 0 0,0-1 1 0 0,0 0-1 0 0,-1 0 0 0 0,1 0 0 0 0,-1 0 1 0 0,0 0-1 0 0,1 0 0 0 0,-1 0 0 0 0,0 0 1 0 0,0 0-1 0 0,0 0 0 0 0,-2 3 0 0 0,-53 81 2 0 0,50-77 0 0 0,1 1 0 0 0,0 0 0 0 0,1 0 0 0 0,0 1 0 0 0,-5 19 0 0 0,3-2 0 0 0,-3 31 0 0 0,8-52 0 0 0,0 1 0 0 0,1 0 0 0 0,0 0 0 0 0,0 0 0 0 0,1 0 0 0 0,2 11 0 0 0,-2-16 0 0 0,-1-1 0 0 0,2 1 0 0 0,-1 0 0 0 0,0 0 0 0 0,1 0 0 0 0,-1-1 0 0 0,1 1 0 0 0,0-1 0 0 0,-1 1 0 0 0,1-1 0 0 0,1 0 0 0 0,-1 0 0 0 0,0 0 0 0 0,0 0 0 0 0,1 0 0 0 0,-1 0 0 0 0,1 0 0 0 0,0-1 0 0 0,3 2 0 0 0,0 0 0 0 0,0-1 0 0 0,1 0 0 0 0,-1 0 0 0 0,1-1 0 0 0,11 1 0 0 0,-17-2 0 0 0,-1 0 0 0 0,0 0 0 0 0,0 0 0 0 0,1 0 0 0 0,-1 0 0 0 0,0 0 0 0 0,0 0 0 0 0,0 0 0 0 0,1 1 0 0 0,-1-1 0 0 0,0 0 0 0 0,0 0 0 0 0,0 0 0 0 0,1 0 0 0 0,-1 0 0 0 0,0 0 0 0 0,0 0 0 0 0,0 0 0 0 0,1 1 0 0 0,-1-1 0 0 0,0 0 0 0 0,0 0 0 0 0,0 0 0 0 0,0 0 0 0 0,0 0 0 0 0,0 1 0 0 0,1-1 0 0 0,-1 0 0 0 0,0 0 0 0 0,0 0 0 0 0,0 1 0 0 0,0-1 0 0 0,0 0 0 0 0,0 0 0 0 0,0 0 0 0 0,0 1 0 0 0,0-1 0 0 0,0 0 0 0 0,0 0 0 0 0,0 1 0 0 0,0-1 0 0 0,0 0 0 0 0,0 0 0 0 0,0 0 0 0 0,0 1 0 0 0,0-1 0 0 0,0 0 0 0 0,0 0 0 0 0,0 0 0 0 0,0 1 0 0 0,0-1 0 0 0,-1 0 0 0 0,1 0 0 0 0,0 0 0 0 0,0 1 0 0 0,0-1 0 0 0,-1 0 0 0 0,-8 11 0 0 0,9-10 0 0 0,-173 169 1440 0 0,160-159-1172 0 0,-5 5-289 0 0,1 1 1 0 0,-19 24 0 0 0,35-40-455 0 0,1-1-33 0 0,7-13-937 0 0,19-24-566 0 0,-8 13 987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 11975 0 0,'0'0'267'0'0,"0"0"42"0"0,0 0 17 0 0,0 0-28 0 0,1-2-196 0 0,0-1 320 0 0,5-13-1071 0 0,-5 7 5774 0 0,-10 15-3505 0 0,4-1-1430 0 0,0 1 0 0 0,0 0 0 0 0,0 1 0 0 0,1-1 0 0 0,0 1 0 0 0,0 0 0 0 0,1 0 0 0 0,-5 14 0 0 0,0-3-224 0 0,-20 62-235 0 0,27-79-1135 0 0,1-1-511 0 0,0 0-107 0 0,0 0-24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1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0,'0'0'344'0'0,"0"0"72"0"0,0 0 8 0 0,0 0 24 0 0,0 0-360 0 0,0 0-88 0 0,0 0 0 0 0,0 0 0 0 0,0 0 0 0 0,4 14 0 0 0,3-5 0 0 0,-7-9 0 0 0,0 0-392 0 0,10 5-96 0 0,8 6-24 0 0,-18-11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D5A8A-FF73-4170-8D5A-D034CCAF8655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98E59-516E-41C3-99B8-B50636D07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5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98E59-516E-41C3-99B8-B50636D07A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75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98E59-516E-41C3-99B8-B50636D07A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75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98E59-516E-41C3-99B8-B50636D07A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7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0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1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9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2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47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89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9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9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3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3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7B38C6-D320-4A86-90E8-A99D8B0D4996}" type="datetimeFigureOut">
              <a:rPr lang="zh-TW" altLang="en-US" smtClean="0"/>
              <a:t>2020/07/12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D1E37-5DE4-4248-94BF-43326978A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png"/><Relationship Id="rId18" Type="http://schemas.openxmlformats.org/officeDocument/2006/relationships/customXml" Target="../ink/ink253.xml"/><Relationship Id="rId26" Type="http://schemas.openxmlformats.org/officeDocument/2006/relationships/customXml" Target="../ink/ink257.xml"/><Relationship Id="rId3" Type="http://schemas.openxmlformats.org/officeDocument/2006/relationships/image" Target="../media/image258.png"/><Relationship Id="rId21" Type="http://schemas.openxmlformats.org/officeDocument/2006/relationships/image" Target="../media/image267.png"/><Relationship Id="rId34" Type="http://schemas.openxmlformats.org/officeDocument/2006/relationships/customXml" Target="../ink/ink261.xml"/><Relationship Id="rId7" Type="http://schemas.openxmlformats.org/officeDocument/2006/relationships/image" Target="../media/image260.png"/><Relationship Id="rId12" Type="http://schemas.openxmlformats.org/officeDocument/2006/relationships/customXml" Target="../ink/ink250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52.xml"/><Relationship Id="rId20" Type="http://schemas.openxmlformats.org/officeDocument/2006/relationships/customXml" Target="../ink/ink254.xml"/><Relationship Id="rId29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7.xml"/><Relationship Id="rId11" Type="http://schemas.openxmlformats.org/officeDocument/2006/relationships/image" Target="../media/image262.png"/><Relationship Id="rId24" Type="http://schemas.openxmlformats.org/officeDocument/2006/relationships/customXml" Target="../ink/ink256.xml"/><Relationship Id="rId32" Type="http://schemas.openxmlformats.org/officeDocument/2006/relationships/customXml" Target="../ink/ink260.xml"/><Relationship Id="rId5" Type="http://schemas.openxmlformats.org/officeDocument/2006/relationships/image" Target="../media/image259.png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258.xml"/><Relationship Id="rId10" Type="http://schemas.openxmlformats.org/officeDocument/2006/relationships/customXml" Target="../ink/ink249.xml"/><Relationship Id="rId19" Type="http://schemas.openxmlformats.org/officeDocument/2006/relationships/image" Target="../media/image266.png"/><Relationship Id="rId31" Type="http://schemas.openxmlformats.org/officeDocument/2006/relationships/image" Target="../media/image272.png"/><Relationship Id="rId4" Type="http://schemas.openxmlformats.org/officeDocument/2006/relationships/customXml" Target="../ink/ink246.xml"/><Relationship Id="rId9" Type="http://schemas.openxmlformats.org/officeDocument/2006/relationships/image" Target="../media/image261.png"/><Relationship Id="rId14" Type="http://schemas.openxmlformats.org/officeDocument/2006/relationships/customXml" Target="../ink/ink251.xml"/><Relationship Id="rId22" Type="http://schemas.openxmlformats.org/officeDocument/2006/relationships/customXml" Target="../ink/ink255.xml"/><Relationship Id="rId27" Type="http://schemas.openxmlformats.org/officeDocument/2006/relationships/image" Target="../media/image270.png"/><Relationship Id="rId30" Type="http://schemas.openxmlformats.org/officeDocument/2006/relationships/customXml" Target="../ink/ink259.xml"/><Relationship Id="rId35" Type="http://schemas.openxmlformats.org/officeDocument/2006/relationships/image" Target="../media/image274.png"/><Relationship Id="rId8" Type="http://schemas.openxmlformats.org/officeDocument/2006/relationships/customXml" Target="../ink/ink2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gr/complexit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63" Type="http://schemas.openxmlformats.org/officeDocument/2006/relationships/customXml" Target="../ink/ink31.xml"/><Relationship Id="rId84" Type="http://schemas.openxmlformats.org/officeDocument/2006/relationships/image" Target="../media/image48.png"/><Relationship Id="rId138" Type="http://schemas.openxmlformats.org/officeDocument/2006/relationships/image" Target="../media/image75.png"/><Relationship Id="rId159" Type="http://schemas.openxmlformats.org/officeDocument/2006/relationships/customXml" Target="../ink/ink79.xml"/><Relationship Id="rId170" Type="http://schemas.openxmlformats.org/officeDocument/2006/relationships/image" Target="../media/image91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9.png"/><Relationship Id="rId107" Type="http://schemas.openxmlformats.org/officeDocument/2006/relationships/customXml" Target="../ink/ink53.xml"/><Relationship Id="rId11" Type="http://schemas.openxmlformats.org/officeDocument/2006/relationships/image" Target="../media/image11.png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74.xml"/><Relationship Id="rId5" Type="http://schemas.openxmlformats.org/officeDocument/2006/relationships/image" Target="../media/image8.png"/><Relationship Id="rId95" Type="http://schemas.openxmlformats.org/officeDocument/2006/relationships/customXml" Target="../ink/ink47.xml"/><Relationship Id="rId160" Type="http://schemas.openxmlformats.org/officeDocument/2006/relationships/image" Target="../media/image86.png"/><Relationship Id="rId181" Type="http://schemas.openxmlformats.org/officeDocument/2006/relationships/customXml" Target="../ink/ink90.xml"/><Relationship Id="rId216" Type="http://schemas.openxmlformats.org/officeDocument/2006/relationships/image" Target="../media/image114.png"/><Relationship Id="rId22" Type="http://schemas.openxmlformats.org/officeDocument/2006/relationships/image" Target="../media/image17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image" Target="../media/image65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81.png"/><Relationship Id="rId171" Type="http://schemas.openxmlformats.org/officeDocument/2006/relationships/customXml" Target="../ink/ink85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27" Type="http://schemas.openxmlformats.org/officeDocument/2006/relationships/customXml" Target="../ink/ink113.xml"/><Relationship Id="rId12" Type="http://schemas.openxmlformats.org/officeDocument/2006/relationships/customXml" Target="../ink/ink6.xml"/><Relationship Id="rId33" Type="http://schemas.openxmlformats.org/officeDocument/2006/relationships/customXml" Target="../ink/ink16.xml"/><Relationship Id="rId108" Type="http://schemas.openxmlformats.org/officeDocument/2006/relationships/image" Target="../media/image60.png"/><Relationship Id="rId129" Type="http://schemas.openxmlformats.org/officeDocument/2006/relationships/customXml" Target="../ink/ink64.xml"/><Relationship Id="rId54" Type="http://schemas.openxmlformats.org/officeDocument/2006/relationships/image" Target="../media/image33.png"/><Relationship Id="rId75" Type="http://schemas.openxmlformats.org/officeDocument/2006/relationships/customXml" Target="../ink/ink37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61" Type="http://schemas.openxmlformats.org/officeDocument/2006/relationships/customXml" Target="../ink/ink80.xml"/><Relationship Id="rId182" Type="http://schemas.openxmlformats.org/officeDocument/2006/relationships/image" Target="../media/image97.png"/><Relationship Id="rId217" Type="http://schemas.openxmlformats.org/officeDocument/2006/relationships/customXml" Target="../ink/ink108.xml"/><Relationship Id="rId6" Type="http://schemas.openxmlformats.org/officeDocument/2006/relationships/customXml" Target="../ink/ink3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8.png"/><Relationship Id="rId65" Type="http://schemas.openxmlformats.org/officeDocument/2006/relationships/customXml" Target="../ink/ink32.xml"/><Relationship Id="rId86" Type="http://schemas.openxmlformats.org/officeDocument/2006/relationships/image" Target="../media/image49.png"/><Relationship Id="rId130" Type="http://schemas.openxmlformats.org/officeDocument/2006/relationships/image" Target="../media/image71.png"/><Relationship Id="rId151" Type="http://schemas.openxmlformats.org/officeDocument/2006/relationships/customXml" Target="../ink/ink75.xml"/><Relationship Id="rId172" Type="http://schemas.openxmlformats.org/officeDocument/2006/relationships/image" Target="../media/image92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20.png"/><Relationship Id="rId13" Type="http://schemas.openxmlformats.org/officeDocument/2006/relationships/image" Target="../media/image12.png"/><Relationship Id="rId109" Type="http://schemas.openxmlformats.org/officeDocument/2006/relationships/customXml" Target="../ink/ink54.xml"/><Relationship Id="rId34" Type="http://schemas.openxmlformats.org/officeDocument/2006/relationships/image" Target="../media/image23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48.xml"/><Relationship Id="rId120" Type="http://schemas.openxmlformats.org/officeDocument/2006/relationships/image" Target="../media/image66.png"/><Relationship Id="rId141" Type="http://schemas.openxmlformats.org/officeDocument/2006/relationships/customXml" Target="../ink/ink70.xml"/><Relationship Id="rId7" Type="http://schemas.openxmlformats.org/officeDocument/2006/relationships/image" Target="../media/image9.png"/><Relationship Id="rId162" Type="http://schemas.openxmlformats.org/officeDocument/2006/relationships/image" Target="../media/image87.png"/><Relationship Id="rId183" Type="http://schemas.openxmlformats.org/officeDocument/2006/relationships/customXml" Target="../ink/ink91.xml"/><Relationship Id="rId218" Type="http://schemas.openxmlformats.org/officeDocument/2006/relationships/image" Target="../media/image115.png"/><Relationship Id="rId24" Type="http://schemas.openxmlformats.org/officeDocument/2006/relationships/image" Target="../media/image18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3.xml"/><Relationship Id="rId110" Type="http://schemas.openxmlformats.org/officeDocument/2006/relationships/image" Target="../media/image61.png"/><Relationship Id="rId131" Type="http://schemas.openxmlformats.org/officeDocument/2006/relationships/customXml" Target="../ink/ink65.xml"/><Relationship Id="rId152" Type="http://schemas.openxmlformats.org/officeDocument/2006/relationships/image" Target="../media/image82.png"/><Relationship Id="rId173" Type="http://schemas.openxmlformats.org/officeDocument/2006/relationships/customXml" Target="../ink/ink86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29" Type="http://schemas.openxmlformats.org/officeDocument/2006/relationships/customXml" Target="../ink/ink114.xml"/><Relationship Id="rId14" Type="http://schemas.openxmlformats.org/officeDocument/2006/relationships/customXml" Target="../ink/ink7.xml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image" Target="../media/image56.png"/><Relationship Id="rId8" Type="http://schemas.openxmlformats.org/officeDocument/2006/relationships/customXml" Target="../ink/ink4.xml"/><Relationship Id="rId98" Type="http://schemas.openxmlformats.org/officeDocument/2006/relationships/image" Target="../media/image55.png"/><Relationship Id="rId121" Type="http://schemas.openxmlformats.org/officeDocument/2006/relationships/customXml" Target="../ink/ink60.xml"/><Relationship Id="rId142" Type="http://schemas.openxmlformats.org/officeDocument/2006/relationships/image" Target="../media/image77.png"/><Relationship Id="rId163" Type="http://schemas.openxmlformats.org/officeDocument/2006/relationships/customXml" Target="../ink/ink81.xml"/><Relationship Id="rId184" Type="http://schemas.openxmlformats.org/officeDocument/2006/relationships/image" Target="../media/image98.png"/><Relationship Id="rId219" Type="http://schemas.openxmlformats.org/officeDocument/2006/relationships/customXml" Target="../ink/ink109.xml"/><Relationship Id="rId230" Type="http://schemas.openxmlformats.org/officeDocument/2006/relationships/image" Target="../media/image121.png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image" Target="../media/image50.png"/><Relationship Id="rId111" Type="http://schemas.openxmlformats.org/officeDocument/2006/relationships/customXml" Target="../ink/ink55.xml"/><Relationship Id="rId132" Type="http://schemas.openxmlformats.org/officeDocument/2006/relationships/image" Target="../media/image72.png"/><Relationship Id="rId153" Type="http://schemas.openxmlformats.org/officeDocument/2006/relationships/customXml" Target="../ink/ink76.xml"/><Relationship Id="rId174" Type="http://schemas.openxmlformats.org/officeDocument/2006/relationships/image" Target="../media/image93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0" Type="http://schemas.openxmlformats.org/officeDocument/2006/relationships/image" Target="../media/image116.png"/><Relationship Id="rId225" Type="http://schemas.openxmlformats.org/officeDocument/2006/relationships/customXml" Target="../ink/ink112.xml"/><Relationship Id="rId15" Type="http://schemas.openxmlformats.org/officeDocument/2006/relationships/image" Target="../media/image13.png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image" Target="../media/image59.png"/><Relationship Id="rId127" Type="http://schemas.openxmlformats.org/officeDocument/2006/relationships/customXml" Target="../ink/ink63.xml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png"/><Relationship Id="rId143" Type="http://schemas.openxmlformats.org/officeDocument/2006/relationships/customXml" Target="../ink/ink71.xml"/><Relationship Id="rId148" Type="http://schemas.openxmlformats.org/officeDocument/2006/relationships/image" Target="../media/image80.png"/><Relationship Id="rId164" Type="http://schemas.openxmlformats.org/officeDocument/2006/relationships/image" Target="../media/image88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80" Type="http://schemas.openxmlformats.org/officeDocument/2006/relationships/image" Target="../media/image96.png"/><Relationship Id="rId210" Type="http://schemas.openxmlformats.org/officeDocument/2006/relationships/image" Target="../media/image111.png"/><Relationship Id="rId215" Type="http://schemas.openxmlformats.org/officeDocument/2006/relationships/customXml" Target="../ink/ink107.xml"/><Relationship Id="rId26" Type="http://schemas.openxmlformats.org/officeDocument/2006/relationships/image" Target="../media/image19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4.xml"/><Relationship Id="rId112" Type="http://schemas.openxmlformats.org/officeDocument/2006/relationships/image" Target="../media/image62.png"/><Relationship Id="rId133" Type="http://schemas.openxmlformats.org/officeDocument/2006/relationships/customXml" Target="../ink/ink66.xml"/><Relationship Id="rId154" Type="http://schemas.openxmlformats.org/officeDocument/2006/relationships/image" Target="../media/image83.png"/><Relationship Id="rId175" Type="http://schemas.openxmlformats.org/officeDocument/2006/relationships/customXml" Target="../ink/ink87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16" Type="http://schemas.openxmlformats.org/officeDocument/2006/relationships/image" Target="../media/image14.png"/><Relationship Id="rId221" Type="http://schemas.openxmlformats.org/officeDocument/2006/relationships/customXml" Target="../ink/ink110.xml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image" Target="../media/image57.png"/><Relationship Id="rId123" Type="http://schemas.openxmlformats.org/officeDocument/2006/relationships/customXml" Target="../ink/ink61.xml"/><Relationship Id="rId144" Type="http://schemas.openxmlformats.org/officeDocument/2006/relationships/image" Target="../media/image78.png"/><Relationship Id="rId90" Type="http://schemas.openxmlformats.org/officeDocument/2006/relationships/image" Target="../media/image51.png"/><Relationship Id="rId165" Type="http://schemas.openxmlformats.org/officeDocument/2006/relationships/customXml" Target="../ink/ink82.xml"/><Relationship Id="rId186" Type="http://schemas.openxmlformats.org/officeDocument/2006/relationships/image" Target="../media/image99.png"/><Relationship Id="rId211" Type="http://schemas.openxmlformats.org/officeDocument/2006/relationships/customXml" Target="../ink/ink105.xml"/><Relationship Id="rId232" Type="http://schemas.openxmlformats.org/officeDocument/2006/relationships/image" Target="../media/image122.png"/><Relationship Id="rId27" Type="http://schemas.openxmlformats.org/officeDocument/2006/relationships/customXml" Target="../ink/ink13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3.png"/><Relationship Id="rId80" Type="http://schemas.openxmlformats.org/officeDocument/2006/relationships/image" Target="../media/image46.png"/><Relationship Id="rId155" Type="http://schemas.openxmlformats.org/officeDocument/2006/relationships/customXml" Target="../ink/ink77.xml"/><Relationship Id="rId176" Type="http://schemas.openxmlformats.org/officeDocument/2006/relationships/image" Target="../media/image94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7.png"/><Relationship Id="rId17" Type="http://schemas.openxmlformats.org/officeDocument/2006/relationships/customXml" Target="../ink/ink8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9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6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image" Target="../media/image63.png"/><Relationship Id="rId60" Type="http://schemas.openxmlformats.org/officeDocument/2006/relationships/image" Target="../media/image36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4.png"/><Relationship Id="rId177" Type="http://schemas.openxmlformats.org/officeDocument/2006/relationships/customXml" Target="../ink/ink88.xml"/><Relationship Id="rId198" Type="http://schemas.openxmlformats.org/officeDocument/2006/relationships/image" Target="../media/image105.png"/><Relationship Id="rId202" Type="http://schemas.openxmlformats.org/officeDocument/2006/relationships/image" Target="../media/image107.png"/><Relationship Id="rId223" Type="http://schemas.openxmlformats.org/officeDocument/2006/relationships/customXml" Target="../ink/ink111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50" Type="http://schemas.openxmlformats.org/officeDocument/2006/relationships/image" Target="../media/image31.png"/><Relationship Id="rId104" Type="http://schemas.openxmlformats.org/officeDocument/2006/relationships/image" Target="../media/image58.png"/><Relationship Id="rId125" Type="http://schemas.openxmlformats.org/officeDocument/2006/relationships/customXml" Target="../ink/ink62.xml"/><Relationship Id="rId146" Type="http://schemas.openxmlformats.org/officeDocument/2006/relationships/image" Target="../media/image79.png"/><Relationship Id="rId167" Type="http://schemas.openxmlformats.org/officeDocument/2006/relationships/customXml" Target="../ink/ink83.xml"/><Relationship Id="rId188" Type="http://schemas.openxmlformats.org/officeDocument/2006/relationships/image" Target="../media/image100.png"/><Relationship Id="rId71" Type="http://schemas.openxmlformats.org/officeDocument/2006/relationships/customXml" Target="../ink/ink35.xml"/><Relationship Id="rId92" Type="http://schemas.openxmlformats.org/officeDocument/2006/relationships/image" Target="../media/image52.png"/><Relationship Id="rId213" Type="http://schemas.openxmlformats.org/officeDocument/2006/relationships/customXml" Target="../ink/ink106.xml"/><Relationship Id="rId234" Type="http://schemas.openxmlformats.org/officeDocument/2006/relationships/image" Target="../media/image123.png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40" Type="http://schemas.openxmlformats.org/officeDocument/2006/relationships/image" Target="../media/image26.png"/><Relationship Id="rId115" Type="http://schemas.openxmlformats.org/officeDocument/2006/relationships/customXml" Target="../ink/ink57.xml"/><Relationship Id="rId136" Type="http://schemas.openxmlformats.org/officeDocument/2006/relationships/image" Target="../media/image74.png"/><Relationship Id="rId157" Type="http://schemas.openxmlformats.org/officeDocument/2006/relationships/customXml" Target="../ink/ink78.xml"/><Relationship Id="rId178" Type="http://schemas.openxmlformats.org/officeDocument/2006/relationships/image" Target="../media/image95.png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8.png"/><Relationship Id="rId30" Type="http://schemas.openxmlformats.org/officeDocument/2006/relationships/image" Target="../media/image21.png"/><Relationship Id="rId105" Type="http://schemas.openxmlformats.org/officeDocument/2006/relationships/customXml" Target="../ink/ink52.xml"/><Relationship Id="rId126" Type="http://schemas.openxmlformats.org/officeDocument/2006/relationships/image" Target="../media/image69.png"/><Relationship Id="rId147" Type="http://schemas.openxmlformats.org/officeDocument/2006/relationships/customXml" Target="../ink/ink73.xml"/><Relationship Id="rId168" Type="http://schemas.openxmlformats.org/officeDocument/2006/relationships/image" Target="../media/image9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image" Target="../media/image7.png"/><Relationship Id="rId214" Type="http://schemas.openxmlformats.org/officeDocument/2006/relationships/image" Target="../media/image113.png"/><Relationship Id="rId116" Type="http://schemas.openxmlformats.org/officeDocument/2006/relationships/image" Target="../media/image64.png"/><Relationship Id="rId137" Type="http://schemas.openxmlformats.org/officeDocument/2006/relationships/customXml" Target="../ink/ink68.xml"/><Relationship Id="rId158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1" Type="http://schemas.openxmlformats.org/officeDocument/2006/relationships/customXml" Target="../ink/ink126.xml"/><Relationship Id="rId42" Type="http://schemas.openxmlformats.org/officeDocument/2006/relationships/image" Target="../media/image144.png"/><Relationship Id="rId63" Type="http://schemas.openxmlformats.org/officeDocument/2006/relationships/customXml" Target="../ink/ink147.xml"/><Relationship Id="rId84" Type="http://schemas.openxmlformats.org/officeDocument/2006/relationships/image" Target="../media/image165.png"/><Relationship Id="rId138" Type="http://schemas.openxmlformats.org/officeDocument/2006/relationships/image" Target="../media/image192.png"/><Relationship Id="rId159" Type="http://schemas.openxmlformats.org/officeDocument/2006/relationships/customXml" Target="../ink/ink195.xml"/><Relationship Id="rId170" Type="http://schemas.openxmlformats.org/officeDocument/2006/relationships/image" Target="../media/image208.png"/><Relationship Id="rId191" Type="http://schemas.openxmlformats.org/officeDocument/2006/relationships/customXml" Target="../ink/ink211.xml"/><Relationship Id="rId107" Type="http://schemas.openxmlformats.org/officeDocument/2006/relationships/customXml" Target="../ink/ink169.xml"/><Relationship Id="rId11" Type="http://schemas.openxmlformats.org/officeDocument/2006/relationships/image" Target="../media/image128.png"/><Relationship Id="rId32" Type="http://schemas.openxmlformats.org/officeDocument/2006/relationships/image" Target="../media/image139.png"/><Relationship Id="rId53" Type="http://schemas.openxmlformats.org/officeDocument/2006/relationships/customXml" Target="../ink/ink142.xml"/><Relationship Id="rId74" Type="http://schemas.openxmlformats.org/officeDocument/2006/relationships/image" Target="../media/image160.png"/><Relationship Id="rId128" Type="http://schemas.openxmlformats.org/officeDocument/2006/relationships/image" Target="../media/image187.png"/><Relationship Id="rId149" Type="http://schemas.openxmlformats.org/officeDocument/2006/relationships/customXml" Target="../ink/ink190.xml"/><Relationship Id="rId5" Type="http://schemas.openxmlformats.org/officeDocument/2006/relationships/image" Target="../media/image125.png"/><Relationship Id="rId95" Type="http://schemas.openxmlformats.org/officeDocument/2006/relationships/customXml" Target="../ink/ink163.xml"/><Relationship Id="rId160" Type="http://schemas.openxmlformats.org/officeDocument/2006/relationships/image" Target="../media/image203.png"/><Relationship Id="rId181" Type="http://schemas.openxmlformats.org/officeDocument/2006/relationships/customXml" Target="../ink/ink206.xml"/><Relationship Id="rId22" Type="http://schemas.openxmlformats.org/officeDocument/2006/relationships/image" Target="../media/image134.png"/><Relationship Id="rId43" Type="http://schemas.openxmlformats.org/officeDocument/2006/relationships/customXml" Target="../ink/ink137.xml"/><Relationship Id="rId64" Type="http://schemas.openxmlformats.org/officeDocument/2006/relationships/image" Target="../media/image155.png"/><Relationship Id="rId118" Type="http://schemas.openxmlformats.org/officeDocument/2006/relationships/image" Target="../media/image182.png"/><Relationship Id="rId139" Type="http://schemas.openxmlformats.org/officeDocument/2006/relationships/customXml" Target="../ink/ink185.xml"/><Relationship Id="rId85" Type="http://schemas.openxmlformats.org/officeDocument/2006/relationships/customXml" Target="../ink/ink158.xml"/><Relationship Id="rId150" Type="http://schemas.openxmlformats.org/officeDocument/2006/relationships/image" Target="../media/image198.png"/><Relationship Id="rId171" Type="http://schemas.openxmlformats.org/officeDocument/2006/relationships/customXml" Target="../ink/ink201.xml"/><Relationship Id="rId192" Type="http://schemas.openxmlformats.org/officeDocument/2006/relationships/image" Target="../media/image219.png"/><Relationship Id="rId12" Type="http://schemas.openxmlformats.org/officeDocument/2006/relationships/customXml" Target="../ink/ink122.xml"/><Relationship Id="rId33" Type="http://schemas.openxmlformats.org/officeDocument/2006/relationships/customXml" Target="../ink/ink132.xml"/><Relationship Id="rId108" Type="http://schemas.openxmlformats.org/officeDocument/2006/relationships/image" Target="../media/image177.png"/><Relationship Id="rId129" Type="http://schemas.openxmlformats.org/officeDocument/2006/relationships/customXml" Target="../ink/ink180.xml"/><Relationship Id="rId54" Type="http://schemas.openxmlformats.org/officeDocument/2006/relationships/image" Target="../media/image150.png"/><Relationship Id="rId75" Type="http://schemas.openxmlformats.org/officeDocument/2006/relationships/customXml" Target="../ink/ink153.xml"/><Relationship Id="rId96" Type="http://schemas.openxmlformats.org/officeDocument/2006/relationships/image" Target="../media/image171.png"/><Relationship Id="rId140" Type="http://schemas.openxmlformats.org/officeDocument/2006/relationships/image" Target="../media/image193.png"/><Relationship Id="rId161" Type="http://schemas.openxmlformats.org/officeDocument/2006/relationships/customXml" Target="../ink/ink196.xml"/><Relationship Id="rId182" Type="http://schemas.openxmlformats.org/officeDocument/2006/relationships/image" Target="../media/image214.png"/><Relationship Id="rId6" Type="http://schemas.openxmlformats.org/officeDocument/2006/relationships/customXml" Target="../ink/ink119.xml"/><Relationship Id="rId23" Type="http://schemas.openxmlformats.org/officeDocument/2006/relationships/customXml" Target="../ink/ink127.xml"/><Relationship Id="rId119" Type="http://schemas.openxmlformats.org/officeDocument/2006/relationships/customXml" Target="../ink/ink175.xml"/><Relationship Id="rId44" Type="http://schemas.openxmlformats.org/officeDocument/2006/relationships/image" Target="../media/image145.png"/><Relationship Id="rId65" Type="http://schemas.openxmlformats.org/officeDocument/2006/relationships/customXml" Target="../ink/ink148.xml"/><Relationship Id="rId86" Type="http://schemas.openxmlformats.org/officeDocument/2006/relationships/image" Target="../media/image166.png"/><Relationship Id="rId130" Type="http://schemas.openxmlformats.org/officeDocument/2006/relationships/image" Target="../media/image188.png"/><Relationship Id="rId151" Type="http://schemas.openxmlformats.org/officeDocument/2006/relationships/customXml" Target="../ink/ink191.xml"/><Relationship Id="rId172" Type="http://schemas.openxmlformats.org/officeDocument/2006/relationships/image" Target="../media/image209.png"/><Relationship Id="rId193" Type="http://schemas.openxmlformats.org/officeDocument/2006/relationships/customXml" Target="../ink/ink212.xml"/><Relationship Id="rId13" Type="http://schemas.openxmlformats.org/officeDocument/2006/relationships/image" Target="../media/image129.png"/><Relationship Id="rId109" Type="http://schemas.openxmlformats.org/officeDocument/2006/relationships/customXml" Target="../ink/ink170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43.xml"/><Relationship Id="rId76" Type="http://schemas.openxmlformats.org/officeDocument/2006/relationships/image" Target="../media/image161.png"/><Relationship Id="rId97" Type="http://schemas.openxmlformats.org/officeDocument/2006/relationships/customXml" Target="../ink/ink164.xml"/><Relationship Id="rId104" Type="http://schemas.openxmlformats.org/officeDocument/2006/relationships/image" Target="../media/image175.png"/><Relationship Id="rId120" Type="http://schemas.openxmlformats.org/officeDocument/2006/relationships/image" Target="../media/image183.png"/><Relationship Id="rId125" Type="http://schemas.openxmlformats.org/officeDocument/2006/relationships/customXml" Target="../ink/ink178.xml"/><Relationship Id="rId141" Type="http://schemas.openxmlformats.org/officeDocument/2006/relationships/customXml" Target="../ink/ink186.xml"/><Relationship Id="rId146" Type="http://schemas.openxmlformats.org/officeDocument/2006/relationships/image" Target="../media/image196.png"/><Relationship Id="rId167" Type="http://schemas.openxmlformats.org/officeDocument/2006/relationships/customXml" Target="../ink/ink199.xml"/><Relationship Id="rId188" Type="http://schemas.openxmlformats.org/officeDocument/2006/relationships/image" Target="../media/image217.png"/><Relationship Id="rId7" Type="http://schemas.openxmlformats.org/officeDocument/2006/relationships/image" Target="../media/image126.png"/><Relationship Id="rId71" Type="http://schemas.openxmlformats.org/officeDocument/2006/relationships/customXml" Target="../ink/ink151.xml"/><Relationship Id="rId92" Type="http://schemas.openxmlformats.org/officeDocument/2006/relationships/image" Target="../media/image169.png"/><Relationship Id="rId162" Type="http://schemas.openxmlformats.org/officeDocument/2006/relationships/image" Target="../media/image204.png"/><Relationship Id="rId183" Type="http://schemas.openxmlformats.org/officeDocument/2006/relationships/customXml" Target="../ink/ink207.xml"/><Relationship Id="rId2" Type="http://schemas.openxmlformats.org/officeDocument/2006/relationships/customXml" Target="../ink/ink117.xml"/><Relationship Id="rId29" Type="http://schemas.openxmlformats.org/officeDocument/2006/relationships/customXml" Target="../ink/ink130.xml"/><Relationship Id="rId24" Type="http://schemas.openxmlformats.org/officeDocument/2006/relationships/image" Target="../media/image135.png"/><Relationship Id="rId40" Type="http://schemas.openxmlformats.org/officeDocument/2006/relationships/image" Target="../media/image143.png"/><Relationship Id="rId45" Type="http://schemas.openxmlformats.org/officeDocument/2006/relationships/customXml" Target="../ink/ink138.xml"/><Relationship Id="rId66" Type="http://schemas.openxmlformats.org/officeDocument/2006/relationships/image" Target="../media/image156.png"/><Relationship Id="rId87" Type="http://schemas.openxmlformats.org/officeDocument/2006/relationships/customXml" Target="../ink/ink159.xml"/><Relationship Id="rId110" Type="http://schemas.openxmlformats.org/officeDocument/2006/relationships/image" Target="../media/image178.png"/><Relationship Id="rId115" Type="http://schemas.openxmlformats.org/officeDocument/2006/relationships/customXml" Target="../ink/ink173.xml"/><Relationship Id="rId131" Type="http://schemas.openxmlformats.org/officeDocument/2006/relationships/customXml" Target="../ink/ink181.xml"/><Relationship Id="rId136" Type="http://schemas.openxmlformats.org/officeDocument/2006/relationships/image" Target="../media/image191.png"/><Relationship Id="rId157" Type="http://schemas.openxmlformats.org/officeDocument/2006/relationships/customXml" Target="../ink/ink194.xml"/><Relationship Id="rId178" Type="http://schemas.openxmlformats.org/officeDocument/2006/relationships/image" Target="../media/image212.png"/><Relationship Id="rId61" Type="http://schemas.openxmlformats.org/officeDocument/2006/relationships/customXml" Target="../ink/ink146.xml"/><Relationship Id="rId82" Type="http://schemas.openxmlformats.org/officeDocument/2006/relationships/image" Target="../media/image164.png"/><Relationship Id="rId152" Type="http://schemas.openxmlformats.org/officeDocument/2006/relationships/image" Target="../media/image199.png"/><Relationship Id="rId173" Type="http://schemas.openxmlformats.org/officeDocument/2006/relationships/customXml" Target="../ink/ink202.xml"/><Relationship Id="rId194" Type="http://schemas.openxmlformats.org/officeDocument/2006/relationships/image" Target="../media/image220.png"/><Relationship Id="rId19" Type="http://schemas.openxmlformats.org/officeDocument/2006/relationships/customXml" Target="../ink/ink125.xml"/><Relationship Id="rId14" Type="http://schemas.openxmlformats.org/officeDocument/2006/relationships/customXml" Target="../ink/ink123.xml"/><Relationship Id="rId30" Type="http://schemas.openxmlformats.org/officeDocument/2006/relationships/image" Target="../media/image138.png"/><Relationship Id="rId35" Type="http://schemas.openxmlformats.org/officeDocument/2006/relationships/customXml" Target="../ink/ink133.xml"/><Relationship Id="rId56" Type="http://schemas.openxmlformats.org/officeDocument/2006/relationships/image" Target="../media/image151.png"/><Relationship Id="rId77" Type="http://schemas.openxmlformats.org/officeDocument/2006/relationships/customXml" Target="../ink/ink154.xml"/><Relationship Id="rId100" Type="http://schemas.openxmlformats.org/officeDocument/2006/relationships/image" Target="../media/image173.png"/><Relationship Id="rId105" Type="http://schemas.openxmlformats.org/officeDocument/2006/relationships/customXml" Target="../ink/ink168.xml"/><Relationship Id="rId126" Type="http://schemas.openxmlformats.org/officeDocument/2006/relationships/image" Target="../media/image186.png"/><Relationship Id="rId147" Type="http://schemas.openxmlformats.org/officeDocument/2006/relationships/customXml" Target="../ink/ink189.xml"/><Relationship Id="rId168" Type="http://schemas.openxmlformats.org/officeDocument/2006/relationships/image" Target="../media/image207.png"/><Relationship Id="rId8" Type="http://schemas.openxmlformats.org/officeDocument/2006/relationships/customXml" Target="../ink/ink120.xml"/><Relationship Id="rId51" Type="http://schemas.openxmlformats.org/officeDocument/2006/relationships/customXml" Target="../ink/ink141.xml"/><Relationship Id="rId72" Type="http://schemas.openxmlformats.org/officeDocument/2006/relationships/image" Target="../media/image159.png"/><Relationship Id="rId93" Type="http://schemas.openxmlformats.org/officeDocument/2006/relationships/customXml" Target="../ink/ink162.xml"/><Relationship Id="rId98" Type="http://schemas.openxmlformats.org/officeDocument/2006/relationships/image" Target="../media/image172.png"/><Relationship Id="rId121" Type="http://schemas.openxmlformats.org/officeDocument/2006/relationships/customXml" Target="../ink/ink176.xml"/><Relationship Id="rId142" Type="http://schemas.openxmlformats.org/officeDocument/2006/relationships/image" Target="../media/image194.png"/><Relationship Id="rId163" Type="http://schemas.openxmlformats.org/officeDocument/2006/relationships/customXml" Target="../ink/ink197.xml"/><Relationship Id="rId184" Type="http://schemas.openxmlformats.org/officeDocument/2006/relationships/image" Target="../media/image215.png"/><Relationship Id="rId189" Type="http://schemas.openxmlformats.org/officeDocument/2006/relationships/customXml" Target="../ink/ink210.xml"/><Relationship Id="rId3" Type="http://schemas.openxmlformats.org/officeDocument/2006/relationships/image" Target="../media/image124.png"/><Relationship Id="rId25" Type="http://schemas.openxmlformats.org/officeDocument/2006/relationships/customXml" Target="../ink/ink128.xml"/><Relationship Id="rId46" Type="http://schemas.openxmlformats.org/officeDocument/2006/relationships/image" Target="../media/image146.png"/><Relationship Id="rId67" Type="http://schemas.openxmlformats.org/officeDocument/2006/relationships/customXml" Target="../ink/ink149.xml"/><Relationship Id="rId116" Type="http://schemas.openxmlformats.org/officeDocument/2006/relationships/image" Target="../media/image181.png"/><Relationship Id="rId137" Type="http://schemas.openxmlformats.org/officeDocument/2006/relationships/customXml" Target="../ink/ink184.xml"/><Relationship Id="rId158" Type="http://schemas.openxmlformats.org/officeDocument/2006/relationships/image" Target="../media/image202.png"/><Relationship Id="rId20" Type="http://schemas.openxmlformats.org/officeDocument/2006/relationships/image" Target="../media/image133.png"/><Relationship Id="rId41" Type="http://schemas.openxmlformats.org/officeDocument/2006/relationships/customXml" Target="../ink/ink136.xml"/><Relationship Id="rId62" Type="http://schemas.openxmlformats.org/officeDocument/2006/relationships/image" Target="../media/image154.png"/><Relationship Id="rId83" Type="http://schemas.openxmlformats.org/officeDocument/2006/relationships/customXml" Target="../ink/ink157.xml"/><Relationship Id="rId88" Type="http://schemas.openxmlformats.org/officeDocument/2006/relationships/image" Target="../media/image167.png"/><Relationship Id="rId111" Type="http://schemas.openxmlformats.org/officeDocument/2006/relationships/customXml" Target="../ink/ink171.xml"/><Relationship Id="rId132" Type="http://schemas.openxmlformats.org/officeDocument/2006/relationships/image" Target="../media/image189.png"/><Relationship Id="rId153" Type="http://schemas.openxmlformats.org/officeDocument/2006/relationships/customXml" Target="../ink/ink192.xml"/><Relationship Id="rId174" Type="http://schemas.openxmlformats.org/officeDocument/2006/relationships/image" Target="../media/image210.png"/><Relationship Id="rId179" Type="http://schemas.openxmlformats.org/officeDocument/2006/relationships/customXml" Target="../ink/ink205.xml"/><Relationship Id="rId190" Type="http://schemas.openxmlformats.org/officeDocument/2006/relationships/image" Target="../media/image218.png"/><Relationship Id="rId15" Type="http://schemas.openxmlformats.org/officeDocument/2006/relationships/image" Target="../media/image130.png"/><Relationship Id="rId36" Type="http://schemas.openxmlformats.org/officeDocument/2006/relationships/image" Target="../media/image141.png"/><Relationship Id="rId57" Type="http://schemas.openxmlformats.org/officeDocument/2006/relationships/customXml" Target="../ink/ink144.xml"/><Relationship Id="rId106" Type="http://schemas.openxmlformats.org/officeDocument/2006/relationships/image" Target="../media/image176.png"/><Relationship Id="rId127" Type="http://schemas.openxmlformats.org/officeDocument/2006/relationships/customXml" Target="../ink/ink179.xml"/><Relationship Id="rId10" Type="http://schemas.openxmlformats.org/officeDocument/2006/relationships/customXml" Target="../ink/ink121.xml"/><Relationship Id="rId31" Type="http://schemas.openxmlformats.org/officeDocument/2006/relationships/customXml" Target="../ink/ink131.xml"/><Relationship Id="rId52" Type="http://schemas.openxmlformats.org/officeDocument/2006/relationships/image" Target="../media/image149.png"/><Relationship Id="rId73" Type="http://schemas.openxmlformats.org/officeDocument/2006/relationships/customXml" Target="../ink/ink152.xml"/><Relationship Id="rId78" Type="http://schemas.openxmlformats.org/officeDocument/2006/relationships/image" Target="../media/image162.png"/><Relationship Id="rId94" Type="http://schemas.openxmlformats.org/officeDocument/2006/relationships/image" Target="../media/image170.png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184.png"/><Relationship Id="rId143" Type="http://schemas.openxmlformats.org/officeDocument/2006/relationships/customXml" Target="../ink/ink187.xml"/><Relationship Id="rId148" Type="http://schemas.openxmlformats.org/officeDocument/2006/relationships/image" Target="../media/image197.png"/><Relationship Id="rId164" Type="http://schemas.openxmlformats.org/officeDocument/2006/relationships/image" Target="../media/image205.png"/><Relationship Id="rId169" Type="http://schemas.openxmlformats.org/officeDocument/2006/relationships/customXml" Target="../ink/ink200.xml"/><Relationship Id="rId185" Type="http://schemas.openxmlformats.org/officeDocument/2006/relationships/customXml" Target="../ink/ink208.xml"/><Relationship Id="rId4" Type="http://schemas.openxmlformats.org/officeDocument/2006/relationships/customXml" Target="../ink/ink118.xml"/><Relationship Id="rId9" Type="http://schemas.openxmlformats.org/officeDocument/2006/relationships/image" Target="../media/image127.png"/><Relationship Id="rId180" Type="http://schemas.openxmlformats.org/officeDocument/2006/relationships/image" Target="../media/image213.png"/><Relationship Id="rId26" Type="http://schemas.openxmlformats.org/officeDocument/2006/relationships/image" Target="../media/image136.png"/><Relationship Id="rId47" Type="http://schemas.openxmlformats.org/officeDocument/2006/relationships/customXml" Target="../ink/ink139.xml"/><Relationship Id="rId68" Type="http://schemas.openxmlformats.org/officeDocument/2006/relationships/image" Target="../media/image157.png"/><Relationship Id="rId89" Type="http://schemas.openxmlformats.org/officeDocument/2006/relationships/customXml" Target="../ink/ink160.xml"/><Relationship Id="rId112" Type="http://schemas.openxmlformats.org/officeDocument/2006/relationships/image" Target="../media/image179.png"/><Relationship Id="rId133" Type="http://schemas.openxmlformats.org/officeDocument/2006/relationships/customXml" Target="../ink/ink182.xml"/><Relationship Id="rId154" Type="http://schemas.openxmlformats.org/officeDocument/2006/relationships/image" Target="../media/image200.png"/><Relationship Id="rId175" Type="http://schemas.openxmlformats.org/officeDocument/2006/relationships/customXml" Target="../ink/ink203.xml"/><Relationship Id="rId16" Type="http://schemas.openxmlformats.org/officeDocument/2006/relationships/image" Target="../media/image131.png"/><Relationship Id="rId37" Type="http://schemas.openxmlformats.org/officeDocument/2006/relationships/customXml" Target="../ink/ink134.xml"/><Relationship Id="rId58" Type="http://schemas.openxmlformats.org/officeDocument/2006/relationships/image" Target="../media/image152.png"/><Relationship Id="rId79" Type="http://schemas.openxmlformats.org/officeDocument/2006/relationships/customXml" Target="../ink/ink155.xml"/><Relationship Id="rId102" Type="http://schemas.openxmlformats.org/officeDocument/2006/relationships/image" Target="../media/image174.png"/><Relationship Id="rId123" Type="http://schemas.openxmlformats.org/officeDocument/2006/relationships/customXml" Target="../ink/ink177.xml"/><Relationship Id="rId144" Type="http://schemas.openxmlformats.org/officeDocument/2006/relationships/image" Target="../media/image195.png"/><Relationship Id="rId90" Type="http://schemas.openxmlformats.org/officeDocument/2006/relationships/image" Target="../media/image168.png"/><Relationship Id="rId165" Type="http://schemas.openxmlformats.org/officeDocument/2006/relationships/customXml" Target="../ink/ink198.xml"/><Relationship Id="rId186" Type="http://schemas.openxmlformats.org/officeDocument/2006/relationships/image" Target="../media/image216.png"/><Relationship Id="rId27" Type="http://schemas.openxmlformats.org/officeDocument/2006/relationships/customXml" Target="../ink/ink129.xml"/><Relationship Id="rId48" Type="http://schemas.openxmlformats.org/officeDocument/2006/relationships/image" Target="../media/image147.png"/><Relationship Id="rId69" Type="http://schemas.openxmlformats.org/officeDocument/2006/relationships/customXml" Target="../ink/ink150.xml"/><Relationship Id="rId113" Type="http://schemas.openxmlformats.org/officeDocument/2006/relationships/customXml" Target="../ink/ink172.xml"/><Relationship Id="rId134" Type="http://schemas.openxmlformats.org/officeDocument/2006/relationships/image" Target="../media/image190.png"/><Relationship Id="rId80" Type="http://schemas.openxmlformats.org/officeDocument/2006/relationships/image" Target="../media/image163.png"/><Relationship Id="rId155" Type="http://schemas.openxmlformats.org/officeDocument/2006/relationships/customXml" Target="../ink/ink193.xml"/><Relationship Id="rId176" Type="http://schemas.openxmlformats.org/officeDocument/2006/relationships/image" Target="../media/image211.png"/><Relationship Id="rId17" Type="http://schemas.openxmlformats.org/officeDocument/2006/relationships/customXml" Target="../ink/ink124.xml"/><Relationship Id="rId38" Type="http://schemas.openxmlformats.org/officeDocument/2006/relationships/image" Target="../media/image142.png"/><Relationship Id="rId59" Type="http://schemas.openxmlformats.org/officeDocument/2006/relationships/customXml" Target="../ink/ink145.xml"/><Relationship Id="rId103" Type="http://schemas.openxmlformats.org/officeDocument/2006/relationships/customXml" Target="../ink/ink167.xml"/><Relationship Id="rId124" Type="http://schemas.openxmlformats.org/officeDocument/2006/relationships/image" Target="../media/image185.png"/><Relationship Id="rId70" Type="http://schemas.openxmlformats.org/officeDocument/2006/relationships/image" Target="../media/image158.png"/><Relationship Id="rId91" Type="http://schemas.openxmlformats.org/officeDocument/2006/relationships/customXml" Target="../ink/ink161.xml"/><Relationship Id="rId145" Type="http://schemas.openxmlformats.org/officeDocument/2006/relationships/customXml" Target="../ink/ink188.xml"/><Relationship Id="rId166" Type="http://schemas.openxmlformats.org/officeDocument/2006/relationships/image" Target="../media/image206.png"/><Relationship Id="rId187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7.png"/><Relationship Id="rId49" Type="http://schemas.openxmlformats.org/officeDocument/2006/relationships/customXml" Target="../ink/ink140.xml"/><Relationship Id="rId114" Type="http://schemas.openxmlformats.org/officeDocument/2006/relationships/image" Target="../media/image180.png"/><Relationship Id="rId60" Type="http://schemas.openxmlformats.org/officeDocument/2006/relationships/image" Target="../media/image153.png"/><Relationship Id="rId81" Type="http://schemas.openxmlformats.org/officeDocument/2006/relationships/customXml" Target="../ink/ink156.xml"/><Relationship Id="rId135" Type="http://schemas.openxmlformats.org/officeDocument/2006/relationships/customXml" Target="../ink/ink183.xml"/><Relationship Id="rId156" Type="http://schemas.openxmlformats.org/officeDocument/2006/relationships/image" Target="../media/image201.png"/><Relationship Id="rId177" Type="http://schemas.openxmlformats.org/officeDocument/2006/relationships/customXml" Target="../ink/ink204.xml"/><Relationship Id="rId18" Type="http://schemas.openxmlformats.org/officeDocument/2006/relationships/image" Target="../media/image132.png"/><Relationship Id="rId39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24.png"/><Relationship Id="rId2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customXml" Target="../ink/ink21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0.xml"/><Relationship Id="rId18" Type="http://schemas.openxmlformats.org/officeDocument/2006/relationships/image" Target="../media/image233.png"/><Relationship Id="rId26" Type="http://schemas.openxmlformats.org/officeDocument/2006/relationships/image" Target="../media/image237.png"/><Relationship Id="rId39" Type="http://schemas.openxmlformats.org/officeDocument/2006/relationships/customXml" Target="../ink/ink233.xml"/><Relationship Id="rId21" Type="http://schemas.openxmlformats.org/officeDocument/2006/relationships/customXml" Target="../ink/ink224.xml"/><Relationship Id="rId34" Type="http://schemas.openxmlformats.org/officeDocument/2006/relationships/image" Target="../media/image241.png"/><Relationship Id="rId42" Type="http://schemas.openxmlformats.org/officeDocument/2006/relationships/image" Target="../media/image245.png"/><Relationship Id="rId47" Type="http://schemas.openxmlformats.org/officeDocument/2006/relationships/customXml" Target="../ink/ink237.xml"/><Relationship Id="rId50" Type="http://schemas.openxmlformats.org/officeDocument/2006/relationships/image" Target="../media/image249.png"/><Relationship Id="rId55" Type="http://schemas.openxmlformats.org/officeDocument/2006/relationships/customXml" Target="../ink/ink241.xml"/><Relationship Id="rId63" Type="http://schemas.openxmlformats.org/officeDocument/2006/relationships/customXml" Target="../ink/ink245.xml"/><Relationship Id="rId7" Type="http://schemas.openxmlformats.org/officeDocument/2006/relationships/customXml" Target="../ink/ink217.xml"/><Relationship Id="rId2" Type="http://schemas.openxmlformats.org/officeDocument/2006/relationships/image" Target="../media/image225.png"/><Relationship Id="rId16" Type="http://schemas.openxmlformats.org/officeDocument/2006/relationships/image" Target="../media/image232.png"/><Relationship Id="rId29" Type="http://schemas.openxmlformats.org/officeDocument/2006/relationships/customXml" Target="../ink/ink228.xml"/><Relationship Id="rId11" Type="http://schemas.openxmlformats.org/officeDocument/2006/relationships/customXml" Target="../ink/ink219.xml"/><Relationship Id="rId24" Type="http://schemas.openxmlformats.org/officeDocument/2006/relationships/image" Target="../media/image236.png"/><Relationship Id="rId32" Type="http://schemas.openxmlformats.org/officeDocument/2006/relationships/image" Target="../media/image240.png"/><Relationship Id="rId37" Type="http://schemas.openxmlformats.org/officeDocument/2006/relationships/customXml" Target="../ink/ink232.xml"/><Relationship Id="rId40" Type="http://schemas.openxmlformats.org/officeDocument/2006/relationships/image" Target="../media/image244.png"/><Relationship Id="rId45" Type="http://schemas.openxmlformats.org/officeDocument/2006/relationships/customXml" Target="../ink/ink236.xml"/><Relationship Id="rId53" Type="http://schemas.openxmlformats.org/officeDocument/2006/relationships/customXml" Target="../ink/ink240.xml"/><Relationship Id="rId58" Type="http://schemas.openxmlformats.org/officeDocument/2006/relationships/image" Target="../media/image253.png"/><Relationship Id="rId5" Type="http://schemas.openxmlformats.org/officeDocument/2006/relationships/customXml" Target="../ink/ink216.xml"/><Relationship Id="rId61" Type="http://schemas.openxmlformats.org/officeDocument/2006/relationships/customXml" Target="../ink/ink244.xml"/><Relationship Id="rId19" Type="http://schemas.openxmlformats.org/officeDocument/2006/relationships/customXml" Target="../ink/ink223.xml"/><Relationship Id="rId14" Type="http://schemas.openxmlformats.org/officeDocument/2006/relationships/image" Target="../media/image231.png"/><Relationship Id="rId22" Type="http://schemas.openxmlformats.org/officeDocument/2006/relationships/image" Target="../media/image235.png"/><Relationship Id="rId27" Type="http://schemas.openxmlformats.org/officeDocument/2006/relationships/customXml" Target="../ink/ink227.xml"/><Relationship Id="rId30" Type="http://schemas.openxmlformats.org/officeDocument/2006/relationships/image" Target="../media/image239.png"/><Relationship Id="rId35" Type="http://schemas.openxmlformats.org/officeDocument/2006/relationships/customXml" Target="../ink/ink231.xml"/><Relationship Id="rId43" Type="http://schemas.openxmlformats.org/officeDocument/2006/relationships/customXml" Target="../ink/ink235.xml"/><Relationship Id="rId48" Type="http://schemas.openxmlformats.org/officeDocument/2006/relationships/image" Target="../media/image248.png"/><Relationship Id="rId56" Type="http://schemas.openxmlformats.org/officeDocument/2006/relationships/image" Target="../media/image252.png"/><Relationship Id="rId64" Type="http://schemas.openxmlformats.org/officeDocument/2006/relationships/image" Target="../media/image256.png"/><Relationship Id="rId8" Type="http://schemas.openxmlformats.org/officeDocument/2006/relationships/image" Target="../media/image228.png"/><Relationship Id="rId51" Type="http://schemas.openxmlformats.org/officeDocument/2006/relationships/customXml" Target="../ink/ink239.xml"/><Relationship Id="rId3" Type="http://schemas.openxmlformats.org/officeDocument/2006/relationships/customXml" Target="../ink/ink215.xml"/><Relationship Id="rId12" Type="http://schemas.openxmlformats.org/officeDocument/2006/relationships/image" Target="../media/image230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243.png"/><Relationship Id="rId46" Type="http://schemas.openxmlformats.org/officeDocument/2006/relationships/image" Target="../media/image247.png"/><Relationship Id="rId59" Type="http://schemas.openxmlformats.org/officeDocument/2006/relationships/customXml" Target="../ink/ink243.xml"/><Relationship Id="rId20" Type="http://schemas.openxmlformats.org/officeDocument/2006/relationships/image" Target="../media/image234.png"/><Relationship Id="rId41" Type="http://schemas.openxmlformats.org/officeDocument/2006/relationships/customXml" Target="../ink/ink234.xml"/><Relationship Id="rId54" Type="http://schemas.openxmlformats.org/officeDocument/2006/relationships/image" Target="../media/image251.png"/><Relationship Id="rId6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238.png"/><Relationship Id="rId36" Type="http://schemas.openxmlformats.org/officeDocument/2006/relationships/image" Target="../media/image242.png"/><Relationship Id="rId49" Type="http://schemas.openxmlformats.org/officeDocument/2006/relationships/customXml" Target="../ink/ink238.xml"/><Relationship Id="rId57" Type="http://schemas.openxmlformats.org/officeDocument/2006/relationships/customXml" Target="../ink/ink242.xml"/><Relationship Id="rId10" Type="http://schemas.openxmlformats.org/officeDocument/2006/relationships/image" Target="../media/image229.png"/><Relationship Id="rId31" Type="http://schemas.openxmlformats.org/officeDocument/2006/relationships/customXml" Target="../ink/ink229.xml"/><Relationship Id="rId44" Type="http://schemas.openxmlformats.org/officeDocument/2006/relationships/image" Target="../media/image246.png"/><Relationship Id="rId52" Type="http://schemas.openxmlformats.org/officeDocument/2006/relationships/image" Target="../media/image250.png"/><Relationship Id="rId60" Type="http://schemas.openxmlformats.org/officeDocument/2006/relationships/image" Target="../media/image254.png"/><Relationship Id="rId4" Type="http://schemas.openxmlformats.org/officeDocument/2006/relationships/image" Target="../media/image226.png"/><Relationship Id="rId9" Type="http://schemas.openxmlformats.org/officeDocument/2006/relationships/customXml" Target="../ink/ink2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A8849-677F-4708-ABA3-1EE85BE3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175" y="1117600"/>
            <a:ext cx="9616825" cy="18741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Big O Notation: 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Program Run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Time Estimation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4690C6-A9B5-44FB-8B88-70FDA85F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606" y="3052838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John Wei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err="1">
                <a:latin typeface="Arial" panose="020B0604020202020204" pitchFamily="34" charset="0"/>
                <a:cs typeface="Arial" panose="020B0604020202020204" pitchFamily="34" charset="0"/>
              </a:rPr>
              <a:t>Logarithmin</a:t>
            </a:r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 Complexity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94E72E-C65E-4E6D-B416-C72414B7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77" y="1472632"/>
            <a:ext cx="5081290" cy="517930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A37495-2CFE-4441-9FBF-2DB1DF414911}"/>
              </a:ext>
            </a:extLst>
          </p:cNvPr>
          <p:cNvGrpSpPr/>
          <p:nvPr/>
        </p:nvGrpSpPr>
        <p:grpSpPr>
          <a:xfrm>
            <a:off x="7209106" y="1775946"/>
            <a:ext cx="884160" cy="776520"/>
            <a:chOff x="7209106" y="1775946"/>
            <a:chExt cx="88416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51991E9B-0B9E-477D-BF09-758146B49B94}"/>
                    </a:ext>
                  </a:extLst>
                </p14:cNvPr>
                <p14:cNvContentPartPr/>
                <p14:nvPr/>
              </p14:nvContentPartPr>
              <p14:xfrm>
                <a:off x="7209106" y="1775946"/>
                <a:ext cx="109800" cy="56880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51991E9B-0B9E-477D-BF09-758146B49B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0466" y="1767306"/>
                  <a:ext cx="1274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EA7E2D1B-0144-4C1E-A047-64946984DCC6}"/>
                    </a:ext>
                  </a:extLst>
                </p14:cNvPr>
                <p14:cNvContentPartPr/>
                <p14:nvPr/>
              </p14:nvContentPartPr>
              <p14:xfrm>
                <a:off x="7411066" y="2089866"/>
                <a:ext cx="108000" cy="268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EA7E2D1B-0144-4C1E-A047-64946984DC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02426" y="2080866"/>
                  <a:ext cx="125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87347F5F-6FF2-4090-992C-95D0B5D3B0B7}"/>
                    </a:ext>
                  </a:extLst>
                </p14:cNvPr>
                <p14:cNvContentPartPr/>
                <p14:nvPr/>
              </p14:nvContentPartPr>
              <p14:xfrm>
                <a:off x="7583866" y="2137026"/>
                <a:ext cx="50040" cy="4154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87347F5F-6FF2-4090-992C-95D0B5D3B0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5226" y="2128026"/>
                  <a:ext cx="67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5784AEC-4CF2-41C7-A15E-31F44093461D}"/>
                    </a:ext>
                  </a:extLst>
                </p14:cNvPr>
                <p14:cNvContentPartPr/>
                <p14:nvPr/>
              </p14:nvContentPartPr>
              <p14:xfrm>
                <a:off x="7622746" y="2131986"/>
                <a:ext cx="120960" cy="1951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5784AEC-4CF2-41C7-A15E-31F440934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13746" y="2123346"/>
                  <a:ext cx="138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1119870A-7EC3-4F6F-9CAE-1D1B9DD0CD38}"/>
                    </a:ext>
                  </a:extLst>
                </p14:cNvPr>
                <p14:cNvContentPartPr/>
                <p14:nvPr/>
              </p14:nvContentPartPr>
              <p14:xfrm>
                <a:off x="7799506" y="2134146"/>
                <a:ext cx="123840" cy="561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1119870A-7EC3-4F6F-9CAE-1D1B9DD0CD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0866" y="2125506"/>
                  <a:ext cx="141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FA2A09F-4298-42DB-A738-FD3791EFB15F}"/>
                    </a:ext>
                  </a:extLst>
                </p14:cNvPr>
                <p14:cNvContentPartPr/>
                <p14:nvPr/>
              </p14:nvContentPartPr>
              <p14:xfrm>
                <a:off x="7846666" y="2085906"/>
                <a:ext cx="95040" cy="2224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FA2A09F-4298-42DB-A738-FD3791EFB1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37666" y="2077266"/>
                  <a:ext cx="11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5E19D146-7EC8-4E1C-93D4-DF7D04003832}"/>
                    </a:ext>
                  </a:extLst>
                </p14:cNvPr>
                <p14:cNvContentPartPr/>
                <p14:nvPr/>
              </p14:nvContentPartPr>
              <p14:xfrm>
                <a:off x="7967626" y="1878546"/>
                <a:ext cx="125640" cy="4208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5E19D146-7EC8-4E1C-93D4-DF7D040038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8986" y="1869546"/>
                  <a:ext cx="1432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B3F3565-AFC3-4632-BA59-327D7DFCEB97}"/>
              </a:ext>
            </a:extLst>
          </p:cNvPr>
          <p:cNvGrpSpPr/>
          <p:nvPr/>
        </p:nvGrpSpPr>
        <p:grpSpPr>
          <a:xfrm>
            <a:off x="8428426" y="2157906"/>
            <a:ext cx="163440" cy="119160"/>
            <a:chOff x="8428426" y="2157906"/>
            <a:chExt cx="1634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B603301D-6FA6-4B6D-A5C3-FF0CF91AA2FC}"/>
                    </a:ext>
                  </a:extLst>
                </p14:cNvPr>
                <p14:cNvContentPartPr/>
                <p14:nvPr/>
              </p14:nvContentPartPr>
              <p14:xfrm>
                <a:off x="8428426" y="2157906"/>
                <a:ext cx="133920" cy="424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B603301D-6FA6-4B6D-A5C3-FF0CF91AA2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9426" y="2149266"/>
                  <a:ext cx="151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D0DF1081-D5CB-47EC-AEF7-8E295E24096F}"/>
                    </a:ext>
                  </a:extLst>
                </p14:cNvPr>
                <p14:cNvContentPartPr/>
                <p14:nvPr/>
              </p14:nvContentPartPr>
              <p14:xfrm>
                <a:off x="8458666" y="2263026"/>
                <a:ext cx="133200" cy="140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D0DF1081-D5CB-47EC-AEF7-8E295E2409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50026" y="2254386"/>
                  <a:ext cx="1508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F716257-CBDE-4122-AF9F-6C7359ABFBFF}"/>
              </a:ext>
            </a:extLst>
          </p:cNvPr>
          <p:cNvGrpSpPr/>
          <p:nvPr/>
        </p:nvGrpSpPr>
        <p:grpSpPr>
          <a:xfrm>
            <a:off x="8951146" y="1868466"/>
            <a:ext cx="582120" cy="891720"/>
            <a:chOff x="8951146" y="1868466"/>
            <a:chExt cx="582120" cy="89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1F194438-C31B-4908-91F1-B2DCECBF7DB4}"/>
                    </a:ext>
                  </a:extLst>
                </p14:cNvPr>
                <p14:cNvContentPartPr/>
                <p14:nvPr/>
              </p14:nvContentPartPr>
              <p14:xfrm>
                <a:off x="8951146" y="1868466"/>
                <a:ext cx="34200" cy="57636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1F194438-C31B-4908-91F1-B2DCECBF7D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42146" y="1859466"/>
                  <a:ext cx="51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727B6936-08E9-4F2D-B7B8-37B3BD147CB7}"/>
                    </a:ext>
                  </a:extLst>
                </p14:cNvPr>
                <p14:cNvContentPartPr/>
                <p14:nvPr/>
              </p14:nvContentPartPr>
              <p14:xfrm>
                <a:off x="9074626" y="2141346"/>
                <a:ext cx="105840" cy="23364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727B6936-08E9-4F2D-B7B8-37B3BD147C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5986" y="2132346"/>
                  <a:ext cx="12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E1338C05-5C88-47BB-9732-B4CE1857865D}"/>
                    </a:ext>
                  </a:extLst>
                </p14:cNvPr>
                <p14:cNvContentPartPr/>
                <p14:nvPr/>
              </p14:nvContentPartPr>
              <p14:xfrm>
                <a:off x="9174346" y="2124066"/>
                <a:ext cx="205560" cy="6361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E1338C05-5C88-47BB-9732-B4CE185786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5346" y="2115426"/>
                  <a:ext cx="2232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C85C8478-D71D-42CB-9BA7-F277EA5C1DAC}"/>
                    </a:ext>
                  </a:extLst>
                </p14:cNvPr>
                <p14:cNvContentPartPr/>
                <p14:nvPr/>
              </p14:nvContentPartPr>
              <p14:xfrm>
                <a:off x="9418786" y="2518986"/>
                <a:ext cx="114480" cy="16236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C85C8478-D71D-42CB-9BA7-F277EA5C1D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0146" y="2509986"/>
                  <a:ext cx="1321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637912A-FCE3-4E26-92DA-AA6265C64AC7}"/>
              </a:ext>
            </a:extLst>
          </p:cNvPr>
          <p:cNvGrpSpPr/>
          <p:nvPr/>
        </p:nvGrpSpPr>
        <p:grpSpPr>
          <a:xfrm>
            <a:off x="9699586" y="2022906"/>
            <a:ext cx="595800" cy="436680"/>
            <a:chOff x="9699586" y="2022906"/>
            <a:chExt cx="5958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957F319A-54EE-4EAF-A2E1-F8BC60CBA492}"/>
                    </a:ext>
                  </a:extLst>
                </p14:cNvPr>
                <p14:cNvContentPartPr/>
                <p14:nvPr/>
              </p14:nvContentPartPr>
              <p14:xfrm>
                <a:off x="9699586" y="2022906"/>
                <a:ext cx="62640" cy="4064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957F319A-54EE-4EAF-A2E1-F8BC60CBA4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90586" y="2014266"/>
                  <a:ext cx="80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95B8C3E6-2716-47DC-987D-20BA071173F3}"/>
                    </a:ext>
                  </a:extLst>
                </p14:cNvPr>
                <p14:cNvContentPartPr/>
                <p14:nvPr/>
              </p14:nvContentPartPr>
              <p14:xfrm>
                <a:off x="9859786" y="2071146"/>
                <a:ext cx="152640" cy="24840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95B8C3E6-2716-47DC-987D-20BA071173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1146" y="2062146"/>
                  <a:ext cx="170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3D560E5-FFD8-42DC-8E9E-E8EF14D83C13}"/>
                    </a:ext>
                  </a:extLst>
                </p14:cNvPr>
                <p14:cNvContentPartPr/>
                <p14:nvPr/>
              </p14:nvContentPartPr>
              <p14:xfrm>
                <a:off x="10137346" y="2046306"/>
                <a:ext cx="158040" cy="41328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3D560E5-FFD8-42DC-8E9E-E8EF14D83C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28346" y="2037306"/>
                  <a:ext cx="175680" cy="43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99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Cheating Sheet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 descr="Common Data Structure Operations &#10;Data Structure &#10;AL-ray. &#10;Stack &#10;Queue &#10;Singly-Linked List &#10;Q.QuÄIy:.Li.nKed-Ljst &#10;Skip List &#10;Hash Table &#10;Binary search &#10;Cartesian Tree &#10;B-Tree &#10;SQlay Tree &#10;AVL Tree &#10;KD Tree &#10;Time Complexity &#10;Average &#10;Access Search &#10;Space Complexity &#10;Worst &#10;Insertion &#10;Deletion &#10;Worst &#10;Access &#10;N/A &#10;Search &#10;Insertion &#10;Deletion ">
            <a:extLst>
              <a:ext uri="{FF2B5EF4-FFF2-40B4-BE49-F238E27FC236}">
                <a16:creationId xmlns:a16="http://schemas.microsoft.com/office/drawing/2014/main" id="{64913DAC-46DA-488C-A333-979D552F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2" y="1569027"/>
            <a:ext cx="83248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4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Cheating Sheet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Picture 1" descr="Array Sorting Algorithms &#10;Algorithm &#10;Quicksort &#10;Mergesut &#10;Timsort &#10;Bubble Sort &#10;Insertion Sort &#10;Selection Sort &#10;Tree sort &#10;Bucket Sort &#10;Radix Sort &#10;Counting Sort &#10;Cubesort &#10;Time Complexity &#10;Best &#10;Average &#10;Space Complexity &#10;Worst &#10;Worst &#10;o(n) &#10;o(n) &#10;O(n+k) &#10;o(k) ">
            <a:extLst>
              <a:ext uri="{FF2B5EF4-FFF2-40B4-BE49-F238E27FC236}">
                <a16:creationId xmlns:a16="http://schemas.microsoft.com/office/drawing/2014/main" id="{2974C117-A969-40DE-9B15-2161AB81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82" y="1720552"/>
            <a:ext cx="52863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Instructions Counting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2354-1D77-4179-8B8E-F4779728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9309"/>
            <a:ext cx="11191166" cy="333214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compare different algorithm properly, counting instructions instead of real time scaling. (Ignoring effects come from CPU, compiler, language ..etc.)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CC52B0-3C56-4622-A332-F4C9E478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6" y="2523212"/>
            <a:ext cx="6750620" cy="41646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2FCF14-73B9-495B-8346-1E34718A3FD2}"/>
              </a:ext>
            </a:extLst>
          </p:cNvPr>
          <p:cNvSpPr txBox="1"/>
          <p:nvPr/>
        </p:nvSpPr>
        <p:spPr>
          <a:xfrm flipH="1">
            <a:off x="6367549" y="2732696"/>
            <a:ext cx="5990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The instruction of this program: </a:t>
            </a: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2 ( m * n)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+ 2 * m + 1 </a:t>
            </a:r>
          </a:p>
          <a:p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But:</a:t>
            </a: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1.  It is wasting time to count each instructions for program.</a:t>
            </a: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2. In large scale of input data, </a:t>
            </a: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2 * m + 1 is meaningless to 2 ( m * n)</a:t>
            </a:r>
          </a:p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=&gt; Asymptotic Behavior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90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Asymptotic Behavior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2354-1D77-4179-8B8E-F4779728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2925"/>
            <a:ext cx="11191166" cy="333214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This filter of "dropping all factors" and of "keeping the largest growing term" as described above is what we call asymptotic behavior.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663562-C883-47F3-BE8C-3A4C29D5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529644"/>
            <a:ext cx="4003966" cy="218966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BB1825-5BE4-415F-9304-36EDC11FF2B0}"/>
              </a:ext>
            </a:extLst>
          </p:cNvPr>
          <p:cNvSpPr txBox="1"/>
          <p:nvPr/>
        </p:nvSpPr>
        <p:spPr>
          <a:xfrm>
            <a:off x="5905500" y="3795983"/>
            <a:ext cx="61964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It's reasonable to expect that different programming languages will yield different factors when we count their instructions.</a:t>
            </a: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http://discrete.gr/complexity/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0E451F-3217-42C0-A646-9A0791ECE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81" y="4752532"/>
            <a:ext cx="2770910" cy="20058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B800DDF-CB24-4E9A-B39F-FC91FB7BB453}"/>
              </a:ext>
            </a:extLst>
          </p:cNvPr>
          <p:cNvSpPr txBox="1"/>
          <p:nvPr/>
        </p:nvSpPr>
        <p:spPr>
          <a:xfrm>
            <a:off x="5791200" y="5943600"/>
            <a:ext cx="6196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dominant term to describe number of instructions.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0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2724EAB8-99DB-4761-A794-D9B82977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6341"/>
            <a:ext cx="11191166" cy="333214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We use asymptotic behavior to help us simplify number of instructions. But what we get after the behavior? Is it less than or greater than the origin?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Complexity of a program 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EE474F-5E3C-4CBF-8C9E-E49F2982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6" y="2383631"/>
            <a:ext cx="4224339" cy="209073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1BC4E861-0F1F-490E-83F3-AB6214F2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84" y="4715232"/>
            <a:ext cx="7966365" cy="20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Big O Notation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BE2697-A594-4F78-BF6E-FEB4EAB56624}"/>
              </a:ext>
            </a:extLst>
          </p:cNvPr>
          <p:cNvGrpSpPr/>
          <p:nvPr/>
        </p:nvGrpSpPr>
        <p:grpSpPr>
          <a:xfrm>
            <a:off x="9490025" y="405240"/>
            <a:ext cx="1991160" cy="925200"/>
            <a:chOff x="9490025" y="405240"/>
            <a:chExt cx="199116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520341E-F849-4590-8C11-5ED5C07E35E2}"/>
                    </a:ext>
                  </a:extLst>
                </p14:cNvPr>
                <p14:cNvContentPartPr/>
                <p14:nvPr/>
              </p14:nvContentPartPr>
              <p14:xfrm>
                <a:off x="9490025" y="405240"/>
                <a:ext cx="361800" cy="62964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520341E-F849-4590-8C11-5ED5C07E35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54385" y="369240"/>
                  <a:ext cx="4334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4654688-ACDC-41B4-9C6B-EA05F1CB4D53}"/>
                    </a:ext>
                  </a:extLst>
                </p14:cNvPr>
                <p14:cNvContentPartPr/>
                <p14:nvPr/>
              </p14:nvContentPartPr>
              <p14:xfrm>
                <a:off x="10049105" y="621960"/>
                <a:ext cx="83520" cy="44748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4654688-ACDC-41B4-9C6B-EA05F1CB4D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3105" y="586320"/>
                  <a:ext cx="1551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0E8D6362-66B3-4E55-9AF3-17A506C3DE2D}"/>
                    </a:ext>
                  </a:extLst>
                </p14:cNvPr>
                <p14:cNvContentPartPr/>
                <p14:nvPr/>
              </p14:nvContentPartPr>
              <p14:xfrm>
                <a:off x="10257185" y="629160"/>
                <a:ext cx="210960" cy="7012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0E8D6362-66B3-4E55-9AF3-17A506C3DE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1185" y="593160"/>
                  <a:ext cx="2826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B69A7BE-4AF7-4A1D-9CD2-4773EDD2C323}"/>
                    </a:ext>
                  </a:extLst>
                </p14:cNvPr>
                <p14:cNvContentPartPr/>
                <p14:nvPr/>
              </p14:nvContentPartPr>
              <p14:xfrm>
                <a:off x="10578665" y="696480"/>
                <a:ext cx="74160" cy="3506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B69A7BE-4AF7-4A1D-9CD2-4773EDD2C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42665" y="660480"/>
                  <a:ext cx="1458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26232C1-2352-4FB8-8EE7-D3AC0F356C56}"/>
                    </a:ext>
                  </a:extLst>
                </p14:cNvPr>
                <p14:cNvContentPartPr/>
                <p14:nvPr/>
              </p14:nvContentPartPr>
              <p14:xfrm>
                <a:off x="10729145" y="732120"/>
                <a:ext cx="176400" cy="22788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26232C1-2352-4FB8-8EE7-D3AC0F356C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93505" y="696480"/>
                  <a:ext cx="248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59A1FEFC-9C58-4311-8B0D-24CE4C865E08}"/>
                    </a:ext>
                  </a:extLst>
                </p14:cNvPr>
                <p14:cNvContentPartPr/>
                <p14:nvPr/>
              </p14:nvContentPartPr>
              <p14:xfrm>
                <a:off x="11036225" y="725640"/>
                <a:ext cx="110520" cy="2840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59A1FEFC-9C58-4311-8B0D-24CE4C865E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00225" y="689640"/>
                  <a:ext cx="182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B473320D-8711-4468-B99F-5CECFE4EA941}"/>
                    </a:ext>
                  </a:extLst>
                </p14:cNvPr>
                <p14:cNvContentPartPr/>
                <p14:nvPr/>
              </p14:nvContentPartPr>
              <p14:xfrm>
                <a:off x="11304785" y="667320"/>
                <a:ext cx="176400" cy="57168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B473320D-8711-4468-B99F-5CECFE4EA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68785" y="631320"/>
                  <a:ext cx="248040" cy="64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87175F2-D20C-4601-B9A3-B3692648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32832"/>
            <a:ext cx="11191166" cy="333214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minimum upper bound of program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13C388A1-B40B-482B-A6A0-D57F861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3" y="1858271"/>
            <a:ext cx="4659464" cy="4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7" name="群組 3086">
            <a:extLst>
              <a:ext uri="{FF2B5EF4-FFF2-40B4-BE49-F238E27FC236}">
                <a16:creationId xmlns:a16="http://schemas.microsoft.com/office/drawing/2014/main" id="{140E8D01-A2BC-4045-AC30-20EB296BD4A0}"/>
              </a:ext>
            </a:extLst>
          </p:cNvPr>
          <p:cNvGrpSpPr/>
          <p:nvPr/>
        </p:nvGrpSpPr>
        <p:grpSpPr>
          <a:xfrm>
            <a:off x="6982944" y="1949343"/>
            <a:ext cx="274680" cy="325800"/>
            <a:chOff x="6982944" y="1949343"/>
            <a:chExt cx="27468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BFAACF46-92C5-448F-94D3-BF39FD8CFCD9}"/>
                    </a:ext>
                  </a:extLst>
                </p14:cNvPr>
                <p14:cNvContentPartPr/>
                <p14:nvPr/>
              </p14:nvContentPartPr>
              <p14:xfrm>
                <a:off x="6982944" y="2013063"/>
                <a:ext cx="126720" cy="26208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BFAACF46-92C5-448F-94D3-BF39FD8CFC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74304" y="2004423"/>
                  <a:ext cx="144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E0F6BE91-0BCB-44FA-A1D2-F79D13BA0410}"/>
                    </a:ext>
                  </a:extLst>
                </p14:cNvPr>
                <p14:cNvContentPartPr/>
                <p14:nvPr/>
              </p14:nvContentPartPr>
              <p14:xfrm>
                <a:off x="7173744" y="1949343"/>
                <a:ext cx="83880" cy="16668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E0F6BE91-0BCB-44FA-A1D2-F79D13BA04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5104" y="1940703"/>
                  <a:ext cx="10152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B24D7B20-D8E5-4B29-9F90-FD6C97BFA76C}"/>
                  </a:ext>
                </a:extLst>
              </p14:cNvPr>
              <p14:cNvContentPartPr/>
              <p14:nvPr/>
            </p14:nvContentPartPr>
            <p14:xfrm>
              <a:off x="7423224" y="2217903"/>
              <a:ext cx="4680" cy="1764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B24D7B20-D8E5-4B29-9F90-FD6C97BFA7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14224" y="2209263"/>
                <a:ext cx="223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6" name="群組 3085">
            <a:extLst>
              <a:ext uri="{FF2B5EF4-FFF2-40B4-BE49-F238E27FC236}">
                <a16:creationId xmlns:a16="http://schemas.microsoft.com/office/drawing/2014/main" id="{7B56245C-5C76-43A7-9B6F-045653425858}"/>
              </a:ext>
            </a:extLst>
          </p:cNvPr>
          <p:cNvGrpSpPr/>
          <p:nvPr/>
        </p:nvGrpSpPr>
        <p:grpSpPr>
          <a:xfrm>
            <a:off x="7588824" y="1898583"/>
            <a:ext cx="630000" cy="313920"/>
            <a:chOff x="7588824" y="1898583"/>
            <a:chExt cx="6300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B32D7727-87AD-421F-A064-FFAD6F72C740}"/>
                    </a:ext>
                  </a:extLst>
                </p14:cNvPr>
                <p14:cNvContentPartPr/>
                <p14:nvPr/>
              </p14:nvContentPartPr>
              <p14:xfrm>
                <a:off x="7588824" y="2004423"/>
                <a:ext cx="125280" cy="2080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B32D7727-87AD-421F-A064-FFAD6F72C7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80184" y="1995423"/>
                  <a:ext cx="14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40429DBB-BADD-4105-B475-6445AFA25EE9}"/>
                    </a:ext>
                  </a:extLst>
                </p14:cNvPr>
                <p14:cNvContentPartPr/>
                <p14:nvPr/>
              </p14:nvContentPartPr>
              <p14:xfrm>
                <a:off x="7815264" y="1918023"/>
                <a:ext cx="104760" cy="1231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40429DBB-BADD-4105-B475-6445AFA25E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6264" y="1909023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7746135C-81B2-420E-B1BD-6FD5911E40E2}"/>
                    </a:ext>
                  </a:extLst>
                </p14:cNvPr>
                <p14:cNvContentPartPr/>
                <p14:nvPr/>
              </p14:nvContentPartPr>
              <p14:xfrm>
                <a:off x="7895904" y="1898583"/>
                <a:ext cx="45000" cy="18072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7746135C-81B2-420E-B1BD-6FD5911E40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86904" y="1889583"/>
                  <a:ext cx="6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84ED07E4-1419-4866-B74A-96F565D3F1E8}"/>
                    </a:ext>
                  </a:extLst>
                </p14:cNvPr>
                <p14:cNvContentPartPr/>
                <p14:nvPr/>
              </p14:nvContentPartPr>
              <p14:xfrm>
                <a:off x="8066544" y="2116743"/>
                <a:ext cx="90360" cy="410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84ED07E4-1419-4866-B74A-96F565D3F1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57904" y="2107743"/>
                  <a:ext cx="10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78D5B060-2B82-494B-9337-C951B93F4864}"/>
                    </a:ext>
                  </a:extLst>
                </p14:cNvPr>
                <p14:cNvContentPartPr/>
                <p14:nvPr/>
              </p14:nvContentPartPr>
              <p14:xfrm>
                <a:off x="8211984" y="2149863"/>
                <a:ext cx="6840" cy="864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78D5B060-2B82-494B-9337-C951B93F48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03344" y="2140863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5" name="群組 3084">
            <a:extLst>
              <a:ext uri="{FF2B5EF4-FFF2-40B4-BE49-F238E27FC236}">
                <a16:creationId xmlns:a16="http://schemas.microsoft.com/office/drawing/2014/main" id="{8ECEB5E7-ED06-4E90-B2F4-334AB4F64A5C}"/>
              </a:ext>
            </a:extLst>
          </p:cNvPr>
          <p:cNvGrpSpPr/>
          <p:nvPr/>
        </p:nvGrpSpPr>
        <p:grpSpPr>
          <a:xfrm>
            <a:off x="8462184" y="1905423"/>
            <a:ext cx="220320" cy="365400"/>
            <a:chOff x="8462184" y="1905423"/>
            <a:chExt cx="22032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983F8E11-FFF0-4BB0-BCC1-80AF03C432B8}"/>
                    </a:ext>
                  </a:extLst>
                </p14:cNvPr>
                <p14:cNvContentPartPr/>
                <p14:nvPr/>
              </p14:nvContentPartPr>
              <p14:xfrm>
                <a:off x="8462184" y="1996143"/>
                <a:ext cx="207720" cy="5004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983F8E11-FFF0-4BB0-BCC1-80AF03C432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53184" y="1987143"/>
                  <a:ext cx="225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A85BE4DE-F57C-43CC-9F54-FF191CD39965}"/>
                    </a:ext>
                  </a:extLst>
                </p14:cNvPr>
                <p14:cNvContentPartPr/>
                <p14:nvPr/>
              </p14:nvContentPartPr>
              <p14:xfrm>
                <a:off x="8590344" y="1905423"/>
                <a:ext cx="23760" cy="1656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A85BE4DE-F57C-43CC-9F54-FF191CD399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81704" y="1896783"/>
                  <a:ext cx="41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A7DFF4E8-65F5-453A-B058-88751AE601B3}"/>
                    </a:ext>
                  </a:extLst>
                </p14:cNvPr>
                <p14:cNvContentPartPr/>
                <p14:nvPr/>
              </p14:nvContentPartPr>
              <p14:xfrm>
                <a:off x="8489904" y="1912983"/>
                <a:ext cx="192600" cy="3578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A7DFF4E8-65F5-453A-B058-88751AE601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1264" y="1904343"/>
                  <a:ext cx="2102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4" name="群組 3083">
            <a:extLst>
              <a:ext uri="{FF2B5EF4-FFF2-40B4-BE49-F238E27FC236}">
                <a16:creationId xmlns:a16="http://schemas.microsoft.com/office/drawing/2014/main" id="{5DD9368F-EFFF-4475-8B0A-6FFF8E685695}"/>
              </a:ext>
            </a:extLst>
          </p:cNvPr>
          <p:cNvGrpSpPr/>
          <p:nvPr/>
        </p:nvGrpSpPr>
        <p:grpSpPr>
          <a:xfrm>
            <a:off x="8889504" y="1894623"/>
            <a:ext cx="325440" cy="340200"/>
            <a:chOff x="8889504" y="1894623"/>
            <a:chExt cx="3254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3BDBA829-8DA9-49FB-8F79-B0E8A45CB182}"/>
                    </a:ext>
                  </a:extLst>
                </p14:cNvPr>
                <p14:cNvContentPartPr/>
                <p14:nvPr/>
              </p14:nvContentPartPr>
              <p14:xfrm>
                <a:off x="8917944" y="1936743"/>
                <a:ext cx="91440" cy="2412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3BDBA829-8DA9-49FB-8F79-B0E8A45CB1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09304" y="1927743"/>
                  <a:ext cx="109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A4133C4C-C460-4B4A-9DC9-2E1255EFF0B8}"/>
                    </a:ext>
                  </a:extLst>
                </p14:cNvPr>
                <p14:cNvContentPartPr/>
                <p14:nvPr/>
              </p14:nvContentPartPr>
              <p14:xfrm>
                <a:off x="8967984" y="1894623"/>
                <a:ext cx="14400" cy="13932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A4133C4C-C460-4B4A-9DC9-2E1255EFF0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8984" y="1885983"/>
                  <a:ext cx="32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482A54AE-40F2-46B3-898C-6C02A7627E88}"/>
                    </a:ext>
                  </a:extLst>
                </p14:cNvPr>
                <p14:cNvContentPartPr/>
                <p14:nvPr/>
              </p14:nvContentPartPr>
              <p14:xfrm>
                <a:off x="8925144" y="1998663"/>
                <a:ext cx="86400" cy="399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482A54AE-40F2-46B3-898C-6C02A7627E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6144" y="1989663"/>
                  <a:ext cx="104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8745668F-58B5-4426-9385-940853DF7B06}"/>
                    </a:ext>
                  </a:extLst>
                </p14:cNvPr>
                <p14:cNvContentPartPr/>
                <p14:nvPr/>
              </p14:nvContentPartPr>
              <p14:xfrm>
                <a:off x="8889504" y="1962303"/>
                <a:ext cx="175680" cy="2581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8745668F-58B5-4426-9385-940853DF7B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80864" y="1953303"/>
                  <a:ext cx="193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16D20B8-D918-4CAF-BEF6-C63F851A96B0}"/>
                    </a:ext>
                  </a:extLst>
                </p14:cNvPr>
                <p14:cNvContentPartPr/>
                <p14:nvPr/>
              </p14:nvContentPartPr>
              <p14:xfrm>
                <a:off x="8968344" y="2122863"/>
                <a:ext cx="52200" cy="7992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16D20B8-D918-4CAF-BEF6-C63F851A96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9704" y="2114223"/>
                  <a:ext cx="69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3068B014-BFC4-4EE7-AD9E-A420F5B82686}"/>
                    </a:ext>
                  </a:extLst>
                </p14:cNvPr>
                <p14:cNvContentPartPr/>
                <p14:nvPr/>
              </p14:nvContentPartPr>
              <p14:xfrm>
                <a:off x="9081384" y="1921263"/>
                <a:ext cx="55080" cy="31356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3068B014-BFC4-4EE7-AD9E-A420F5B826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72384" y="1912623"/>
                  <a:ext cx="72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1F999165-A680-4A77-AC7F-C20842F88355}"/>
                    </a:ext>
                  </a:extLst>
                </p14:cNvPr>
                <p14:cNvContentPartPr/>
                <p14:nvPr/>
              </p14:nvContentPartPr>
              <p14:xfrm>
                <a:off x="9147624" y="1902903"/>
                <a:ext cx="67320" cy="22104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1F999165-A680-4A77-AC7F-C20842F883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8984" y="1894263"/>
                  <a:ext cx="849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3" name="群組 3082">
            <a:extLst>
              <a:ext uri="{FF2B5EF4-FFF2-40B4-BE49-F238E27FC236}">
                <a16:creationId xmlns:a16="http://schemas.microsoft.com/office/drawing/2014/main" id="{1C65903C-EAD4-4EFA-AB7E-3E2EED3BD7F2}"/>
              </a:ext>
            </a:extLst>
          </p:cNvPr>
          <p:cNvGrpSpPr/>
          <p:nvPr/>
        </p:nvGrpSpPr>
        <p:grpSpPr>
          <a:xfrm>
            <a:off x="9465144" y="1835943"/>
            <a:ext cx="307800" cy="359280"/>
            <a:chOff x="9465144" y="1835943"/>
            <a:chExt cx="30780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D5432EE2-4929-4428-A41C-D5689CBB242C}"/>
                    </a:ext>
                  </a:extLst>
                </p14:cNvPr>
                <p14:cNvContentPartPr/>
                <p14:nvPr/>
              </p14:nvContentPartPr>
              <p14:xfrm>
                <a:off x="9497184" y="1929543"/>
                <a:ext cx="15120" cy="7056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D5432EE2-4929-4428-A41C-D5689CBB24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88544" y="1920903"/>
                  <a:ext cx="32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93BA4727-7748-4A7E-AA55-32E72EE72640}"/>
                    </a:ext>
                  </a:extLst>
                </p14:cNvPr>
                <p14:cNvContentPartPr/>
                <p14:nvPr/>
              </p14:nvContentPartPr>
              <p14:xfrm>
                <a:off x="9465144" y="2046903"/>
                <a:ext cx="71640" cy="13932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93BA4727-7748-4A7E-AA55-32E72EE726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56504" y="2038263"/>
                  <a:ext cx="89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1C4F26B5-E2C8-40DF-A20D-4AA6DDAB6B51}"/>
                    </a:ext>
                  </a:extLst>
                </p14:cNvPr>
                <p14:cNvContentPartPr/>
                <p14:nvPr/>
              </p14:nvContentPartPr>
              <p14:xfrm>
                <a:off x="9560904" y="1880583"/>
                <a:ext cx="158400" cy="6336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1C4F26B5-E2C8-40DF-A20D-4AA6DDAB6B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52264" y="1871943"/>
                  <a:ext cx="176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AE9AB894-A239-4F33-9FFA-9ADD15D6AB80}"/>
                    </a:ext>
                  </a:extLst>
                </p14:cNvPr>
                <p14:cNvContentPartPr/>
                <p14:nvPr/>
              </p14:nvContentPartPr>
              <p14:xfrm>
                <a:off x="9617064" y="1851423"/>
                <a:ext cx="60480" cy="1209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AE9AB894-A239-4F33-9FFA-9ADD15D6AB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8424" y="1842423"/>
                  <a:ext cx="78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0E5E6CFD-E150-48C5-AFE4-D7B1087FA329}"/>
                    </a:ext>
                  </a:extLst>
                </p14:cNvPr>
                <p14:cNvContentPartPr/>
                <p14:nvPr/>
              </p14:nvContentPartPr>
              <p14:xfrm>
                <a:off x="9587184" y="1835943"/>
                <a:ext cx="150120" cy="35496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0E5E6CFD-E150-48C5-AFE4-D7B1087FA3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78184" y="1827303"/>
                  <a:ext cx="167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D5FFF3ED-24E8-4CCB-9E32-D85150F3405C}"/>
                    </a:ext>
                  </a:extLst>
                </p14:cNvPr>
                <p14:cNvContentPartPr/>
                <p14:nvPr/>
              </p14:nvContentPartPr>
              <p14:xfrm>
                <a:off x="9606984" y="1997943"/>
                <a:ext cx="165960" cy="18324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D5FFF3ED-24E8-4CCB-9E32-D85150F340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97984" y="1989303"/>
                  <a:ext cx="183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1CF554C8-6075-4D5C-B4B0-F44830CAE5D1}"/>
                    </a:ext>
                  </a:extLst>
                </p14:cNvPr>
                <p14:cNvContentPartPr/>
                <p14:nvPr/>
              </p14:nvContentPartPr>
              <p14:xfrm>
                <a:off x="9612024" y="1961583"/>
                <a:ext cx="92160" cy="23364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1CF554C8-6075-4D5C-B4B0-F44830CAE5D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03024" y="1952943"/>
                  <a:ext cx="109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F8F6C211-8046-4816-8105-0AEF725690ED}"/>
                    </a:ext>
                  </a:extLst>
                </p14:cNvPr>
                <p14:cNvContentPartPr/>
                <p14:nvPr/>
              </p14:nvContentPartPr>
              <p14:xfrm>
                <a:off x="9604464" y="2062383"/>
                <a:ext cx="163800" cy="9108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F8F6C211-8046-4816-8105-0AEF725690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95464" y="2053383"/>
                  <a:ext cx="18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5E627E3C-7D2D-4194-BEAB-2E6E3B81929E}"/>
                    </a:ext>
                  </a:extLst>
                </p14:cNvPr>
                <p14:cNvContentPartPr/>
                <p14:nvPr/>
              </p14:nvContentPartPr>
              <p14:xfrm>
                <a:off x="9695544" y="2098023"/>
                <a:ext cx="58320" cy="698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5E627E3C-7D2D-4194-BEAB-2E6E3B8192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86904" y="2089383"/>
                  <a:ext cx="75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2" name="群組 3081">
            <a:extLst>
              <a:ext uri="{FF2B5EF4-FFF2-40B4-BE49-F238E27FC236}">
                <a16:creationId xmlns:a16="http://schemas.microsoft.com/office/drawing/2014/main" id="{9E1E44E9-A510-4144-A1B6-4D2E5C6057A8}"/>
              </a:ext>
            </a:extLst>
          </p:cNvPr>
          <p:cNvGrpSpPr/>
          <p:nvPr/>
        </p:nvGrpSpPr>
        <p:grpSpPr>
          <a:xfrm>
            <a:off x="9968424" y="1896423"/>
            <a:ext cx="292680" cy="378720"/>
            <a:chOff x="9968424" y="1896423"/>
            <a:chExt cx="2926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83E67F2F-0A43-4182-BE97-69F6439F067C}"/>
                    </a:ext>
                  </a:extLst>
                </p14:cNvPr>
                <p14:cNvContentPartPr/>
                <p14:nvPr/>
              </p14:nvContentPartPr>
              <p14:xfrm>
                <a:off x="10031784" y="1934943"/>
                <a:ext cx="4680" cy="846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83E67F2F-0A43-4182-BE97-69F6439F067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22784" y="1925943"/>
                  <a:ext cx="22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686B9B90-E2C4-4EF5-B911-0A8B690BD037}"/>
                    </a:ext>
                  </a:extLst>
                </p14:cNvPr>
                <p14:cNvContentPartPr/>
                <p14:nvPr/>
              </p14:nvContentPartPr>
              <p14:xfrm>
                <a:off x="10024584" y="1896423"/>
                <a:ext cx="149040" cy="13500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686B9B90-E2C4-4EF5-B911-0A8B690BD0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15944" y="1887423"/>
                  <a:ext cx="16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C661DD27-6474-4636-AD0D-223B0B7F8FB8}"/>
                    </a:ext>
                  </a:extLst>
                </p14:cNvPr>
                <p14:cNvContentPartPr/>
                <p14:nvPr/>
              </p14:nvContentPartPr>
              <p14:xfrm>
                <a:off x="10032504" y="1996143"/>
                <a:ext cx="107280" cy="18684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C661DD27-6474-4636-AD0D-223B0B7F8F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23864" y="1987143"/>
                  <a:ext cx="124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9C464F07-5078-42BD-9D08-6B5BFC4DA80F}"/>
                    </a:ext>
                  </a:extLst>
                </p14:cNvPr>
                <p14:cNvContentPartPr/>
                <p14:nvPr/>
              </p14:nvContentPartPr>
              <p14:xfrm>
                <a:off x="9968424" y="2091183"/>
                <a:ext cx="187200" cy="13176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9C464F07-5078-42BD-9D08-6B5BFC4DA8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59784" y="2082183"/>
                  <a:ext cx="204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A2031354-FAD0-46D5-AC26-095DF747FB34}"/>
                    </a:ext>
                  </a:extLst>
                </p14:cNvPr>
                <p14:cNvContentPartPr/>
                <p14:nvPr/>
              </p14:nvContentPartPr>
              <p14:xfrm>
                <a:off x="10018104" y="2180463"/>
                <a:ext cx="243000" cy="9468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A2031354-FAD0-46D5-AC26-095DF747FB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09104" y="2171463"/>
                  <a:ext cx="2606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1" name="群組 3080">
            <a:extLst>
              <a:ext uri="{FF2B5EF4-FFF2-40B4-BE49-F238E27FC236}">
                <a16:creationId xmlns:a16="http://schemas.microsoft.com/office/drawing/2014/main" id="{C32C341F-CED5-4067-8646-5F86FD84C388}"/>
              </a:ext>
            </a:extLst>
          </p:cNvPr>
          <p:cNvGrpSpPr/>
          <p:nvPr/>
        </p:nvGrpSpPr>
        <p:grpSpPr>
          <a:xfrm>
            <a:off x="7022544" y="2899023"/>
            <a:ext cx="326880" cy="324360"/>
            <a:chOff x="7022544" y="2899023"/>
            <a:chExt cx="3268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9E9EAD82-CCE1-4A68-9087-26BBC8723BC0}"/>
                    </a:ext>
                  </a:extLst>
                </p14:cNvPr>
                <p14:cNvContentPartPr/>
                <p14:nvPr/>
              </p14:nvContentPartPr>
              <p14:xfrm>
                <a:off x="7134144" y="2920263"/>
                <a:ext cx="26640" cy="540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9E9EAD82-CCE1-4A68-9087-26BBC8723B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25504" y="2911263"/>
                  <a:ext cx="4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F054FB58-CF6F-4373-84C2-C880B3B2A619}"/>
                    </a:ext>
                  </a:extLst>
                </p14:cNvPr>
                <p14:cNvContentPartPr/>
                <p14:nvPr/>
              </p14:nvContentPartPr>
              <p14:xfrm>
                <a:off x="7022544" y="2899023"/>
                <a:ext cx="99360" cy="32436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F054FB58-CF6F-4373-84C2-C880B3B2A61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13904" y="2890383"/>
                  <a:ext cx="117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623B3BAE-088A-41E4-87E1-AAE96433AEE8}"/>
                    </a:ext>
                  </a:extLst>
                </p14:cNvPr>
                <p14:cNvContentPartPr/>
                <p14:nvPr/>
              </p14:nvContentPartPr>
              <p14:xfrm>
                <a:off x="7182744" y="2956623"/>
                <a:ext cx="5400" cy="15912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623B3BAE-088A-41E4-87E1-AAE96433AEE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73744" y="2947623"/>
                  <a:ext cx="2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6BB90FF3-CC31-4B8B-946E-4758DBEB9D79}"/>
                    </a:ext>
                  </a:extLst>
                </p14:cNvPr>
                <p14:cNvContentPartPr/>
                <p14:nvPr/>
              </p14:nvContentPartPr>
              <p14:xfrm>
                <a:off x="7202544" y="2920983"/>
                <a:ext cx="119160" cy="15732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6BB90FF3-CC31-4B8B-946E-4758DBEB9D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93544" y="2911983"/>
                  <a:ext cx="136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25199D60-BD42-4153-82C9-C4B5B3E407AA}"/>
                    </a:ext>
                  </a:extLst>
                </p14:cNvPr>
                <p14:cNvContentPartPr/>
                <p14:nvPr/>
              </p14:nvContentPartPr>
              <p14:xfrm>
                <a:off x="7199304" y="2987583"/>
                <a:ext cx="114480" cy="11700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25199D60-BD42-4153-82C9-C4B5B3E407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90304" y="2978943"/>
                  <a:ext cx="132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D08F8646-E218-4301-B961-32AC9A5680CF}"/>
                    </a:ext>
                  </a:extLst>
                </p14:cNvPr>
                <p14:cNvContentPartPr/>
                <p14:nvPr/>
              </p14:nvContentPartPr>
              <p14:xfrm>
                <a:off x="7183824" y="3156063"/>
                <a:ext cx="165600" cy="4140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D08F8646-E218-4301-B961-32AC9A5680C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75184" y="3147063"/>
                  <a:ext cx="1832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0" name="群組 3079">
            <a:extLst>
              <a:ext uri="{FF2B5EF4-FFF2-40B4-BE49-F238E27FC236}">
                <a16:creationId xmlns:a16="http://schemas.microsoft.com/office/drawing/2014/main" id="{71446520-3DD7-4115-BC41-F6F89FC1AE28}"/>
              </a:ext>
            </a:extLst>
          </p:cNvPr>
          <p:cNvGrpSpPr/>
          <p:nvPr/>
        </p:nvGrpSpPr>
        <p:grpSpPr>
          <a:xfrm>
            <a:off x="7707264" y="2867343"/>
            <a:ext cx="308160" cy="256320"/>
            <a:chOff x="7707264" y="2867343"/>
            <a:chExt cx="3081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A9C1DF24-9B0F-4AA8-A8D4-892612417A09}"/>
                    </a:ext>
                  </a:extLst>
                </p14:cNvPr>
                <p14:cNvContentPartPr/>
                <p14:nvPr/>
              </p14:nvContentPartPr>
              <p14:xfrm>
                <a:off x="7707264" y="2910183"/>
                <a:ext cx="120960" cy="21348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A9C1DF24-9B0F-4AA8-A8D4-892612417A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98624" y="2901183"/>
                  <a:ext cx="138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00D81678-3845-4DE1-9783-8EA19FB72A38}"/>
                    </a:ext>
                  </a:extLst>
                </p14:cNvPr>
                <p14:cNvContentPartPr/>
                <p14:nvPr/>
              </p14:nvContentPartPr>
              <p14:xfrm>
                <a:off x="7926504" y="2867343"/>
                <a:ext cx="88920" cy="9108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00D81678-3845-4DE1-9783-8EA19FB72A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17504" y="2858703"/>
                  <a:ext cx="1065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9" name="群組 3078">
            <a:extLst>
              <a:ext uri="{FF2B5EF4-FFF2-40B4-BE49-F238E27FC236}">
                <a16:creationId xmlns:a16="http://schemas.microsoft.com/office/drawing/2014/main" id="{D670BB1F-7EA9-4654-84F5-850F85BD0323}"/>
              </a:ext>
            </a:extLst>
          </p:cNvPr>
          <p:cNvGrpSpPr/>
          <p:nvPr/>
        </p:nvGrpSpPr>
        <p:grpSpPr>
          <a:xfrm>
            <a:off x="8331504" y="2785263"/>
            <a:ext cx="264240" cy="366480"/>
            <a:chOff x="8331504" y="2785263"/>
            <a:chExt cx="2642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2" name="筆跡 3071">
                  <a:extLst>
                    <a:ext uri="{FF2B5EF4-FFF2-40B4-BE49-F238E27FC236}">
                      <a16:creationId xmlns:a16="http://schemas.microsoft.com/office/drawing/2014/main" id="{7505A160-5C5E-4CD6-BF53-CE1A0185A2BD}"/>
                    </a:ext>
                  </a:extLst>
                </p14:cNvPr>
                <p14:cNvContentPartPr/>
                <p14:nvPr/>
              </p14:nvContentPartPr>
              <p14:xfrm>
                <a:off x="8389464" y="2823063"/>
                <a:ext cx="11880" cy="108000"/>
              </p14:xfrm>
            </p:contentPart>
          </mc:Choice>
          <mc:Fallback xmlns="">
            <p:pic>
              <p:nvPicPr>
                <p:cNvPr id="3072" name="筆跡 3071">
                  <a:extLst>
                    <a:ext uri="{FF2B5EF4-FFF2-40B4-BE49-F238E27FC236}">
                      <a16:creationId xmlns:a16="http://schemas.microsoft.com/office/drawing/2014/main" id="{7505A160-5C5E-4CD6-BF53-CE1A0185A2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80464" y="2814423"/>
                  <a:ext cx="29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" name="筆跡 3073">
                  <a:extLst>
                    <a:ext uri="{FF2B5EF4-FFF2-40B4-BE49-F238E27FC236}">
                      <a16:creationId xmlns:a16="http://schemas.microsoft.com/office/drawing/2014/main" id="{6D66812C-D386-4D98-917B-D599E7FAF422}"/>
                    </a:ext>
                  </a:extLst>
                </p14:cNvPr>
                <p14:cNvContentPartPr/>
                <p14:nvPr/>
              </p14:nvContentPartPr>
              <p14:xfrm>
                <a:off x="8407104" y="2785263"/>
                <a:ext cx="143280" cy="115200"/>
              </p14:xfrm>
            </p:contentPart>
          </mc:Choice>
          <mc:Fallback xmlns="">
            <p:pic>
              <p:nvPicPr>
                <p:cNvPr id="3074" name="筆跡 3073">
                  <a:extLst>
                    <a:ext uri="{FF2B5EF4-FFF2-40B4-BE49-F238E27FC236}">
                      <a16:creationId xmlns:a16="http://schemas.microsoft.com/office/drawing/2014/main" id="{6D66812C-D386-4D98-917B-D599E7FAF4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98464" y="2776623"/>
                  <a:ext cx="160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5" name="筆跡 3074">
                  <a:extLst>
                    <a:ext uri="{FF2B5EF4-FFF2-40B4-BE49-F238E27FC236}">
                      <a16:creationId xmlns:a16="http://schemas.microsoft.com/office/drawing/2014/main" id="{6D96F917-0BB2-4FBC-BD18-8FCBC25AB990}"/>
                    </a:ext>
                  </a:extLst>
                </p14:cNvPr>
                <p14:cNvContentPartPr/>
                <p14:nvPr/>
              </p14:nvContentPartPr>
              <p14:xfrm>
                <a:off x="8422584" y="2855103"/>
                <a:ext cx="88920" cy="69120"/>
              </p14:xfrm>
            </p:contentPart>
          </mc:Choice>
          <mc:Fallback xmlns="">
            <p:pic>
              <p:nvPicPr>
                <p:cNvPr id="3075" name="筆跡 3074">
                  <a:extLst>
                    <a:ext uri="{FF2B5EF4-FFF2-40B4-BE49-F238E27FC236}">
                      <a16:creationId xmlns:a16="http://schemas.microsoft.com/office/drawing/2014/main" id="{6D96F917-0BB2-4FBC-BD18-8FCBC25AB9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3584" y="2846103"/>
                  <a:ext cx="106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6" name="筆跡 3075">
                  <a:extLst>
                    <a:ext uri="{FF2B5EF4-FFF2-40B4-BE49-F238E27FC236}">
                      <a16:creationId xmlns:a16="http://schemas.microsoft.com/office/drawing/2014/main" id="{73CD709C-328A-436F-8629-E25F9AD5D4FE}"/>
                    </a:ext>
                  </a:extLst>
                </p14:cNvPr>
                <p14:cNvContentPartPr/>
                <p14:nvPr/>
              </p14:nvContentPartPr>
              <p14:xfrm>
                <a:off x="8368584" y="2934303"/>
                <a:ext cx="145080" cy="52200"/>
              </p14:xfrm>
            </p:contentPart>
          </mc:Choice>
          <mc:Fallback xmlns="">
            <p:pic>
              <p:nvPicPr>
                <p:cNvPr id="3076" name="筆跡 3075">
                  <a:extLst>
                    <a:ext uri="{FF2B5EF4-FFF2-40B4-BE49-F238E27FC236}">
                      <a16:creationId xmlns:a16="http://schemas.microsoft.com/office/drawing/2014/main" id="{73CD709C-328A-436F-8629-E25F9AD5D4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59584" y="2925303"/>
                  <a:ext cx="162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7" name="筆跡 3076">
                  <a:extLst>
                    <a:ext uri="{FF2B5EF4-FFF2-40B4-BE49-F238E27FC236}">
                      <a16:creationId xmlns:a16="http://schemas.microsoft.com/office/drawing/2014/main" id="{78F648B5-0819-4377-9023-C4E254157689}"/>
                    </a:ext>
                  </a:extLst>
                </p14:cNvPr>
                <p14:cNvContentPartPr/>
                <p14:nvPr/>
              </p14:nvContentPartPr>
              <p14:xfrm>
                <a:off x="8449584" y="3001623"/>
                <a:ext cx="64080" cy="80280"/>
              </p14:xfrm>
            </p:contentPart>
          </mc:Choice>
          <mc:Fallback xmlns="">
            <p:pic>
              <p:nvPicPr>
                <p:cNvPr id="3077" name="筆跡 3076">
                  <a:extLst>
                    <a:ext uri="{FF2B5EF4-FFF2-40B4-BE49-F238E27FC236}">
                      <a16:creationId xmlns:a16="http://schemas.microsoft.com/office/drawing/2014/main" id="{78F648B5-0819-4377-9023-C4E2541576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40584" y="2992983"/>
                  <a:ext cx="81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8" name="筆跡 3077">
                  <a:extLst>
                    <a:ext uri="{FF2B5EF4-FFF2-40B4-BE49-F238E27FC236}">
                      <a16:creationId xmlns:a16="http://schemas.microsoft.com/office/drawing/2014/main" id="{7BEED815-608D-4A68-A8E7-A510ACD4B3A0}"/>
                    </a:ext>
                  </a:extLst>
                </p14:cNvPr>
                <p14:cNvContentPartPr/>
                <p14:nvPr/>
              </p14:nvContentPartPr>
              <p14:xfrm>
                <a:off x="8331504" y="3044463"/>
                <a:ext cx="264240" cy="107280"/>
              </p14:xfrm>
            </p:contentPart>
          </mc:Choice>
          <mc:Fallback xmlns="">
            <p:pic>
              <p:nvPicPr>
                <p:cNvPr id="3078" name="筆跡 3077">
                  <a:extLst>
                    <a:ext uri="{FF2B5EF4-FFF2-40B4-BE49-F238E27FC236}">
                      <a16:creationId xmlns:a16="http://schemas.microsoft.com/office/drawing/2014/main" id="{7BEED815-608D-4A68-A8E7-A510ACD4B3A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22864" y="3035823"/>
                  <a:ext cx="2818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7" name="群組 3096">
            <a:extLst>
              <a:ext uri="{FF2B5EF4-FFF2-40B4-BE49-F238E27FC236}">
                <a16:creationId xmlns:a16="http://schemas.microsoft.com/office/drawing/2014/main" id="{DC280BD6-E74D-45FC-B452-6E2D974CF581}"/>
              </a:ext>
            </a:extLst>
          </p:cNvPr>
          <p:cNvGrpSpPr/>
          <p:nvPr/>
        </p:nvGrpSpPr>
        <p:grpSpPr>
          <a:xfrm>
            <a:off x="8922984" y="2688063"/>
            <a:ext cx="320040" cy="391680"/>
            <a:chOff x="8922984" y="2688063"/>
            <a:chExt cx="3200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88" name="筆跡 3087">
                  <a:extLst>
                    <a:ext uri="{FF2B5EF4-FFF2-40B4-BE49-F238E27FC236}">
                      <a16:creationId xmlns:a16="http://schemas.microsoft.com/office/drawing/2014/main" id="{C418B7A3-25E4-4EE1-9B05-2DC3D3703BC9}"/>
                    </a:ext>
                  </a:extLst>
                </p14:cNvPr>
                <p14:cNvContentPartPr/>
                <p14:nvPr/>
              </p14:nvContentPartPr>
              <p14:xfrm>
                <a:off x="8922984" y="2758623"/>
                <a:ext cx="18360" cy="85320"/>
              </p14:xfrm>
            </p:contentPart>
          </mc:Choice>
          <mc:Fallback xmlns="">
            <p:pic>
              <p:nvPicPr>
                <p:cNvPr id="3088" name="筆跡 3087">
                  <a:extLst>
                    <a:ext uri="{FF2B5EF4-FFF2-40B4-BE49-F238E27FC236}">
                      <a16:creationId xmlns:a16="http://schemas.microsoft.com/office/drawing/2014/main" id="{C418B7A3-25E4-4EE1-9B05-2DC3D3703BC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14344" y="2749983"/>
                  <a:ext cx="36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89" name="筆跡 3088">
                  <a:extLst>
                    <a:ext uri="{FF2B5EF4-FFF2-40B4-BE49-F238E27FC236}">
                      <a16:creationId xmlns:a16="http://schemas.microsoft.com/office/drawing/2014/main" id="{C67614E8-C8C3-480C-A324-C35C25BA19CB}"/>
                    </a:ext>
                  </a:extLst>
                </p14:cNvPr>
                <p14:cNvContentPartPr/>
                <p14:nvPr/>
              </p14:nvContentPartPr>
              <p14:xfrm>
                <a:off x="8945664" y="2688063"/>
                <a:ext cx="172080" cy="114480"/>
              </p14:xfrm>
            </p:contentPart>
          </mc:Choice>
          <mc:Fallback xmlns="">
            <p:pic>
              <p:nvPicPr>
                <p:cNvPr id="3089" name="筆跡 3088">
                  <a:extLst>
                    <a:ext uri="{FF2B5EF4-FFF2-40B4-BE49-F238E27FC236}">
                      <a16:creationId xmlns:a16="http://schemas.microsoft.com/office/drawing/2014/main" id="{C67614E8-C8C3-480C-A324-C35C25BA19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36664" y="2679423"/>
                  <a:ext cx="189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90" name="筆跡 3089">
                  <a:extLst>
                    <a:ext uri="{FF2B5EF4-FFF2-40B4-BE49-F238E27FC236}">
                      <a16:creationId xmlns:a16="http://schemas.microsoft.com/office/drawing/2014/main" id="{C6AB482E-5702-4B5C-AE29-34431D994085}"/>
                    </a:ext>
                  </a:extLst>
                </p14:cNvPr>
                <p14:cNvContentPartPr/>
                <p14:nvPr/>
              </p14:nvContentPartPr>
              <p14:xfrm>
                <a:off x="8943504" y="2758623"/>
                <a:ext cx="96840" cy="32760"/>
              </p14:xfrm>
            </p:contentPart>
          </mc:Choice>
          <mc:Fallback xmlns="">
            <p:pic>
              <p:nvPicPr>
                <p:cNvPr id="3090" name="筆跡 3089">
                  <a:extLst>
                    <a:ext uri="{FF2B5EF4-FFF2-40B4-BE49-F238E27FC236}">
                      <a16:creationId xmlns:a16="http://schemas.microsoft.com/office/drawing/2014/main" id="{C6AB482E-5702-4B5C-AE29-34431D9940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4864" y="2749983"/>
                  <a:ext cx="114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91" name="筆跡 3090">
                  <a:extLst>
                    <a:ext uri="{FF2B5EF4-FFF2-40B4-BE49-F238E27FC236}">
                      <a16:creationId xmlns:a16="http://schemas.microsoft.com/office/drawing/2014/main" id="{00E14A7B-95E3-4706-81E2-48BBF64629B1}"/>
                    </a:ext>
                  </a:extLst>
                </p14:cNvPr>
                <p14:cNvContentPartPr/>
                <p14:nvPr/>
              </p14:nvContentPartPr>
              <p14:xfrm>
                <a:off x="8962584" y="2792463"/>
                <a:ext cx="144000" cy="24120"/>
              </p14:xfrm>
            </p:contentPart>
          </mc:Choice>
          <mc:Fallback xmlns="">
            <p:pic>
              <p:nvPicPr>
                <p:cNvPr id="3091" name="筆跡 3090">
                  <a:extLst>
                    <a:ext uri="{FF2B5EF4-FFF2-40B4-BE49-F238E27FC236}">
                      <a16:creationId xmlns:a16="http://schemas.microsoft.com/office/drawing/2014/main" id="{00E14A7B-95E3-4706-81E2-48BBF6462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53944" y="2783823"/>
                  <a:ext cx="161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92" name="筆跡 3091">
                  <a:extLst>
                    <a:ext uri="{FF2B5EF4-FFF2-40B4-BE49-F238E27FC236}">
                      <a16:creationId xmlns:a16="http://schemas.microsoft.com/office/drawing/2014/main" id="{643AB9F0-8EEA-403C-AD9C-4BF3CFC21436}"/>
                    </a:ext>
                  </a:extLst>
                </p14:cNvPr>
                <p14:cNvContentPartPr/>
                <p14:nvPr/>
              </p14:nvContentPartPr>
              <p14:xfrm>
                <a:off x="8941704" y="2804703"/>
                <a:ext cx="173880" cy="192960"/>
              </p14:xfrm>
            </p:contentPart>
          </mc:Choice>
          <mc:Fallback xmlns="">
            <p:pic>
              <p:nvPicPr>
                <p:cNvPr id="3092" name="筆跡 3091">
                  <a:extLst>
                    <a:ext uri="{FF2B5EF4-FFF2-40B4-BE49-F238E27FC236}">
                      <a16:creationId xmlns:a16="http://schemas.microsoft.com/office/drawing/2014/main" id="{643AB9F0-8EEA-403C-AD9C-4BF3CFC214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33064" y="2796063"/>
                  <a:ext cx="191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93" name="筆跡 3092">
                  <a:extLst>
                    <a:ext uri="{FF2B5EF4-FFF2-40B4-BE49-F238E27FC236}">
                      <a16:creationId xmlns:a16="http://schemas.microsoft.com/office/drawing/2014/main" id="{1F60AB76-95DF-41A6-9272-C0DF6DE27487}"/>
                    </a:ext>
                  </a:extLst>
                </p14:cNvPr>
                <p14:cNvContentPartPr/>
                <p14:nvPr/>
              </p14:nvContentPartPr>
              <p14:xfrm>
                <a:off x="9023424" y="2874183"/>
                <a:ext cx="32040" cy="205560"/>
              </p14:xfrm>
            </p:contentPart>
          </mc:Choice>
          <mc:Fallback xmlns="">
            <p:pic>
              <p:nvPicPr>
                <p:cNvPr id="3093" name="筆跡 3092">
                  <a:extLst>
                    <a:ext uri="{FF2B5EF4-FFF2-40B4-BE49-F238E27FC236}">
                      <a16:creationId xmlns:a16="http://schemas.microsoft.com/office/drawing/2014/main" id="{1F60AB76-95DF-41A6-9272-C0DF6DE2748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14424" y="2865543"/>
                  <a:ext cx="49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94" name="筆跡 3093">
                  <a:extLst>
                    <a:ext uri="{FF2B5EF4-FFF2-40B4-BE49-F238E27FC236}">
                      <a16:creationId xmlns:a16="http://schemas.microsoft.com/office/drawing/2014/main" id="{35503D25-695E-4ECD-9774-1CCF89B97181}"/>
                    </a:ext>
                  </a:extLst>
                </p14:cNvPr>
                <p14:cNvContentPartPr/>
                <p14:nvPr/>
              </p14:nvContentPartPr>
              <p14:xfrm>
                <a:off x="8933424" y="2941143"/>
                <a:ext cx="118440" cy="109440"/>
              </p14:xfrm>
            </p:contentPart>
          </mc:Choice>
          <mc:Fallback xmlns="">
            <p:pic>
              <p:nvPicPr>
                <p:cNvPr id="3094" name="筆跡 3093">
                  <a:extLst>
                    <a:ext uri="{FF2B5EF4-FFF2-40B4-BE49-F238E27FC236}">
                      <a16:creationId xmlns:a16="http://schemas.microsoft.com/office/drawing/2014/main" id="{35503D25-695E-4ECD-9774-1CCF89B9718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24424" y="2932503"/>
                  <a:ext cx="136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95" name="筆跡 3094">
                  <a:extLst>
                    <a:ext uri="{FF2B5EF4-FFF2-40B4-BE49-F238E27FC236}">
                      <a16:creationId xmlns:a16="http://schemas.microsoft.com/office/drawing/2014/main" id="{79589CC4-0E96-40D4-A803-C3F8C19578C5}"/>
                    </a:ext>
                  </a:extLst>
                </p14:cNvPr>
                <p14:cNvContentPartPr/>
                <p14:nvPr/>
              </p14:nvContentPartPr>
              <p14:xfrm>
                <a:off x="9088224" y="2890023"/>
                <a:ext cx="101880" cy="125640"/>
              </p14:xfrm>
            </p:contentPart>
          </mc:Choice>
          <mc:Fallback xmlns="">
            <p:pic>
              <p:nvPicPr>
                <p:cNvPr id="3095" name="筆跡 3094">
                  <a:extLst>
                    <a:ext uri="{FF2B5EF4-FFF2-40B4-BE49-F238E27FC236}">
                      <a16:creationId xmlns:a16="http://schemas.microsoft.com/office/drawing/2014/main" id="{79589CC4-0E96-40D4-A803-C3F8C19578C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79584" y="2881383"/>
                  <a:ext cx="119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96" name="筆跡 3095">
                  <a:extLst>
                    <a:ext uri="{FF2B5EF4-FFF2-40B4-BE49-F238E27FC236}">
                      <a16:creationId xmlns:a16="http://schemas.microsoft.com/office/drawing/2014/main" id="{05DD70F1-9FE1-4924-87A3-896D8D59166C}"/>
                    </a:ext>
                  </a:extLst>
                </p14:cNvPr>
                <p14:cNvContentPartPr/>
                <p14:nvPr/>
              </p14:nvContentPartPr>
              <p14:xfrm>
                <a:off x="9125304" y="2897943"/>
                <a:ext cx="117720" cy="180720"/>
              </p14:xfrm>
            </p:contentPart>
          </mc:Choice>
          <mc:Fallback xmlns="">
            <p:pic>
              <p:nvPicPr>
                <p:cNvPr id="3096" name="筆跡 3095">
                  <a:extLst>
                    <a:ext uri="{FF2B5EF4-FFF2-40B4-BE49-F238E27FC236}">
                      <a16:creationId xmlns:a16="http://schemas.microsoft.com/office/drawing/2014/main" id="{05DD70F1-9FE1-4924-87A3-896D8D5916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16664" y="2888943"/>
                  <a:ext cx="1353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6" name="群組 3105">
            <a:extLst>
              <a:ext uri="{FF2B5EF4-FFF2-40B4-BE49-F238E27FC236}">
                <a16:creationId xmlns:a16="http://schemas.microsoft.com/office/drawing/2014/main" id="{4D7423C1-8450-4235-A401-F6E9E1F83794}"/>
              </a:ext>
            </a:extLst>
          </p:cNvPr>
          <p:cNvGrpSpPr/>
          <p:nvPr/>
        </p:nvGrpSpPr>
        <p:grpSpPr>
          <a:xfrm>
            <a:off x="9609504" y="2674743"/>
            <a:ext cx="288000" cy="291600"/>
            <a:chOff x="9609504" y="2674743"/>
            <a:chExt cx="2880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98" name="筆跡 3097">
                  <a:extLst>
                    <a:ext uri="{FF2B5EF4-FFF2-40B4-BE49-F238E27FC236}">
                      <a16:creationId xmlns:a16="http://schemas.microsoft.com/office/drawing/2014/main" id="{B29B22C8-14DB-4EBB-987D-420D6D811960}"/>
                    </a:ext>
                  </a:extLst>
                </p14:cNvPr>
                <p14:cNvContentPartPr/>
                <p14:nvPr/>
              </p14:nvContentPartPr>
              <p14:xfrm>
                <a:off x="9739104" y="2674743"/>
                <a:ext cx="11160" cy="288000"/>
              </p14:xfrm>
            </p:contentPart>
          </mc:Choice>
          <mc:Fallback xmlns="">
            <p:pic>
              <p:nvPicPr>
                <p:cNvPr id="3098" name="筆跡 3097">
                  <a:extLst>
                    <a:ext uri="{FF2B5EF4-FFF2-40B4-BE49-F238E27FC236}">
                      <a16:creationId xmlns:a16="http://schemas.microsoft.com/office/drawing/2014/main" id="{B29B22C8-14DB-4EBB-987D-420D6D81196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30104" y="2665743"/>
                  <a:ext cx="28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99" name="筆跡 3098">
                  <a:extLst>
                    <a:ext uri="{FF2B5EF4-FFF2-40B4-BE49-F238E27FC236}">
                      <a16:creationId xmlns:a16="http://schemas.microsoft.com/office/drawing/2014/main" id="{D92D8BD5-E8EB-439B-9720-796AB58ECA14}"/>
                    </a:ext>
                  </a:extLst>
                </p14:cNvPr>
                <p14:cNvContentPartPr/>
                <p14:nvPr/>
              </p14:nvContentPartPr>
              <p14:xfrm>
                <a:off x="9609504" y="2835303"/>
                <a:ext cx="52560" cy="131040"/>
              </p14:xfrm>
            </p:contentPart>
          </mc:Choice>
          <mc:Fallback xmlns="">
            <p:pic>
              <p:nvPicPr>
                <p:cNvPr id="3099" name="筆跡 3098">
                  <a:extLst>
                    <a:ext uri="{FF2B5EF4-FFF2-40B4-BE49-F238E27FC236}">
                      <a16:creationId xmlns:a16="http://schemas.microsoft.com/office/drawing/2014/main" id="{D92D8BD5-E8EB-439B-9720-796AB58ECA1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00504" y="2826663"/>
                  <a:ext cx="70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00" name="筆跡 3099">
                  <a:extLst>
                    <a:ext uri="{FF2B5EF4-FFF2-40B4-BE49-F238E27FC236}">
                      <a16:creationId xmlns:a16="http://schemas.microsoft.com/office/drawing/2014/main" id="{3FFFE404-9D77-4B42-A33D-AE1A9B16B557}"/>
                    </a:ext>
                  </a:extLst>
                </p14:cNvPr>
                <p14:cNvContentPartPr/>
                <p14:nvPr/>
              </p14:nvContentPartPr>
              <p14:xfrm>
                <a:off x="9826944" y="2863383"/>
                <a:ext cx="70560" cy="43200"/>
              </p14:xfrm>
            </p:contentPart>
          </mc:Choice>
          <mc:Fallback xmlns="">
            <p:pic>
              <p:nvPicPr>
                <p:cNvPr id="3100" name="筆跡 3099">
                  <a:extLst>
                    <a:ext uri="{FF2B5EF4-FFF2-40B4-BE49-F238E27FC236}">
                      <a16:creationId xmlns:a16="http://schemas.microsoft.com/office/drawing/2014/main" id="{3FFFE404-9D77-4B42-A33D-AE1A9B16B5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17944" y="2854743"/>
                  <a:ext cx="882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5" name="群組 3104">
            <a:extLst>
              <a:ext uri="{FF2B5EF4-FFF2-40B4-BE49-F238E27FC236}">
                <a16:creationId xmlns:a16="http://schemas.microsoft.com/office/drawing/2014/main" id="{0AF10F05-0D34-43A6-A23F-472F485FE9BD}"/>
              </a:ext>
            </a:extLst>
          </p:cNvPr>
          <p:cNvGrpSpPr/>
          <p:nvPr/>
        </p:nvGrpSpPr>
        <p:grpSpPr>
          <a:xfrm>
            <a:off x="10154904" y="2676543"/>
            <a:ext cx="234360" cy="308520"/>
            <a:chOff x="10154904" y="2676543"/>
            <a:chExt cx="2343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01" name="筆跡 3100">
                  <a:extLst>
                    <a:ext uri="{FF2B5EF4-FFF2-40B4-BE49-F238E27FC236}">
                      <a16:creationId xmlns:a16="http://schemas.microsoft.com/office/drawing/2014/main" id="{3B68F905-B3BA-41F7-9811-A1E3BEC6D42D}"/>
                    </a:ext>
                  </a:extLst>
                </p14:cNvPr>
                <p14:cNvContentPartPr/>
                <p14:nvPr/>
              </p14:nvContentPartPr>
              <p14:xfrm>
                <a:off x="10154904" y="2676543"/>
                <a:ext cx="132480" cy="265680"/>
              </p14:xfrm>
            </p:contentPart>
          </mc:Choice>
          <mc:Fallback xmlns="">
            <p:pic>
              <p:nvPicPr>
                <p:cNvPr id="3101" name="筆跡 3100">
                  <a:extLst>
                    <a:ext uri="{FF2B5EF4-FFF2-40B4-BE49-F238E27FC236}">
                      <a16:creationId xmlns:a16="http://schemas.microsoft.com/office/drawing/2014/main" id="{3B68F905-B3BA-41F7-9811-A1E3BEC6D4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45904" y="2667543"/>
                  <a:ext cx="150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02" name="筆跡 3101">
                  <a:extLst>
                    <a:ext uri="{FF2B5EF4-FFF2-40B4-BE49-F238E27FC236}">
                      <a16:creationId xmlns:a16="http://schemas.microsoft.com/office/drawing/2014/main" id="{8823540A-8B18-437B-9B3D-2BBF6B3B8ECD}"/>
                    </a:ext>
                  </a:extLst>
                </p14:cNvPr>
                <p14:cNvContentPartPr/>
                <p14:nvPr/>
              </p14:nvContentPartPr>
              <p14:xfrm>
                <a:off x="10179744" y="2751063"/>
                <a:ext cx="64080" cy="158760"/>
              </p14:xfrm>
            </p:contentPart>
          </mc:Choice>
          <mc:Fallback xmlns="">
            <p:pic>
              <p:nvPicPr>
                <p:cNvPr id="3102" name="筆跡 3101">
                  <a:extLst>
                    <a:ext uri="{FF2B5EF4-FFF2-40B4-BE49-F238E27FC236}">
                      <a16:creationId xmlns:a16="http://schemas.microsoft.com/office/drawing/2014/main" id="{8823540A-8B18-437B-9B3D-2BBF6B3B8EC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70744" y="2742063"/>
                  <a:ext cx="81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03" name="筆跡 3102">
                  <a:extLst>
                    <a:ext uri="{FF2B5EF4-FFF2-40B4-BE49-F238E27FC236}">
                      <a16:creationId xmlns:a16="http://schemas.microsoft.com/office/drawing/2014/main" id="{DE660CBC-805B-41DA-BB2A-3C523A0F97D7}"/>
                    </a:ext>
                  </a:extLst>
                </p14:cNvPr>
                <p14:cNvContentPartPr/>
                <p14:nvPr/>
              </p14:nvContentPartPr>
              <p14:xfrm>
                <a:off x="10173264" y="2845023"/>
                <a:ext cx="45720" cy="88920"/>
              </p14:xfrm>
            </p:contentPart>
          </mc:Choice>
          <mc:Fallback xmlns="">
            <p:pic>
              <p:nvPicPr>
                <p:cNvPr id="3103" name="筆跡 3102">
                  <a:extLst>
                    <a:ext uri="{FF2B5EF4-FFF2-40B4-BE49-F238E27FC236}">
                      <a16:creationId xmlns:a16="http://schemas.microsoft.com/office/drawing/2014/main" id="{DE660CBC-805B-41DA-BB2A-3C523A0F97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64264" y="2836023"/>
                  <a:ext cx="6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04" name="筆跡 3103">
                  <a:extLst>
                    <a:ext uri="{FF2B5EF4-FFF2-40B4-BE49-F238E27FC236}">
                      <a16:creationId xmlns:a16="http://schemas.microsoft.com/office/drawing/2014/main" id="{44B46A68-65B5-446F-8AF6-268212DBDAF9}"/>
                    </a:ext>
                  </a:extLst>
                </p14:cNvPr>
                <p14:cNvContentPartPr/>
                <p14:nvPr/>
              </p14:nvContentPartPr>
              <p14:xfrm>
                <a:off x="10261824" y="2686263"/>
                <a:ext cx="127440" cy="298800"/>
              </p14:xfrm>
            </p:contentPart>
          </mc:Choice>
          <mc:Fallback xmlns="">
            <p:pic>
              <p:nvPicPr>
                <p:cNvPr id="3104" name="筆跡 3103">
                  <a:extLst>
                    <a:ext uri="{FF2B5EF4-FFF2-40B4-BE49-F238E27FC236}">
                      <a16:creationId xmlns:a16="http://schemas.microsoft.com/office/drawing/2014/main" id="{44B46A68-65B5-446F-8AF6-268212DBDA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53184" y="2677263"/>
                  <a:ext cx="14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2" name="群組 3111">
            <a:extLst>
              <a:ext uri="{FF2B5EF4-FFF2-40B4-BE49-F238E27FC236}">
                <a16:creationId xmlns:a16="http://schemas.microsoft.com/office/drawing/2014/main" id="{488A5BFD-0DE6-4337-AD01-ADD64AA368CF}"/>
              </a:ext>
            </a:extLst>
          </p:cNvPr>
          <p:cNvGrpSpPr/>
          <p:nvPr/>
        </p:nvGrpSpPr>
        <p:grpSpPr>
          <a:xfrm>
            <a:off x="10639104" y="2652423"/>
            <a:ext cx="670320" cy="315000"/>
            <a:chOff x="10639104" y="2652423"/>
            <a:chExt cx="6703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07" name="筆跡 3106">
                  <a:extLst>
                    <a:ext uri="{FF2B5EF4-FFF2-40B4-BE49-F238E27FC236}">
                      <a16:creationId xmlns:a16="http://schemas.microsoft.com/office/drawing/2014/main" id="{56341667-5BE7-48A4-919F-2BA0429AA84A}"/>
                    </a:ext>
                  </a:extLst>
                </p14:cNvPr>
                <p14:cNvContentPartPr/>
                <p14:nvPr/>
              </p14:nvContentPartPr>
              <p14:xfrm>
                <a:off x="10639104" y="2795343"/>
                <a:ext cx="95760" cy="168120"/>
              </p14:xfrm>
            </p:contentPart>
          </mc:Choice>
          <mc:Fallback xmlns="">
            <p:pic>
              <p:nvPicPr>
                <p:cNvPr id="3107" name="筆跡 3106">
                  <a:extLst>
                    <a:ext uri="{FF2B5EF4-FFF2-40B4-BE49-F238E27FC236}">
                      <a16:creationId xmlns:a16="http://schemas.microsoft.com/office/drawing/2014/main" id="{56341667-5BE7-48A4-919F-2BA0429AA84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30464" y="2786343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108" name="筆跡 3107">
                  <a:extLst>
                    <a:ext uri="{FF2B5EF4-FFF2-40B4-BE49-F238E27FC236}">
                      <a16:creationId xmlns:a16="http://schemas.microsoft.com/office/drawing/2014/main" id="{0A782A6A-BBD1-4F27-BB70-93F6EF7DD10E}"/>
                    </a:ext>
                  </a:extLst>
                </p14:cNvPr>
                <p14:cNvContentPartPr/>
                <p14:nvPr/>
              </p14:nvContentPartPr>
              <p14:xfrm>
                <a:off x="10778424" y="2792103"/>
                <a:ext cx="65520" cy="126000"/>
              </p14:xfrm>
            </p:contentPart>
          </mc:Choice>
          <mc:Fallback xmlns="">
            <p:pic>
              <p:nvPicPr>
                <p:cNvPr id="3108" name="筆跡 3107">
                  <a:extLst>
                    <a:ext uri="{FF2B5EF4-FFF2-40B4-BE49-F238E27FC236}">
                      <a16:creationId xmlns:a16="http://schemas.microsoft.com/office/drawing/2014/main" id="{0A782A6A-BBD1-4F27-BB70-93F6EF7DD1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69784" y="2783103"/>
                  <a:ext cx="83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09" name="筆跡 3108">
                  <a:extLst>
                    <a:ext uri="{FF2B5EF4-FFF2-40B4-BE49-F238E27FC236}">
                      <a16:creationId xmlns:a16="http://schemas.microsoft.com/office/drawing/2014/main" id="{A9774C64-EB3C-47F1-AA3B-014D55A94BCC}"/>
                    </a:ext>
                  </a:extLst>
                </p14:cNvPr>
                <p14:cNvContentPartPr/>
                <p14:nvPr/>
              </p14:nvContentPartPr>
              <p14:xfrm>
                <a:off x="10886784" y="2652423"/>
                <a:ext cx="143280" cy="299880"/>
              </p14:xfrm>
            </p:contentPart>
          </mc:Choice>
          <mc:Fallback xmlns="">
            <p:pic>
              <p:nvPicPr>
                <p:cNvPr id="3109" name="筆跡 3108">
                  <a:extLst>
                    <a:ext uri="{FF2B5EF4-FFF2-40B4-BE49-F238E27FC236}">
                      <a16:creationId xmlns:a16="http://schemas.microsoft.com/office/drawing/2014/main" id="{A9774C64-EB3C-47F1-AA3B-014D55A94BC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877784" y="2643423"/>
                  <a:ext cx="160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10" name="筆跡 3109">
                  <a:extLst>
                    <a:ext uri="{FF2B5EF4-FFF2-40B4-BE49-F238E27FC236}">
                      <a16:creationId xmlns:a16="http://schemas.microsoft.com/office/drawing/2014/main" id="{DE634CA1-E9A9-4292-80F9-DAC739303DD0}"/>
                    </a:ext>
                  </a:extLst>
                </p14:cNvPr>
                <p14:cNvContentPartPr/>
                <p14:nvPr/>
              </p14:nvContentPartPr>
              <p14:xfrm>
                <a:off x="11051664" y="2831343"/>
                <a:ext cx="73440" cy="136080"/>
              </p14:xfrm>
            </p:contentPart>
          </mc:Choice>
          <mc:Fallback xmlns="">
            <p:pic>
              <p:nvPicPr>
                <p:cNvPr id="3110" name="筆跡 3109">
                  <a:extLst>
                    <a:ext uri="{FF2B5EF4-FFF2-40B4-BE49-F238E27FC236}">
                      <a16:creationId xmlns:a16="http://schemas.microsoft.com/office/drawing/2014/main" id="{DE634CA1-E9A9-4292-80F9-DAC739303D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043024" y="2822703"/>
                  <a:ext cx="91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11" name="筆跡 3110">
                  <a:extLst>
                    <a:ext uri="{FF2B5EF4-FFF2-40B4-BE49-F238E27FC236}">
                      <a16:creationId xmlns:a16="http://schemas.microsoft.com/office/drawing/2014/main" id="{F7079848-8C35-473A-A648-7404C92B9A60}"/>
                    </a:ext>
                  </a:extLst>
                </p14:cNvPr>
                <p14:cNvContentPartPr/>
                <p14:nvPr/>
              </p14:nvContentPartPr>
              <p14:xfrm>
                <a:off x="11178384" y="2839263"/>
                <a:ext cx="131040" cy="111240"/>
              </p14:xfrm>
            </p:contentPart>
          </mc:Choice>
          <mc:Fallback xmlns="">
            <p:pic>
              <p:nvPicPr>
                <p:cNvPr id="3111" name="筆跡 3110">
                  <a:extLst>
                    <a:ext uri="{FF2B5EF4-FFF2-40B4-BE49-F238E27FC236}">
                      <a16:creationId xmlns:a16="http://schemas.microsoft.com/office/drawing/2014/main" id="{F7079848-8C35-473A-A648-7404C92B9A6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169744" y="2830263"/>
                  <a:ext cx="1486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113" name="筆跡 3112">
                <a:extLst>
                  <a:ext uri="{FF2B5EF4-FFF2-40B4-BE49-F238E27FC236}">
                    <a16:creationId xmlns:a16="http://schemas.microsoft.com/office/drawing/2014/main" id="{0DD93375-D256-44C9-9BD7-CD187827F68F}"/>
                  </a:ext>
                </a:extLst>
              </p14:cNvPr>
              <p14:cNvContentPartPr/>
              <p14:nvPr/>
            </p14:nvContentPartPr>
            <p14:xfrm>
              <a:off x="6834984" y="3755463"/>
              <a:ext cx="39960" cy="103680"/>
            </p14:xfrm>
          </p:contentPart>
        </mc:Choice>
        <mc:Fallback xmlns="">
          <p:pic>
            <p:nvPicPr>
              <p:cNvPr id="3113" name="筆跡 3112">
                <a:extLst>
                  <a:ext uri="{FF2B5EF4-FFF2-40B4-BE49-F238E27FC236}">
                    <a16:creationId xmlns:a16="http://schemas.microsoft.com/office/drawing/2014/main" id="{0DD93375-D256-44C9-9BD7-CD187827F68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826344" y="3746823"/>
                <a:ext cx="57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114" name="筆跡 3113">
                <a:extLst>
                  <a:ext uri="{FF2B5EF4-FFF2-40B4-BE49-F238E27FC236}">
                    <a16:creationId xmlns:a16="http://schemas.microsoft.com/office/drawing/2014/main" id="{8940B8B8-69DE-49A6-8159-3E2D5AAC5576}"/>
                  </a:ext>
                </a:extLst>
              </p14:cNvPr>
              <p14:cNvContentPartPr/>
              <p14:nvPr/>
            </p14:nvContentPartPr>
            <p14:xfrm>
              <a:off x="6795744" y="4017183"/>
              <a:ext cx="32760" cy="34920"/>
            </p14:xfrm>
          </p:contentPart>
        </mc:Choice>
        <mc:Fallback xmlns="">
          <p:pic>
            <p:nvPicPr>
              <p:cNvPr id="3114" name="筆跡 3113">
                <a:extLst>
                  <a:ext uri="{FF2B5EF4-FFF2-40B4-BE49-F238E27FC236}">
                    <a16:creationId xmlns:a16="http://schemas.microsoft.com/office/drawing/2014/main" id="{8940B8B8-69DE-49A6-8159-3E2D5AAC557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786744" y="4008183"/>
                <a:ext cx="50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115" name="筆跡 3114">
                <a:extLst>
                  <a:ext uri="{FF2B5EF4-FFF2-40B4-BE49-F238E27FC236}">
                    <a16:creationId xmlns:a16="http://schemas.microsoft.com/office/drawing/2014/main" id="{E1B41993-460F-4F5F-A679-E13E4A3497B4}"/>
                  </a:ext>
                </a:extLst>
              </p14:cNvPr>
              <p14:cNvContentPartPr/>
              <p14:nvPr/>
            </p14:nvContentPartPr>
            <p14:xfrm>
              <a:off x="6977184" y="4000623"/>
              <a:ext cx="18360" cy="54720"/>
            </p14:xfrm>
          </p:contentPart>
        </mc:Choice>
        <mc:Fallback xmlns="">
          <p:pic>
            <p:nvPicPr>
              <p:cNvPr id="3115" name="筆跡 3114">
                <a:extLst>
                  <a:ext uri="{FF2B5EF4-FFF2-40B4-BE49-F238E27FC236}">
                    <a16:creationId xmlns:a16="http://schemas.microsoft.com/office/drawing/2014/main" id="{E1B41993-460F-4F5F-A679-E13E4A3497B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68544" y="3991623"/>
                <a:ext cx="3600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5" name="群組 3134">
            <a:extLst>
              <a:ext uri="{FF2B5EF4-FFF2-40B4-BE49-F238E27FC236}">
                <a16:creationId xmlns:a16="http://schemas.microsoft.com/office/drawing/2014/main" id="{50E9187C-1A5A-446F-A80B-01B7A5B58D8D}"/>
              </a:ext>
            </a:extLst>
          </p:cNvPr>
          <p:cNvGrpSpPr/>
          <p:nvPr/>
        </p:nvGrpSpPr>
        <p:grpSpPr>
          <a:xfrm>
            <a:off x="7324944" y="3696423"/>
            <a:ext cx="571680" cy="437760"/>
            <a:chOff x="7324944" y="3696423"/>
            <a:chExt cx="5716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23" name="筆跡 3122">
                  <a:extLst>
                    <a:ext uri="{FF2B5EF4-FFF2-40B4-BE49-F238E27FC236}">
                      <a16:creationId xmlns:a16="http://schemas.microsoft.com/office/drawing/2014/main" id="{80FFE8C8-249E-4365-B0D2-B89D0B6B544E}"/>
                    </a:ext>
                  </a:extLst>
                </p14:cNvPr>
                <p14:cNvContentPartPr/>
                <p14:nvPr/>
              </p14:nvContentPartPr>
              <p14:xfrm>
                <a:off x="7324944" y="3871743"/>
                <a:ext cx="106200" cy="21240"/>
              </p14:xfrm>
            </p:contentPart>
          </mc:Choice>
          <mc:Fallback xmlns="">
            <p:pic>
              <p:nvPicPr>
                <p:cNvPr id="3123" name="筆跡 3122">
                  <a:extLst>
                    <a:ext uri="{FF2B5EF4-FFF2-40B4-BE49-F238E27FC236}">
                      <a16:creationId xmlns:a16="http://schemas.microsoft.com/office/drawing/2014/main" id="{80FFE8C8-249E-4365-B0D2-B89D0B6B544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15944" y="3862743"/>
                  <a:ext cx="123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24" name="筆跡 3123">
                  <a:extLst>
                    <a:ext uri="{FF2B5EF4-FFF2-40B4-BE49-F238E27FC236}">
                      <a16:creationId xmlns:a16="http://schemas.microsoft.com/office/drawing/2014/main" id="{05AC2368-F431-43B5-85BB-60762E429BF5}"/>
                    </a:ext>
                  </a:extLst>
                </p14:cNvPr>
                <p14:cNvContentPartPr/>
                <p14:nvPr/>
              </p14:nvContentPartPr>
              <p14:xfrm>
                <a:off x="7364544" y="3696423"/>
                <a:ext cx="55800" cy="390240"/>
              </p14:xfrm>
            </p:contentPart>
          </mc:Choice>
          <mc:Fallback xmlns="">
            <p:pic>
              <p:nvPicPr>
                <p:cNvPr id="3124" name="筆跡 3123">
                  <a:extLst>
                    <a:ext uri="{FF2B5EF4-FFF2-40B4-BE49-F238E27FC236}">
                      <a16:creationId xmlns:a16="http://schemas.microsoft.com/office/drawing/2014/main" id="{05AC2368-F431-43B5-85BB-60762E429BF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5544" y="3687783"/>
                  <a:ext cx="73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25" name="筆跡 3124">
                  <a:extLst>
                    <a:ext uri="{FF2B5EF4-FFF2-40B4-BE49-F238E27FC236}">
                      <a16:creationId xmlns:a16="http://schemas.microsoft.com/office/drawing/2014/main" id="{554A3F0D-2081-42FA-A9C4-C7EBCF0F3E42}"/>
                    </a:ext>
                  </a:extLst>
                </p14:cNvPr>
                <p14:cNvContentPartPr/>
                <p14:nvPr/>
              </p14:nvContentPartPr>
              <p14:xfrm>
                <a:off x="7490184" y="3841863"/>
                <a:ext cx="49680" cy="255960"/>
              </p14:xfrm>
            </p:contentPart>
          </mc:Choice>
          <mc:Fallback xmlns="">
            <p:pic>
              <p:nvPicPr>
                <p:cNvPr id="3125" name="筆跡 3124">
                  <a:extLst>
                    <a:ext uri="{FF2B5EF4-FFF2-40B4-BE49-F238E27FC236}">
                      <a16:creationId xmlns:a16="http://schemas.microsoft.com/office/drawing/2014/main" id="{554A3F0D-2081-42FA-A9C4-C7EBCF0F3E4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81184" y="3832863"/>
                  <a:ext cx="67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26" name="筆跡 3125">
                  <a:extLst>
                    <a:ext uri="{FF2B5EF4-FFF2-40B4-BE49-F238E27FC236}">
                      <a16:creationId xmlns:a16="http://schemas.microsoft.com/office/drawing/2014/main" id="{57808F63-15C3-40A4-8878-6BEA184283A5}"/>
                    </a:ext>
                  </a:extLst>
                </p14:cNvPr>
                <p14:cNvContentPartPr/>
                <p14:nvPr/>
              </p14:nvContentPartPr>
              <p14:xfrm>
                <a:off x="7607544" y="3880743"/>
                <a:ext cx="106920" cy="179640"/>
              </p14:xfrm>
            </p:contentPart>
          </mc:Choice>
          <mc:Fallback xmlns="">
            <p:pic>
              <p:nvPicPr>
                <p:cNvPr id="3126" name="筆跡 3125">
                  <a:extLst>
                    <a:ext uri="{FF2B5EF4-FFF2-40B4-BE49-F238E27FC236}">
                      <a16:creationId xmlns:a16="http://schemas.microsoft.com/office/drawing/2014/main" id="{57808F63-15C3-40A4-8878-6BEA184283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98904" y="3871743"/>
                  <a:ext cx="124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27" name="筆跡 3126">
                  <a:extLst>
                    <a:ext uri="{FF2B5EF4-FFF2-40B4-BE49-F238E27FC236}">
                      <a16:creationId xmlns:a16="http://schemas.microsoft.com/office/drawing/2014/main" id="{65ABCB61-1E84-496F-B53F-6B6129FAEB00}"/>
                    </a:ext>
                  </a:extLst>
                </p14:cNvPr>
                <p14:cNvContentPartPr/>
                <p14:nvPr/>
              </p14:nvContentPartPr>
              <p14:xfrm>
                <a:off x="7805904" y="3837903"/>
                <a:ext cx="90720" cy="296280"/>
              </p14:xfrm>
            </p:contentPart>
          </mc:Choice>
          <mc:Fallback xmlns="">
            <p:pic>
              <p:nvPicPr>
                <p:cNvPr id="3127" name="筆跡 3126">
                  <a:extLst>
                    <a:ext uri="{FF2B5EF4-FFF2-40B4-BE49-F238E27FC236}">
                      <a16:creationId xmlns:a16="http://schemas.microsoft.com/office/drawing/2014/main" id="{65ABCB61-1E84-496F-B53F-6B6129FAEB0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96904" y="3828903"/>
                  <a:ext cx="1083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4" name="群組 3133">
            <a:extLst>
              <a:ext uri="{FF2B5EF4-FFF2-40B4-BE49-F238E27FC236}">
                <a16:creationId xmlns:a16="http://schemas.microsoft.com/office/drawing/2014/main" id="{04EB5018-EDAC-4BE4-80DC-3DE90244A5A0}"/>
              </a:ext>
            </a:extLst>
          </p:cNvPr>
          <p:cNvGrpSpPr/>
          <p:nvPr/>
        </p:nvGrpSpPr>
        <p:grpSpPr>
          <a:xfrm>
            <a:off x="8134224" y="3811623"/>
            <a:ext cx="113760" cy="210600"/>
            <a:chOff x="8134224" y="3811623"/>
            <a:chExt cx="113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28" name="筆跡 3127">
                  <a:extLst>
                    <a:ext uri="{FF2B5EF4-FFF2-40B4-BE49-F238E27FC236}">
                      <a16:creationId xmlns:a16="http://schemas.microsoft.com/office/drawing/2014/main" id="{B3B2D0D9-3F64-4F0C-BAA8-769EEC418578}"/>
                    </a:ext>
                  </a:extLst>
                </p14:cNvPr>
                <p14:cNvContentPartPr/>
                <p14:nvPr/>
              </p14:nvContentPartPr>
              <p14:xfrm>
                <a:off x="8134224" y="3895863"/>
                <a:ext cx="10800" cy="102240"/>
              </p14:xfrm>
            </p:contentPart>
          </mc:Choice>
          <mc:Fallback xmlns="">
            <p:pic>
              <p:nvPicPr>
                <p:cNvPr id="3128" name="筆跡 3127">
                  <a:extLst>
                    <a:ext uri="{FF2B5EF4-FFF2-40B4-BE49-F238E27FC236}">
                      <a16:creationId xmlns:a16="http://schemas.microsoft.com/office/drawing/2014/main" id="{B3B2D0D9-3F64-4F0C-BAA8-769EEC4185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25584" y="3887223"/>
                  <a:ext cx="2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29" name="筆跡 3128">
                  <a:extLst>
                    <a:ext uri="{FF2B5EF4-FFF2-40B4-BE49-F238E27FC236}">
                      <a16:creationId xmlns:a16="http://schemas.microsoft.com/office/drawing/2014/main" id="{AB62FA3B-B5DE-47EB-AC5E-476626714D31}"/>
                    </a:ext>
                  </a:extLst>
                </p14:cNvPr>
                <p14:cNvContentPartPr/>
                <p14:nvPr/>
              </p14:nvContentPartPr>
              <p14:xfrm>
                <a:off x="8136744" y="3811623"/>
                <a:ext cx="18720" cy="5400"/>
              </p14:xfrm>
            </p:contentPart>
          </mc:Choice>
          <mc:Fallback xmlns="">
            <p:pic>
              <p:nvPicPr>
                <p:cNvPr id="3129" name="筆跡 3128">
                  <a:extLst>
                    <a:ext uri="{FF2B5EF4-FFF2-40B4-BE49-F238E27FC236}">
                      <a16:creationId xmlns:a16="http://schemas.microsoft.com/office/drawing/2014/main" id="{AB62FA3B-B5DE-47EB-AC5E-476626714D3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28104" y="3802983"/>
                  <a:ext cx="36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30" name="筆跡 3129">
                  <a:extLst>
                    <a:ext uri="{FF2B5EF4-FFF2-40B4-BE49-F238E27FC236}">
                      <a16:creationId xmlns:a16="http://schemas.microsoft.com/office/drawing/2014/main" id="{5D12CC57-93F6-4FD0-BEAC-F261D4549019}"/>
                    </a:ext>
                  </a:extLst>
                </p14:cNvPr>
                <p14:cNvContentPartPr/>
                <p14:nvPr/>
              </p14:nvContentPartPr>
              <p14:xfrm>
                <a:off x="8192904" y="3867783"/>
                <a:ext cx="55080" cy="154440"/>
              </p14:xfrm>
            </p:contentPart>
          </mc:Choice>
          <mc:Fallback xmlns="">
            <p:pic>
              <p:nvPicPr>
                <p:cNvPr id="3130" name="筆跡 3129">
                  <a:extLst>
                    <a:ext uri="{FF2B5EF4-FFF2-40B4-BE49-F238E27FC236}">
                      <a16:creationId xmlns:a16="http://schemas.microsoft.com/office/drawing/2014/main" id="{5D12CC57-93F6-4FD0-BEAC-F261D45490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84264" y="3858783"/>
                  <a:ext cx="727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9" name="群組 3138">
            <a:extLst>
              <a:ext uri="{FF2B5EF4-FFF2-40B4-BE49-F238E27FC236}">
                <a16:creationId xmlns:a16="http://schemas.microsoft.com/office/drawing/2014/main" id="{DBD45EC2-071B-4BBD-AAA3-CBDC513A738F}"/>
              </a:ext>
            </a:extLst>
          </p:cNvPr>
          <p:cNvGrpSpPr/>
          <p:nvPr/>
        </p:nvGrpSpPr>
        <p:grpSpPr>
          <a:xfrm>
            <a:off x="8579904" y="3693183"/>
            <a:ext cx="957600" cy="407160"/>
            <a:chOff x="8579904" y="3693183"/>
            <a:chExt cx="95760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31" name="筆跡 3130">
                  <a:extLst>
                    <a:ext uri="{FF2B5EF4-FFF2-40B4-BE49-F238E27FC236}">
                      <a16:creationId xmlns:a16="http://schemas.microsoft.com/office/drawing/2014/main" id="{85C1C164-3A50-45E5-9B7A-1DC33CBFE4DA}"/>
                    </a:ext>
                  </a:extLst>
                </p14:cNvPr>
                <p14:cNvContentPartPr/>
                <p14:nvPr/>
              </p14:nvContentPartPr>
              <p14:xfrm>
                <a:off x="8579904" y="3693183"/>
                <a:ext cx="227520" cy="328320"/>
              </p14:xfrm>
            </p:contentPart>
          </mc:Choice>
          <mc:Fallback xmlns="">
            <p:pic>
              <p:nvPicPr>
                <p:cNvPr id="3131" name="筆跡 3130">
                  <a:extLst>
                    <a:ext uri="{FF2B5EF4-FFF2-40B4-BE49-F238E27FC236}">
                      <a16:creationId xmlns:a16="http://schemas.microsoft.com/office/drawing/2014/main" id="{85C1C164-3A50-45E5-9B7A-1DC33CBFE4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71264" y="3684543"/>
                  <a:ext cx="245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32" name="筆跡 3131">
                  <a:extLst>
                    <a:ext uri="{FF2B5EF4-FFF2-40B4-BE49-F238E27FC236}">
                      <a16:creationId xmlns:a16="http://schemas.microsoft.com/office/drawing/2014/main" id="{9256E89A-09B0-4CC2-B811-28093BD9980B}"/>
                    </a:ext>
                  </a:extLst>
                </p14:cNvPr>
                <p14:cNvContentPartPr/>
                <p14:nvPr/>
              </p14:nvContentPartPr>
              <p14:xfrm>
                <a:off x="8925504" y="3832863"/>
                <a:ext cx="59400" cy="222840"/>
              </p14:xfrm>
            </p:contentPart>
          </mc:Choice>
          <mc:Fallback xmlns="">
            <p:pic>
              <p:nvPicPr>
                <p:cNvPr id="3132" name="筆跡 3131">
                  <a:extLst>
                    <a:ext uri="{FF2B5EF4-FFF2-40B4-BE49-F238E27FC236}">
                      <a16:creationId xmlns:a16="http://schemas.microsoft.com/office/drawing/2014/main" id="{9256E89A-09B0-4CC2-B811-28093BD9980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16864" y="3823863"/>
                  <a:ext cx="77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36" name="筆跡 3135">
                  <a:extLst>
                    <a:ext uri="{FF2B5EF4-FFF2-40B4-BE49-F238E27FC236}">
                      <a16:creationId xmlns:a16="http://schemas.microsoft.com/office/drawing/2014/main" id="{C5638FB9-CE7F-46F9-B8E8-01080BAE5AA8}"/>
                    </a:ext>
                  </a:extLst>
                </p14:cNvPr>
                <p14:cNvContentPartPr/>
                <p14:nvPr/>
              </p14:nvContentPartPr>
              <p14:xfrm>
                <a:off x="9100464" y="3873543"/>
                <a:ext cx="120960" cy="129240"/>
              </p14:xfrm>
            </p:contentPart>
          </mc:Choice>
          <mc:Fallback xmlns="">
            <p:pic>
              <p:nvPicPr>
                <p:cNvPr id="3136" name="筆跡 3135">
                  <a:extLst>
                    <a:ext uri="{FF2B5EF4-FFF2-40B4-BE49-F238E27FC236}">
                      <a16:creationId xmlns:a16="http://schemas.microsoft.com/office/drawing/2014/main" id="{C5638FB9-CE7F-46F9-B8E8-01080BAE5A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91824" y="3864903"/>
                  <a:ext cx="138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37" name="筆跡 3136">
                  <a:extLst>
                    <a:ext uri="{FF2B5EF4-FFF2-40B4-BE49-F238E27FC236}">
                      <a16:creationId xmlns:a16="http://schemas.microsoft.com/office/drawing/2014/main" id="{E4076EAE-A6D4-41CD-9B9F-1223EE9A2508}"/>
                    </a:ext>
                  </a:extLst>
                </p14:cNvPr>
                <p14:cNvContentPartPr/>
                <p14:nvPr/>
              </p14:nvContentPartPr>
              <p14:xfrm>
                <a:off x="9286944" y="3768063"/>
                <a:ext cx="70920" cy="121680"/>
              </p14:xfrm>
            </p:contentPart>
          </mc:Choice>
          <mc:Fallback xmlns="">
            <p:pic>
              <p:nvPicPr>
                <p:cNvPr id="3137" name="筆跡 3136">
                  <a:extLst>
                    <a:ext uri="{FF2B5EF4-FFF2-40B4-BE49-F238E27FC236}">
                      <a16:creationId xmlns:a16="http://schemas.microsoft.com/office/drawing/2014/main" id="{E4076EAE-A6D4-41CD-9B9F-1223EE9A250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78304" y="3759063"/>
                  <a:ext cx="8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38" name="筆跡 3137">
                  <a:extLst>
                    <a:ext uri="{FF2B5EF4-FFF2-40B4-BE49-F238E27FC236}">
                      <a16:creationId xmlns:a16="http://schemas.microsoft.com/office/drawing/2014/main" id="{4A4A3CC6-6A6C-419C-8A07-86DC93AEF22F}"/>
                    </a:ext>
                  </a:extLst>
                </p14:cNvPr>
                <p14:cNvContentPartPr/>
                <p14:nvPr/>
              </p14:nvContentPartPr>
              <p14:xfrm>
                <a:off x="9410424" y="3772383"/>
                <a:ext cx="127080" cy="327960"/>
              </p14:xfrm>
            </p:contentPart>
          </mc:Choice>
          <mc:Fallback xmlns="">
            <p:pic>
              <p:nvPicPr>
                <p:cNvPr id="3138" name="筆跡 3137">
                  <a:extLst>
                    <a:ext uri="{FF2B5EF4-FFF2-40B4-BE49-F238E27FC236}">
                      <a16:creationId xmlns:a16="http://schemas.microsoft.com/office/drawing/2014/main" id="{4A4A3CC6-6A6C-419C-8A07-86DC93AEF2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01784" y="3763383"/>
                  <a:ext cx="14472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5" name="群組 3144">
            <a:extLst>
              <a:ext uri="{FF2B5EF4-FFF2-40B4-BE49-F238E27FC236}">
                <a16:creationId xmlns:a16="http://schemas.microsoft.com/office/drawing/2014/main" id="{643E4A2C-D97E-4D27-9209-DD103FCFE677}"/>
              </a:ext>
            </a:extLst>
          </p:cNvPr>
          <p:cNvGrpSpPr/>
          <p:nvPr/>
        </p:nvGrpSpPr>
        <p:grpSpPr>
          <a:xfrm>
            <a:off x="7327464" y="4451343"/>
            <a:ext cx="553680" cy="497160"/>
            <a:chOff x="7327464" y="4451343"/>
            <a:chExt cx="55368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140" name="筆跡 3139">
                  <a:extLst>
                    <a:ext uri="{FF2B5EF4-FFF2-40B4-BE49-F238E27FC236}">
                      <a16:creationId xmlns:a16="http://schemas.microsoft.com/office/drawing/2014/main" id="{7D3945F7-8990-4CAE-9DF8-06EBAE03D173}"/>
                    </a:ext>
                  </a:extLst>
                </p14:cNvPr>
                <p14:cNvContentPartPr/>
                <p14:nvPr/>
              </p14:nvContentPartPr>
              <p14:xfrm>
                <a:off x="7327464" y="4652223"/>
                <a:ext cx="119160" cy="20880"/>
              </p14:xfrm>
            </p:contentPart>
          </mc:Choice>
          <mc:Fallback xmlns="">
            <p:pic>
              <p:nvPicPr>
                <p:cNvPr id="3140" name="筆跡 3139">
                  <a:extLst>
                    <a:ext uri="{FF2B5EF4-FFF2-40B4-BE49-F238E27FC236}">
                      <a16:creationId xmlns:a16="http://schemas.microsoft.com/office/drawing/2014/main" id="{7D3945F7-8990-4CAE-9DF8-06EBAE03D1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18824" y="4643583"/>
                  <a:ext cx="13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41" name="筆跡 3140">
                  <a:extLst>
                    <a:ext uri="{FF2B5EF4-FFF2-40B4-BE49-F238E27FC236}">
                      <a16:creationId xmlns:a16="http://schemas.microsoft.com/office/drawing/2014/main" id="{7682B49E-9FBA-4312-8ABD-1E3B81C0A26F}"/>
                    </a:ext>
                  </a:extLst>
                </p14:cNvPr>
                <p14:cNvContentPartPr/>
                <p14:nvPr/>
              </p14:nvContentPartPr>
              <p14:xfrm>
                <a:off x="7354824" y="4451343"/>
                <a:ext cx="80640" cy="497160"/>
              </p14:xfrm>
            </p:contentPart>
          </mc:Choice>
          <mc:Fallback xmlns="">
            <p:pic>
              <p:nvPicPr>
                <p:cNvPr id="3141" name="筆跡 3140">
                  <a:extLst>
                    <a:ext uri="{FF2B5EF4-FFF2-40B4-BE49-F238E27FC236}">
                      <a16:creationId xmlns:a16="http://schemas.microsoft.com/office/drawing/2014/main" id="{7682B49E-9FBA-4312-8ABD-1E3B81C0A26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46184" y="4442703"/>
                  <a:ext cx="982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42" name="筆跡 3141">
                  <a:extLst>
                    <a:ext uri="{FF2B5EF4-FFF2-40B4-BE49-F238E27FC236}">
                      <a16:creationId xmlns:a16="http://schemas.microsoft.com/office/drawing/2014/main" id="{987E14A6-DAB1-455C-B374-1F38214B9997}"/>
                    </a:ext>
                  </a:extLst>
                </p14:cNvPr>
                <p14:cNvContentPartPr/>
                <p14:nvPr/>
              </p14:nvContentPartPr>
              <p14:xfrm>
                <a:off x="7496664" y="4691823"/>
                <a:ext cx="54720" cy="225360"/>
              </p14:xfrm>
            </p:contentPart>
          </mc:Choice>
          <mc:Fallback xmlns="">
            <p:pic>
              <p:nvPicPr>
                <p:cNvPr id="3142" name="筆跡 3141">
                  <a:extLst>
                    <a:ext uri="{FF2B5EF4-FFF2-40B4-BE49-F238E27FC236}">
                      <a16:creationId xmlns:a16="http://schemas.microsoft.com/office/drawing/2014/main" id="{987E14A6-DAB1-455C-B374-1F38214B999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87664" y="4683183"/>
                  <a:ext cx="72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143" name="筆跡 3142">
                  <a:extLst>
                    <a:ext uri="{FF2B5EF4-FFF2-40B4-BE49-F238E27FC236}">
                      <a16:creationId xmlns:a16="http://schemas.microsoft.com/office/drawing/2014/main" id="{DC125029-29C8-412D-AA42-750574D44782}"/>
                    </a:ext>
                  </a:extLst>
                </p14:cNvPr>
                <p14:cNvContentPartPr/>
                <p14:nvPr/>
              </p14:nvContentPartPr>
              <p14:xfrm>
                <a:off x="7627344" y="4700103"/>
                <a:ext cx="93600" cy="192600"/>
              </p14:xfrm>
            </p:contentPart>
          </mc:Choice>
          <mc:Fallback xmlns="">
            <p:pic>
              <p:nvPicPr>
                <p:cNvPr id="3143" name="筆跡 3142">
                  <a:extLst>
                    <a:ext uri="{FF2B5EF4-FFF2-40B4-BE49-F238E27FC236}">
                      <a16:creationId xmlns:a16="http://schemas.microsoft.com/office/drawing/2014/main" id="{DC125029-29C8-412D-AA42-750574D4478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18704" y="4691463"/>
                  <a:ext cx="111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144" name="筆跡 3143">
                  <a:extLst>
                    <a:ext uri="{FF2B5EF4-FFF2-40B4-BE49-F238E27FC236}">
                      <a16:creationId xmlns:a16="http://schemas.microsoft.com/office/drawing/2014/main" id="{09055D52-56E7-4738-AC5E-AC16B14392A6}"/>
                    </a:ext>
                  </a:extLst>
                </p14:cNvPr>
                <p14:cNvContentPartPr/>
                <p14:nvPr/>
              </p14:nvContentPartPr>
              <p14:xfrm>
                <a:off x="7794384" y="4690743"/>
                <a:ext cx="86760" cy="247680"/>
              </p14:xfrm>
            </p:contentPart>
          </mc:Choice>
          <mc:Fallback xmlns="">
            <p:pic>
              <p:nvPicPr>
                <p:cNvPr id="3144" name="筆跡 3143">
                  <a:extLst>
                    <a:ext uri="{FF2B5EF4-FFF2-40B4-BE49-F238E27FC236}">
                      <a16:creationId xmlns:a16="http://schemas.microsoft.com/office/drawing/2014/main" id="{09055D52-56E7-4738-AC5E-AC16B14392A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85384" y="4681743"/>
                  <a:ext cx="1044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2" name="群組 3151">
            <a:extLst>
              <a:ext uri="{FF2B5EF4-FFF2-40B4-BE49-F238E27FC236}">
                <a16:creationId xmlns:a16="http://schemas.microsoft.com/office/drawing/2014/main" id="{B9068B89-6BD8-4574-BE9C-9DC78DC4914A}"/>
              </a:ext>
            </a:extLst>
          </p:cNvPr>
          <p:cNvGrpSpPr/>
          <p:nvPr/>
        </p:nvGrpSpPr>
        <p:grpSpPr>
          <a:xfrm>
            <a:off x="10033584" y="3738903"/>
            <a:ext cx="370080" cy="484560"/>
            <a:chOff x="10033584" y="3738903"/>
            <a:chExt cx="37008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146" name="筆跡 3145">
                  <a:extLst>
                    <a:ext uri="{FF2B5EF4-FFF2-40B4-BE49-F238E27FC236}">
                      <a16:creationId xmlns:a16="http://schemas.microsoft.com/office/drawing/2014/main" id="{32483273-AF0E-4848-B707-9B987F602005}"/>
                    </a:ext>
                  </a:extLst>
                </p14:cNvPr>
                <p14:cNvContentPartPr/>
                <p14:nvPr/>
              </p14:nvContentPartPr>
              <p14:xfrm>
                <a:off x="10033584" y="3805503"/>
                <a:ext cx="27720" cy="163080"/>
              </p14:xfrm>
            </p:contentPart>
          </mc:Choice>
          <mc:Fallback xmlns="">
            <p:pic>
              <p:nvPicPr>
                <p:cNvPr id="3146" name="筆跡 3145">
                  <a:extLst>
                    <a:ext uri="{FF2B5EF4-FFF2-40B4-BE49-F238E27FC236}">
                      <a16:creationId xmlns:a16="http://schemas.microsoft.com/office/drawing/2014/main" id="{32483273-AF0E-4848-B707-9B987F60200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24584" y="3796503"/>
                  <a:ext cx="45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147" name="筆跡 3146">
                  <a:extLst>
                    <a:ext uri="{FF2B5EF4-FFF2-40B4-BE49-F238E27FC236}">
                      <a16:creationId xmlns:a16="http://schemas.microsoft.com/office/drawing/2014/main" id="{0EBC1950-C327-41E7-9CA3-E936CC1BD989}"/>
                    </a:ext>
                  </a:extLst>
                </p14:cNvPr>
                <p14:cNvContentPartPr/>
                <p14:nvPr/>
              </p14:nvContentPartPr>
              <p14:xfrm>
                <a:off x="10060224" y="3738903"/>
                <a:ext cx="114120" cy="271080"/>
              </p14:xfrm>
            </p:contentPart>
          </mc:Choice>
          <mc:Fallback xmlns="">
            <p:pic>
              <p:nvPicPr>
                <p:cNvPr id="3147" name="筆跡 3146">
                  <a:extLst>
                    <a:ext uri="{FF2B5EF4-FFF2-40B4-BE49-F238E27FC236}">
                      <a16:creationId xmlns:a16="http://schemas.microsoft.com/office/drawing/2014/main" id="{0EBC1950-C327-41E7-9CA3-E936CC1BD9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051584" y="3729903"/>
                  <a:ext cx="131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148" name="筆跡 3147">
                  <a:extLst>
                    <a:ext uri="{FF2B5EF4-FFF2-40B4-BE49-F238E27FC236}">
                      <a16:creationId xmlns:a16="http://schemas.microsoft.com/office/drawing/2014/main" id="{113D31C0-5C78-46EF-A467-4D124C31AF8A}"/>
                    </a:ext>
                  </a:extLst>
                </p14:cNvPr>
                <p14:cNvContentPartPr/>
                <p14:nvPr/>
              </p14:nvContentPartPr>
              <p14:xfrm>
                <a:off x="10223664" y="3939783"/>
                <a:ext cx="32400" cy="64080"/>
              </p14:xfrm>
            </p:contentPart>
          </mc:Choice>
          <mc:Fallback xmlns="">
            <p:pic>
              <p:nvPicPr>
                <p:cNvPr id="3148" name="筆跡 3147">
                  <a:extLst>
                    <a:ext uri="{FF2B5EF4-FFF2-40B4-BE49-F238E27FC236}">
                      <a16:creationId xmlns:a16="http://schemas.microsoft.com/office/drawing/2014/main" id="{113D31C0-5C78-46EF-A467-4D124C31AF8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14664" y="3931143"/>
                  <a:ext cx="50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149" name="筆跡 3148">
                  <a:extLst>
                    <a:ext uri="{FF2B5EF4-FFF2-40B4-BE49-F238E27FC236}">
                      <a16:creationId xmlns:a16="http://schemas.microsoft.com/office/drawing/2014/main" id="{2A40274A-7BD5-4847-8496-CBFE4842102B}"/>
                    </a:ext>
                  </a:extLst>
                </p14:cNvPr>
                <p14:cNvContentPartPr/>
                <p14:nvPr/>
              </p14:nvContentPartPr>
              <p14:xfrm>
                <a:off x="10247064" y="3853383"/>
                <a:ext cx="14400" cy="14400"/>
              </p14:xfrm>
            </p:contentPart>
          </mc:Choice>
          <mc:Fallback xmlns="">
            <p:pic>
              <p:nvPicPr>
                <p:cNvPr id="3149" name="筆跡 3148">
                  <a:extLst>
                    <a:ext uri="{FF2B5EF4-FFF2-40B4-BE49-F238E27FC236}">
                      <a16:creationId xmlns:a16="http://schemas.microsoft.com/office/drawing/2014/main" id="{2A40274A-7BD5-4847-8496-CBFE484210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38424" y="3844383"/>
                  <a:ext cx="32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50" name="筆跡 3149">
                  <a:extLst>
                    <a:ext uri="{FF2B5EF4-FFF2-40B4-BE49-F238E27FC236}">
                      <a16:creationId xmlns:a16="http://schemas.microsoft.com/office/drawing/2014/main" id="{F23CDA06-385E-44AC-84E7-245C6C8CCFB6}"/>
                    </a:ext>
                  </a:extLst>
                </p14:cNvPr>
                <p14:cNvContentPartPr/>
                <p14:nvPr/>
              </p14:nvContentPartPr>
              <p14:xfrm>
                <a:off x="10296384" y="3893343"/>
                <a:ext cx="107280" cy="330120"/>
              </p14:xfrm>
            </p:contentPart>
          </mc:Choice>
          <mc:Fallback xmlns="">
            <p:pic>
              <p:nvPicPr>
                <p:cNvPr id="3150" name="筆跡 3149">
                  <a:extLst>
                    <a:ext uri="{FF2B5EF4-FFF2-40B4-BE49-F238E27FC236}">
                      <a16:creationId xmlns:a16="http://schemas.microsoft.com/office/drawing/2014/main" id="{F23CDA06-385E-44AC-84E7-245C6C8CCF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87744" y="3884343"/>
                  <a:ext cx="12492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151" name="筆跡 3150">
                <a:extLst>
                  <a:ext uri="{FF2B5EF4-FFF2-40B4-BE49-F238E27FC236}">
                    <a16:creationId xmlns:a16="http://schemas.microsoft.com/office/drawing/2014/main" id="{1D743CDB-B664-40EE-B786-F61C48C07316}"/>
                  </a:ext>
                </a:extLst>
              </p14:cNvPr>
              <p14:cNvContentPartPr/>
              <p14:nvPr/>
            </p14:nvContentPartPr>
            <p14:xfrm>
              <a:off x="10577544" y="3818823"/>
              <a:ext cx="153720" cy="191520"/>
            </p14:xfrm>
          </p:contentPart>
        </mc:Choice>
        <mc:Fallback xmlns="">
          <p:pic>
            <p:nvPicPr>
              <p:cNvPr id="3151" name="筆跡 3150">
                <a:extLst>
                  <a:ext uri="{FF2B5EF4-FFF2-40B4-BE49-F238E27FC236}">
                    <a16:creationId xmlns:a16="http://schemas.microsoft.com/office/drawing/2014/main" id="{1D743CDB-B664-40EE-B786-F61C48C0731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568544" y="3810183"/>
                <a:ext cx="17136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6" name="群組 3155">
            <a:extLst>
              <a:ext uri="{FF2B5EF4-FFF2-40B4-BE49-F238E27FC236}">
                <a16:creationId xmlns:a16="http://schemas.microsoft.com/office/drawing/2014/main" id="{670EDF72-9E33-486E-97F9-29862D1706C0}"/>
              </a:ext>
            </a:extLst>
          </p:cNvPr>
          <p:cNvGrpSpPr/>
          <p:nvPr/>
        </p:nvGrpSpPr>
        <p:grpSpPr>
          <a:xfrm>
            <a:off x="8207664" y="4672743"/>
            <a:ext cx="192960" cy="221760"/>
            <a:chOff x="8207664" y="4672743"/>
            <a:chExt cx="1929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153" name="筆跡 3152">
                  <a:extLst>
                    <a:ext uri="{FF2B5EF4-FFF2-40B4-BE49-F238E27FC236}">
                      <a16:creationId xmlns:a16="http://schemas.microsoft.com/office/drawing/2014/main" id="{9E8E80F1-B35A-482C-B220-B18C466FE889}"/>
                    </a:ext>
                  </a:extLst>
                </p14:cNvPr>
                <p14:cNvContentPartPr/>
                <p14:nvPr/>
              </p14:nvContentPartPr>
              <p14:xfrm>
                <a:off x="8207664" y="4736463"/>
                <a:ext cx="10080" cy="92520"/>
              </p14:xfrm>
            </p:contentPart>
          </mc:Choice>
          <mc:Fallback xmlns="">
            <p:pic>
              <p:nvPicPr>
                <p:cNvPr id="3153" name="筆跡 3152">
                  <a:extLst>
                    <a:ext uri="{FF2B5EF4-FFF2-40B4-BE49-F238E27FC236}">
                      <a16:creationId xmlns:a16="http://schemas.microsoft.com/office/drawing/2014/main" id="{9E8E80F1-B35A-482C-B220-B18C466FE8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98664" y="4727823"/>
                  <a:ext cx="27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54" name="筆跡 3153">
                  <a:extLst>
                    <a:ext uri="{FF2B5EF4-FFF2-40B4-BE49-F238E27FC236}">
                      <a16:creationId xmlns:a16="http://schemas.microsoft.com/office/drawing/2014/main" id="{0F8439CD-818D-4368-B0BF-D4889E6E9167}"/>
                    </a:ext>
                  </a:extLst>
                </p14:cNvPr>
                <p14:cNvContentPartPr/>
                <p14:nvPr/>
              </p14:nvContentPartPr>
              <p14:xfrm>
                <a:off x="8217744" y="4672743"/>
                <a:ext cx="50040" cy="18720"/>
              </p14:xfrm>
            </p:contentPart>
          </mc:Choice>
          <mc:Fallback xmlns="">
            <p:pic>
              <p:nvPicPr>
                <p:cNvPr id="3154" name="筆跡 3153">
                  <a:extLst>
                    <a:ext uri="{FF2B5EF4-FFF2-40B4-BE49-F238E27FC236}">
                      <a16:creationId xmlns:a16="http://schemas.microsoft.com/office/drawing/2014/main" id="{0F8439CD-818D-4368-B0BF-D4889E6E916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09104" y="4663743"/>
                  <a:ext cx="67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155" name="筆跡 3154">
                  <a:extLst>
                    <a:ext uri="{FF2B5EF4-FFF2-40B4-BE49-F238E27FC236}">
                      <a16:creationId xmlns:a16="http://schemas.microsoft.com/office/drawing/2014/main" id="{898E6200-2E94-41FB-8973-976A5D87A8A6}"/>
                    </a:ext>
                  </a:extLst>
                </p14:cNvPr>
                <p14:cNvContentPartPr/>
                <p14:nvPr/>
              </p14:nvContentPartPr>
              <p14:xfrm>
                <a:off x="8318544" y="4686063"/>
                <a:ext cx="82080" cy="208440"/>
              </p14:xfrm>
            </p:contentPart>
          </mc:Choice>
          <mc:Fallback xmlns="">
            <p:pic>
              <p:nvPicPr>
                <p:cNvPr id="3155" name="筆跡 3154">
                  <a:extLst>
                    <a:ext uri="{FF2B5EF4-FFF2-40B4-BE49-F238E27FC236}">
                      <a16:creationId xmlns:a16="http://schemas.microsoft.com/office/drawing/2014/main" id="{898E6200-2E94-41FB-8973-976A5D87A8A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09904" y="4677423"/>
                  <a:ext cx="9972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157" name="筆跡 3156">
                <a:extLst>
                  <a:ext uri="{FF2B5EF4-FFF2-40B4-BE49-F238E27FC236}">
                    <a16:creationId xmlns:a16="http://schemas.microsoft.com/office/drawing/2014/main" id="{5F87A1B9-0F50-4045-8DA0-EA7677AE96E8}"/>
                  </a:ext>
                </a:extLst>
              </p14:cNvPr>
              <p14:cNvContentPartPr/>
              <p14:nvPr/>
            </p14:nvContentPartPr>
            <p14:xfrm>
              <a:off x="8686104" y="4633863"/>
              <a:ext cx="123120" cy="207000"/>
            </p14:xfrm>
          </p:contentPart>
        </mc:Choice>
        <mc:Fallback xmlns="">
          <p:pic>
            <p:nvPicPr>
              <p:cNvPr id="3157" name="筆跡 3156">
                <a:extLst>
                  <a:ext uri="{FF2B5EF4-FFF2-40B4-BE49-F238E27FC236}">
                    <a16:creationId xmlns:a16="http://schemas.microsoft.com/office/drawing/2014/main" id="{5F87A1B9-0F50-4045-8DA0-EA7677AE96E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677104" y="4624863"/>
                <a:ext cx="14076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3" name="群組 3162">
            <a:extLst>
              <a:ext uri="{FF2B5EF4-FFF2-40B4-BE49-F238E27FC236}">
                <a16:creationId xmlns:a16="http://schemas.microsoft.com/office/drawing/2014/main" id="{34CCBEA3-6CD2-42A6-AD83-9CEACFF2249F}"/>
              </a:ext>
            </a:extLst>
          </p:cNvPr>
          <p:cNvGrpSpPr/>
          <p:nvPr/>
        </p:nvGrpSpPr>
        <p:grpSpPr>
          <a:xfrm>
            <a:off x="8982744" y="4572663"/>
            <a:ext cx="563040" cy="277920"/>
            <a:chOff x="8982744" y="4572663"/>
            <a:chExt cx="5630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158" name="筆跡 3157">
                  <a:extLst>
                    <a:ext uri="{FF2B5EF4-FFF2-40B4-BE49-F238E27FC236}">
                      <a16:creationId xmlns:a16="http://schemas.microsoft.com/office/drawing/2014/main" id="{4113D593-FD43-4ACC-89F2-0C2A182E72DB}"/>
                    </a:ext>
                  </a:extLst>
                </p14:cNvPr>
                <p14:cNvContentPartPr/>
                <p14:nvPr/>
              </p14:nvContentPartPr>
              <p14:xfrm>
                <a:off x="8982744" y="4631703"/>
                <a:ext cx="81000" cy="211680"/>
              </p14:xfrm>
            </p:contentPart>
          </mc:Choice>
          <mc:Fallback xmlns="">
            <p:pic>
              <p:nvPicPr>
                <p:cNvPr id="3158" name="筆跡 3157">
                  <a:extLst>
                    <a:ext uri="{FF2B5EF4-FFF2-40B4-BE49-F238E27FC236}">
                      <a16:creationId xmlns:a16="http://schemas.microsoft.com/office/drawing/2014/main" id="{4113D593-FD43-4ACC-89F2-0C2A182E72D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974104" y="4623063"/>
                  <a:ext cx="98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159" name="筆跡 3158">
                  <a:extLst>
                    <a:ext uri="{FF2B5EF4-FFF2-40B4-BE49-F238E27FC236}">
                      <a16:creationId xmlns:a16="http://schemas.microsoft.com/office/drawing/2014/main" id="{0CEC5C3E-595A-4003-996C-9FA339605256}"/>
                    </a:ext>
                  </a:extLst>
                </p14:cNvPr>
                <p14:cNvContentPartPr/>
                <p14:nvPr/>
              </p14:nvContentPartPr>
              <p14:xfrm>
                <a:off x="9105504" y="4668783"/>
                <a:ext cx="105840" cy="120960"/>
              </p14:xfrm>
            </p:contentPart>
          </mc:Choice>
          <mc:Fallback xmlns="">
            <p:pic>
              <p:nvPicPr>
                <p:cNvPr id="3159" name="筆跡 3158">
                  <a:extLst>
                    <a:ext uri="{FF2B5EF4-FFF2-40B4-BE49-F238E27FC236}">
                      <a16:creationId xmlns:a16="http://schemas.microsoft.com/office/drawing/2014/main" id="{0CEC5C3E-595A-4003-996C-9FA33960525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096864" y="4660143"/>
                  <a:ext cx="123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161" name="筆跡 3160">
                  <a:extLst>
                    <a:ext uri="{FF2B5EF4-FFF2-40B4-BE49-F238E27FC236}">
                      <a16:creationId xmlns:a16="http://schemas.microsoft.com/office/drawing/2014/main" id="{2A53DD44-3267-4A0A-89A2-3098B65A157E}"/>
                    </a:ext>
                  </a:extLst>
                </p14:cNvPr>
                <p14:cNvContentPartPr/>
                <p14:nvPr/>
              </p14:nvContentPartPr>
              <p14:xfrm>
                <a:off x="9285504" y="4572663"/>
                <a:ext cx="63360" cy="172800"/>
              </p14:xfrm>
            </p:contentPart>
          </mc:Choice>
          <mc:Fallback xmlns="">
            <p:pic>
              <p:nvPicPr>
                <p:cNvPr id="3161" name="筆跡 3160">
                  <a:extLst>
                    <a:ext uri="{FF2B5EF4-FFF2-40B4-BE49-F238E27FC236}">
                      <a16:creationId xmlns:a16="http://schemas.microsoft.com/office/drawing/2014/main" id="{2A53DD44-3267-4A0A-89A2-3098B65A15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276504" y="4563663"/>
                  <a:ext cx="81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162" name="筆跡 3161">
                  <a:extLst>
                    <a:ext uri="{FF2B5EF4-FFF2-40B4-BE49-F238E27FC236}">
                      <a16:creationId xmlns:a16="http://schemas.microsoft.com/office/drawing/2014/main" id="{6542896F-54C7-4246-9B1E-8C1E530DCAF7}"/>
                    </a:ext>
                  </a:extLst>
                </p14:cNvPr>
                <p14:cNvContentPartPr/>
                <p14:nvPr/>
              </p14:nvContentPartPr>
              <p14:xfrm>
                <a:off x="9468024" y="4629543"/>
                <a:ext cx="77760" cy="221040"/>
              </p14:xfrm>
            </p:contentPart>
          </mc:Choice>
          <mc:Fallback xmlns="">
            <p:pic>
              <p:nvPicPr>
                <p:cNvPr id="3162" name="筆跡 3161">
                  <a:extLst>
                    <a:ext uri="{FF2B5EF4-FFF2-40B4-BE49-F238E27FC236}">
                      <a16:creationId xmlns:a16="http://schemas.microsoft.com/office/drawing/2014/main" id="{6542896F-54C7-4246-9B1E-8C1E530DCAF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59024" y="4620543"/>
                  <a:ext cx="954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1" name="群組 3170">
            <a:extLst>
              <a:ext uri="{FF2B5EF4-FFF2-40B4-BE49-F238E27FC236}">
                <a16:creationId xmlns:a16="http://schemas.microsoft.com/office/drawing/2014/main" id="{CF62B19C-75F0-4100-A58A-B9F4E1AC7524}"/>
              </a:ext>
            </a:extLst>
          </p:cNvPr>
          <p:cNvGrpSpPr/>
          <p:nvPr/>
        </p:nvGrpSpPr>
        <p:grpSpPr>
          <a:xfrm>
            <a:off x="10014504" y="4589223"/>
            <a:ext cx="817200" cy="312840"/>
            <a:chOff x="10014504" y="4589223"/>
            <a:chExt cx="81720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164" name="筆跡 3163">
                  <a:extLst>
                    <a:ext uri="{FF2B5EF4-FFF2-40B4-BE49-F238E27FC236}">
                      <a16:creationId xmlns:a16="http://schemas.microsoft.com/office/drawing/2014/main" id="{941ABAC7-337E-4D84-BA71-9F3AB0589749}"/>
                    </a:ext>
                  </a:extLst>
                </p14:cNvPr>
                <p14:cNvContentPartPr/>
                <p14:nvPr/>
              </p14:nvContentPartPr>
              <p14:xfrm>
                <a:off x="10014504" y="4699023"/>
                <a:ext cx="60120" cy="155160"/>
              </p14:xfrm>
            </p:contentPart>
          </mc:Choice>
          <mc:Fallback xmlns="">
            <p:pic>
              <p:nvPicPr>
                <p:cNvPr id="3164" name="筆跡 3163">
                  <a:extLst>
                    <a:ext uri="{FF2B5EF4-FFF2-40B4-BE49-F238E27FC236}">
                      <a16:creationId xmlns:a16="http://schemas.microsoft.com/office/drawing/2014/main" id="{941ABAC7-337E-4D84-BA71-9F3AB058974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05864" y="4690383"/>
                  <a:ext cx="77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165" name="筆跡 3164">
                  <a:extLst>
                    <a:ext uri="{FF2B5EF4-FFF2-40B4-BE49-F238E27FC236}">
                      <a16:creationId xmlns:a16="http://schemas.microsoft.com/office/drawing/2014/main" id="{01FEAEA9-83A8-48A2-9CE4-64A6C7DA6ED9}"/>
                    </a:ext>
                  </a:extLst>
                </p14:cNvPr>
                <p14:cNvContentPartPr/>
                <p14:nvPr/>
              </p14:nvContentPartPr>
              <p14:xfrm>
                <a:off x="10090464" y="4748703"/>
                <a:ext cx="130680" cy="95040"/>
              </p14:xfrm>
            </p:contentPart>
          </mc:Choice>
          <mc:Fallback xmlns="">
            <p:pic>
              <p:nvPicPr>
                <p:cNvPr id="3165" name="筆跡 3164">
                  <a:extLst>
                    <a:ext uri="{FF2B5EF4-FFF2-40B4-BE49-F238E27FC236}">
                      <a16:creationId xmlns:a16="http://schemas.microsoft.com/office/drawing/2014/main" id="{01FEAEA9-83A8-48A2-9CE4-64A6C7DA6ED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081464" y="4740063"/>
                  <a:ext cx="14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166" name="筆跡 3165">
                  <a:extLst>
                    <a:ext uri="{FF2B5EF4-FFF2-40B4-BE49-F238E27FC236}">
                      <a16:creationId xmlns:a16="http://schemas.microsoft.com/office/drawing/2014/main" id="{D6B4F3FD-CC5F-453B-88E3-A8D76B5FDAB5}"/>
                    </a:ext>
                  </a:extLst>
                </p14:cNvPr>
                <p14:cNvContentPartPr/>
                <p14:nvPr/>
              </p14:nvContentPartPr>
              <p14:xfrm>
                <a:off x="10261824" y="4713783"/>
                <a:ext cx="66240" cy="106200"/>
              </p14:xfrm>
            </p:contentPart>
          </mc:Choice>
          <mc:Fallback xmlns="">
            <p:pic>
              <p:nvPicPr>
                <p:cNvPr id="3166" name="筆跡 3165">
                  <a:extLst>
                    <a:ext uri="{FF2B5EF4-FFF2-40B4-BE49-F238E27FC236}">
                      <a16:creationId xmlns:a16="http://schemas.microsoft.com/office/drawing/2014/main" id="{D6B4F3FD-CC5F-453B-88E3-A8D76B5FDAB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252824" y="4705143"/>
                  <a:ext cx="83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167" name="筆跡 3166">
                  <a:extLst>
                    <a:ext uri="{FF2B5EF4-FFF2-40B4-BE49-F238E27FC236}">
                      <a16:creationId xmlns:a16="http://schemas.microsoft.com/office/drawing/2014/main" id="{71890E9C-7D27-4B21-A8D0-95C25DCF928D}"/>
                    </a:ext>
                  </a:extLst>
                </p14:cNvPr>
                <p14:cNvContentPartPr/>
                <p14:nvPr/>
              </p14:nvContentPartPr>
              <p14:xfrm>
                <a:off x="10341024" y="4622343"/>
                <a:ext cx="69840" cy="259920"/>
              </p14:xfrm>
            </p:contentPart>
          </mc:Choice>
          <mc:Fallback xmlns="">
            <p:pic>
              <p:nvPicPr>
                <p:cNvPr id="3167" name="筆跡 3166">
                  <a:extLst>
                    <a:ext uri="{FF2B5EF4-FFF2-40B4-BE49-F238E27FC236}">
                      <a16:creationId xmlns:a16="http://schemas.microsoft.com/office/drawing/2014/main" id="{71890E9C-7D27-4B21-A8D0-95C25DCF928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32024" y="4613343"/>
                  <a:ext cx="87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168" name="筆跡 3167">
                  <a:extLst>
                    <a:ext uri="{FF2B5EF4-FFF2-40B4-BE49-F238E27FC236}">
                      <a16:creationId xmlns:a16="http://schemas.microsoft.com/office/drawing/2014/main" id="{06EC8D0F-EC26-4530-A08F-747211E2E3EE}"/>
                    </a:ext>
                  </a:extLst>
                </p14:cNvPr>
                <p14:cNvContentPartPr/>
                <p14:nvPr/>
              </p14:nvContentPartPr>
              <p14:xfrm>
                <a:off x="10444344" y="4589223"/>
                <a:ext cx="53280" cy="268920"/>
              </p14:xfrm>
            </p:contentPart>
          </mc:Choice>
          <mc:Fallback xmlns="">
            <p:pic>
              <p:nvPicPr>
                <p:cNvPr id="3168" name="筆跡 3167">
                  <a:extLst>
                    <a:ext uri="{FF2B5EF4-FFF2-40B4-BE49-F238E27FC236}">
                      <a16:creationId xmlns:a16="http://schemas.microsoft.com/office/drawing/2014/main" id="{06EC8D0F-EC26-4530-A08F-747211E2E3E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35344" y="4580223"/>
                  <a:ext cx="70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169" name="筆跡 3168">
                  <a:extLst>
                    <a:ext uri="{FF2B5EF4-FFF2-40B4-BE49-F238E27FC236}">
                      <a16:creationId xmlns:a16="http://schemas.microsoft.com/office/drawing/2014/main" id="{A728BEBC-DC60-4DE7-ABA8-72064EB6B105}"/>
                    </a:ext>
                  </a:extLst>
                </p14:cNvPr>
                <p14:cNvContentPartPr/>
                <p14:nvPr/>
              </p14:nvContentPartPr>
              <p14:xfrm>
                <a:off x="10612104" y="4740063"/>
                <a:ext cx="175320" cy="162000"/>
              </p14:xfrm>
            </p:contentPart>
          </mc:Choice>
          <mc:Fallback xmlns="">
            <p:pic>
              <p:nvPicPr>
                <p:cNvPr id="3169" name="筆跡 3168">
                  <a:extLst>
                    <a:ext uri="{FF2B5EF4-FFF2-40B4-BE49-F238E27FC236}">
                      <a16:creationId xmlns:a16="http://schemas.microsoft.com/office/drawing/2014/main" id="{A728BEBC-DC60-4DE7-ABA8-72064EB6B10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03104" y="4731063"/>
                  <a:ext cx="192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170" name="筆跡 3169">
                  <a:extLst>
                    <a:ext uri="{FF2B5EF4-FFF2-40B4-BE49-F238E27FC236}">
                      <a16:creationId xmlns:a16="http://schemas.microsoft.com/office/drawing/2014/main" id="{D7768C43-9F4F-4639-BD04-D4C7C42912AD}"/>
                    </a:ext>
                  </a:extLst>
                </p14:cNvPr>
                <p14:cNvContentPartPr/>
                <p14:nvPr/>
              </p14:nvContentPartPr>
              <p14:xfrm>
                <a:off x="10829544" y="4821423"/>
                <a:ext cx="2160" cy="4680"/>
              </p14:xfrm>
            </p:contentPart>
          </mc:Choice>
          <mc:Fallback xmlns="">
            <p:pic>
              <p:nvPicPr>
                <p:cNvPr id="3170" name="筆跡 3169">
                  <a:extLst>
                    <a:ext uri="{FF2B5EF4-FFF2-40B4-BE49-F238E27FC236}">
                      <a16:creationId xmlns:a16="http://schemas.microsoft.com/office/drawing/2014/main" id="{D7768C43-9F4F-4639-BD04-D4C7C42912A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20544" y="4812423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84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 Omega Notation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87175F2-D20C-4601-B9A3-B3692648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32832"/>
            <a:ext cx="11191166" cy="333214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maximum lower bound of program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8EF3226-0AFE-4605-BCB0-CA5CB1054800}"/>
              </a:ext>
            </a:extLst>
          </p:cNvPr>
          <p:cNvGrpSpPr/>
          <p:nvPr/>
        </p:nvGrpSpPr>
        <p:grpSpPr>
          <a:xfrm>
            <a:off x="9606569" y="543256"/>
            <a:ext cx="2593440" cy="936000"/>
            <a:chOff x="9606569" y="543256"/>
            <a:chExt cx="259344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F2127845-E82A-40C0-8505-925EAC9437B5}"/>
                    </a:ext>
                  </a:extLst>
                </p14:cNvPr>
                <p14:cNvContentPartPr/>
                <p14:nvPr/>
              </p14:nvContentPartPr>
              <p14:xfrm>
                <a:off x="9606569" y="543256"/>
                <a:ext cx="699480" cy="56520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F2127845-E82A-40C0-8505-925EAC9437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0569" y="507256"/>
                  <a:ext cx="77112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6908FD74-E370-4B59-AF10-134593959767}"/>
                    </a:ext>
                  </a:extLst>
                </p14:cNvPr>
                <p14:cNvContentPartPr/>
                <p14:nvPr/>
              </p14:nvContentPartPr>
              <p14:xfrm>
                <a:off x="10536809" y="767896"/>
                <a:ext cx="75960" cy="40140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6908FD74-E370-4B59-AF10-134593959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0809" y="732256"/>
                  <a:ext cx="147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CC772FF6-F749-421D-B2DD-CDA10D8BA132}"/>
                    </a:ext>
                  </a:extLst>
                </p14:cNvPr>
                <p14:cNvContentPartPr/>
                <p14:nvPr/>
              </p14:nvContentPartPr>
              <p14:xfrm>
                <a:off x="10807889" y="785176"/>
                <a:ext cx="178920" cy="6940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CC772FF6-F749-421D-B2DD-CDA10D8BA1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71889" y="749536"/>
                  <a:ext cx="2505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8AF4FF4F-5CF2-4C93-89BA-B4C9826F6C31}"/>
                    </a:ext>
                  </a:extLst>
                </p14:cNvPr>
                <p14:cNvContentPartPr/>
                <p14:nvPr/>
              </p14:nvContentPartPr>
              <p14:xfrm>
                <a:off x="11189129" y="791296"/>
                <a:ext cx="101160" cy="30024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8AF4FF4F-5CF2-4C93-89BA-B4C9826F6C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53129" y="755656"/>
                  <a:ext cx="172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6AE53774-5001-48B1-8F64-BF9002E3BC86}"/>
                    </a:ext>
                  </a:extLst>
                </p14:cNvPr>
                <p14:cNvContentPartPr/>
                <p14:nvPr/>
              </p14:nvContentPartPr>
              <p14:xfrm>
                <a:off x="11404409" y="856456"/>
                <a:ext cx="178920" cy="20232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6AE53774-5001-48B1-8F64-BF9002E3BC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68769" y="820456"/>
                  <a:ext cx="250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E712197-3D76-4F9B-A9DF-1A2F1D5DB9D8}"/>
                    </a:ext>
                  </a:extLst>
                </p14:cNvPr>
                <p14:cNvContentPartPr/>
                <p14:nvPr/>
              </p14:nvContentPartPr>
              <p14:xfrm>
                <a:off x="11737769" y="798856"/>
                <a:ext cx="118440" cy="3513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3E712197-3D76-4F9B-A9DF-1A2F1D5DB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01769" y="762856"/>
                  <a:ext cx="190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3A188AF-CFB5-4C13-828F-C45A21E4A3BF}"/>
                    </a:ext>
                  </a:extLst>
                </p14:cNvPr>
                <p14:cNvContentPartPr/>
                <p14:nvPr/>
              </p14:nvContentPartPr>
              <p14:xfrm>
                <a:off x="12041609" y="750976"/>
                <a:ext cx="158400" cy="51588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3A188AF-CFB5-4C13-828F-C45A21E4A3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05969" y="715336"/>
                  <a:ext cx="230040" cy="587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97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9AFBAF7C-F62A-48DB-A2CC-66C6A2C6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1" y="1778845"/>
            <a:ext cx="3656649" cy="501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36660F05-31D5-4C21-B61A-9539A64B32E1}"/>
              </a:ext>
            </a:extLst>
          </p:cNvPr>
          <p:cNvGrpSpPr/>
          <p:nvPr/>
        </p:nvGrpSpPr>
        <p:grpSpPr>
          <a:xfrm>
            <a:off x="6873512" y="1990480"/>
            <a:ext cx="636840" cy="291960"/>
            <a:chOff x="6873512" y="1990480"/>
            <a:chExt cx="6368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D65E3F84-1C3A-45B1-AD06-266CB314B294}"/>
                    </a:ext>
                  </a:extLst>
                </p14:cNvPr>
                <p14:cNvContentPartPr/>
                <p14:nvPr/>
              </p14:nvContentPartPr>
              <p14:xfrm>
                <a:off x="6873512" y="2004160"/>
                <a:ext cx="146160" cy="24552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D65E3F84-1C3A-45B1-AD06-266CB314B2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4512" y="1995160"/>
                  <a:ext cx="163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8DA29EF-1443-449E-84C8-B99FDED03AB7}"/>
                    </a:ext>
                  </a:extLst>
                </p14:cNvPr>
                <p14:cNvContentPartPr/>
                <p14:nvPr/>
              </p14:nvContentPartPr>
              <p14:xfrm>
                <a:off x="7136672" y="2188120"/>
                <a:ext cx="61560" cy="943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8DA29EF-1443-449E-84C8-B99FDED03A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7672" y="2179120"/>
                  <a:ext cx="79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568B5E53-BC27-46A1-8EA4-1CB82E024D98}"/>
                    </a:ext>
                  </a:extLst>
                </p14:cNvPr>
                <p14:cNvContentPartPr/>
                <p14:nvPr/>
              </p14:nvContentPartPr>
              <p14:xfrm>
                <a:off x="7369232" y="1990480"/>
                <a:ext cx="60480" cy="25200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568B5E53-BC27-46A1-8EA4-1CB82E024D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0592" y="1981840"/>
                  <a:ext cx="78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5A8221F-047A-41A5-AB06-CA8A2D09E6F1}"/>
                    </a:ext>
                  </a:extLst>
                </p14:cNvPr>
                <p14:cNvContentPartPr/>
                <p14:nvPr/>
              </p14:nvContentPartPr>
              <p14:xfrm>
                <a:off x="7364552" y="2233480"/>
                <a:ext cx="145800" cy="453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5A8221F-047A-41A5-AB06-CA8A2D09E6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5552" y="2224840"/>
                  <a:ext cx="1634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433530B-571E-45CE-974E-17AE02801CE8}"/>
              </a:ext>
            </a:extLst>
          </p:cNvPr>
          <p:cNvGrpSpPr/>
          <p:nvPr/>
        </p:nvGrpSpPr>
        <p:grpSpPr>
          <a:xfrm>
            <a:off x="7811672" y="1934320"/>
            <a:ext cx="201240" cy="331920"/>
            <a:chOff x="7811672" y="1934320"/>
            <a:chExt cx="2012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433189F-F80B-438A-B0D8-3D41F24D0844}"/>
                    </a:ext>
                  </a:extLst>
                </p14:cNvPr>
                <p14:cNvContentPartPr/>
                <p14:nvPr/>
              </p14:nvContentPartPr>
              <p14:xfrm>
                <a:off x="7819592" y="2009920"/>
                <a:ext cx="175680" cy="8064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433189F-F80B-438A-B0D8-3D41F24D08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10592" y="2001280"/>
                  <a:ext cx="19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FD54E26-E609-40DA-BBE6-E346519F71E0}"/>
                    </a:ext>
                  </a:extLst>
                </p14:cNvPr>
                <p14:cNvContentPartPr/>
                <p14:nvPr/>
              </p14:nvContentPartPr>
              <p14:xfrm>
                <a:off x="7885112" y="1953400"/>
                <a:ext cx="41400" cy="1303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3FD54E26-E609-40DA-BBE6-E346519F7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76112" y="1944400"/>
                  <a:ext cx="59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3E5BE878-8A7D-42CD-82C7-59F33800ECFE}"/>
                    </a:ext>
                  </a:extLst>
                </p14:cNvPr>
                <p14:cNvContentPartPr/>
                <p14:nvPr/>
              </p14:nvContentPartPr>
              <p14:xfrm>
                <a:off x="7811672" y="1934320"/>
                <a:ext cx="201240" cy="33192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3E5BE878-8A7D-42CD-82C7-59F33800EC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2672" y="1925680"/>
                  <a:ext cx="2188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369DCC2E-F904-417F-8DCA-01F29A0C2C69}"/>
              </a:ext>
            </a:extLst>
          </p:cNvPr>
          <p:cNvGrpSpPr/>
          <p:nvPr/>
        </p:nvGrpSpPr>
        <p:grpSpPr>
          <a:xfrm>
            <a:off x="8195432" y="1932160"/>
            <a:ext cx="267120" cy="282960"/>
            <a:chOff x="8195432" y="1932160"/>
            <a:chExt cx="2671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F767DBE6-B52B-49D6-896B-B5BCD9DC7D6E}"/>
                    </a:ext>
                  </a:extLst>
                </p14:cNvPr>
                <p14:cNvContentPartPr/>
                <p14:nvPr/>
              </p14:nvContentPartPr>
              <p14:xfrm>
                <a:off x="8214512" y="2000200"/>
                <a:ext cx="100440" cy="3600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F767DBE6-B52B-49D6-896B-B5BCD9DC7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05512" y="1991560"/>
                  <a:ext cx="118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224A64A1-3CF6-4247-B392-6767E8C33B4F}"/>
                    </a:ext>
                  </a:extLst>
                </p14:cNvPr>
                <p14:cNvContentPartPr/>
                <p14:nvPr/>
              </p14:nvContentPartPr>
              <p14:xfrm>
                <a:off x="8263832" y="1945120"/>
                <a:ext cx="12600" cy="11124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224A64A1-3CF6-4247-B392-6767E8C33B4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54832" y="193648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3E1E7AE-40C7-45E3-8B69-3686B3D6B7FD}"/>
                    </a:ext>
                  </a:extLst>
                </p14:cNvPr>
                <p14:cNvContentPartPr/>
                <p14:nvPr/>
              </p14:nvContentPartPr>
              <p14:xfrm>
                <a:off x="8195432" y="2014960"/>
                <a:ext cx="153360" cy="19152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3E1E7AE-40C7-45E3-8B69-3686B3D6B7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6792" y="2006320"/>
                  <a:ext cx="171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D9A48040-7CBA-4FA5-9D99-98DC202F7D6F}"/>
                    </a:ext>
                  </a:extLst>
                </p14:cNvPr>
                <p14:cNvContentPartPr/>
                <p14:nvPr/>
              </p14:nvContentPartPr>
              <p14:xfrm>
                <a:off x="8247992" y="2083360"/>
                <a:ext cx="68040" cy="9252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D9A48040-7CBA-4FA5-9D99-98DC202F7D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39352" y="2074720"/>
                  <a:ext cx="85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3EC5569-A55F-4C17-A1F6-2BFA4EFF68AC}"/>
                    </a:ext>
                  </a:extLst>
                </p14:cNvPr>
                <p14:cNvContentPartPr/>
                <p14:nvPr/>
              </p14:nvContentPartPr>
              <p14:xfrm>
                <a:off x="8254472" y="2133040"/>
                <a:ext cx="45720" cy="8208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3EC5569-A55F-4C17-A1F6-2BFA4EFF68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45832" y="2124040"/>
                  <a:ext cx="63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54897C18-95FA-422E-8522-B607E834FE36}"/>
                    </a:ext>
                  </a:extLst>
                </p14:cNvPr>
                <p14:cNvContentPartPr/>
                <p14:nvPr/>
              </p14:nvContentPartPr>
              <p14:xfrm>
                <a:off x="8343752" y="1954480"/>
                <a:ext cx="52920" cy="22680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54897C18-95FA-422E-8522-B607E834FE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35112" y="1945480"/>
                  <a:ext cx="70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5A23392F-3290-4432-BF56-0100D210DE83}"/>
                    </a:ext>
                  </a:extLst>
                </p14:cNvPr>
                <p14:cNvContentPartPr/>
                <p14:nvPr/>
              </p14:nvContentPartPr>
              <p14:xfrm>
                <a:off x="8375072" y="1932160"/>
                <a:ext cx="87480" cy="25776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5A23392F-3290-4432-BF56-0100D210DE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66072" y="1923520"/>
                  <a:ext cx="1051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FA57901-B1CD-4CFB-9DA8-6A4355F44D98}"/>
              </a:ext>
            </a:extLst>
          </p:cNvPr>
          <p:cNvGrpSpPr/>
          <p:nvPr/>
        </p:nvGrpSpPr>
        <p:grpSpPr>
          <a:xfrm>
            <a:off x="8681792" y="1888600"/>
            <a:ext cx="792720" cy="310680"/>
            <a:chOff x="8681792" y="1888600"/>
            <a:chExt cx="7927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437471CC-1FD0-4390-8ED2-C8D945B856E7}"/>
                    </a:ext>
                  </a:extLst>
                </p14:cNvPr>
                <p14:cNvContentPartPr/>
                <p14:nvPr/>
              </p14:nvContentPartPr>
              <p14:xfrm>
                <a:off x="8684672" y="1945120"/>
                <a:ext cx="14400" cy="3708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437471CC-1FD0-4390-8ED2-C8D945B856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75672" y="1936480"/>
                  <a:ext cx="32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C2678992-706C-42D8-B7FD-7719E1048A63}"/>
                    </a:ext>
                  </a:extLst>
                </p14:cNvPr>
                <p14:cNvContentPartPr/>
                <p14:nvPr/>
              </p14:nvContentPartPr>
              <p14:xfrm>
                <a:off x="8681792" y="2036200"/>
                <a:ext cx="24120" cy="1209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C2678992-706C-42D8-B7FD-7719E1048A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73152" y="2027200"/>
                  <a:ext cx="41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3C3E4B36-0C77-40E7-9DF1-5601F90D1AA6}"/>
                    </a:ext>
                  </a:extLst>
                </p14:cNvPr>
                <p14:cNvContentPartPr/>
                <p14:nvPr/>
              </p14:nvContentPartPr>
              <p14:xfrm>
                <a:off x="8767832" y="1940800"/>
                <a:ext cx="118800" cy="4752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3C3E4B36-0C77-40E7-9DF1-5601F90D1A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59192" y="1932160"/>
                  <a:ext cx="13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D4E8D551-302E-4080-89FB-A71F12809C00}"/>
                    </a:ext>
                  </a:extLst>
                </p14:cNvPr>
                <p14:cNvContentPartPr/>
                <p14:nvPr/>
              </p14:nvContentPartPr>
              <p14:xfrm>
                <a:off x="8748392" y="1890400"/>
                <a:ext cx="144360" cy="30888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D4E8D551-302E-4080-89FB-A71F12809C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39752" y="1881760"/>
                  <a:ext cx="162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FF4499EC-97BC-4D68-A52F-4F3474BD47E3}"/>
                    </a:ext>
                  </a:extLst>
                </p14:cNvPr>
                <p14:cNvContentPartPr/>
                <p14:nvPr/>
              </p14:nvContentPartPr>
              <p14:xfrm>
                <a:off x="8752352" y="2040880"/>
                <a:ext cx="175320" cy="14760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FF4499EC-97BC-4D68-A52F-4F3474BD47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3352" y="2032240"/>
                  <a:ext cx="192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2ED63B03-26F7-4B33-82C7-1E3E97B5802B}"/>
                    </a:ext>
                  </a:extLst>
                </p14:cNvPr>
                <p14:cNvContentPartPr/>
                <p14:nvPr/>
              </p14:nvContentPartPr>
              <p14:xfrm>
                <a:off x="8850272" y="2025400"/>
                <a:ext cx="17280" cy="14112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2ED63B03-26F7-4B33-82C7-1E3E97B580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1272" y="2016400"/>
                  <a:ext cx="34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6F7D840E-CF8A-4C74-AC65-1690D3194821}"/>
                    </a:ext>
                  </a:extLst>
                </p14:cNvPr>
                <p14:cNvContentPartPr/>
                <p14:nvPr/>
              </p14:nvContentPartPr>
              <p14:xfrm>
                <a:off x="8781512" y="2107120"/>
                <a:ext cx="149760" cy="5976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6F7D840E-CF8A-4C74-AC65-1690D31948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72512" y="2098120"/>
                  <a:ext cx="167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3AA0E4AF-E2F9-4F9E-B372-11564F0C36A9}"/>
                    </a:ext>
                  </a:extLst>
                </p14:cNvPr>
                <p14:cNvContentPartPr/>
                <p14:nvPr/>
              </p14:nvContentPartPr>
              <p14:xfrm>
                <a:off x="8847392" y="1942600"/>
                <a:ext cx="474120" cy="2534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3AA0E4AF-E2F9-4F9E-B372-11564F0C36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38752" y="1933600"/>
                  <a:ext cx="491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BB94DD2A-A7EB-47EB-9AF1-349A79DC1605}"/>
                    </a:ext>
                  </a:extLst>
                </p14:cNvPr>
                <p14:cNvContentPartPr/>
                <p14:nvPr/>
              </p14:nvContentPartPr>
              <p14:xfrm>
                <a:off x="9309992" y="1888600"/>
                <a:ext cx="151920" cy="1101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BB94DD2A-A7EB-47EB-9AF1-349A79DC16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01352" y="1879600"/>
                  <a:ext cx="169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FA4987E1-9D0B-4C52-911B-FD731A815DF2}"/>
                    </a:ext>
                  </a:extLst>
                </p14:cNvPr>
                <p14:cNvContentPartPr/>
                <p14:nvPr/>
              </p14:nvContentPartPr>
              <p14:xfrm>
                <a:off x="9333752" y="1996600"/>
                <a:ext cx="95040" cy="14112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FA4987E1-9D0B-4C52-911B-FD731A815DF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25112" y="1987600"/>
                  <a:ext cx="112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57501D6D-CCB7-4CAF-A668-07C66A8EA59C}"/>
                    </a:ext>
                  </a:extLst>
                </p14:cNvPr>
                <p14:cNvContentPartPr/>
                <p14:nvPr/>
              </p14:nvContentPartPr>
              <p14:xfrm>
                <a:off x="9271112" y="2090560"/>
                <a:ext cx="203400" cy="10692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57501D6D-CCB7-4CAF-A668-07C66A8EA5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112" y="2081920"/>
                  <a:ext cx="2210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C1808F12-597E-4F05-A7E8-721AB1613CEB}"/>
                  </a:ext>
                </a:extLst>
              </p14:cNvPr>
              <p14:cNvContentPartPr/>
              <p14:nvPr/>
            </p14:nvContentPartPr>
            <p14:xfrm>
              <a:off x="9627512" y="2218000"/>
              <a:ext cx="9000" cy="1728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C1808F12-597E-4F05-A7E8-721AB1613CE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18872" y="2209000"/>
                <a:ext cx="266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群組 4107">
            <a:extLst>
              <a:ext uri="{FF2B5EF4-FFF2-40B4-BE49-F238E27FC236}">
                <a16:creationId xmlns:a16="http://schemas.microsoft.com/office/drawing/2014/main" id="{84C4A44B-B443-44FF-BD69-5A44DAC9341A}"/>
              </a:ext>
            </a:extLst>
          </p:cNvPr>
          <p:cNvGrpSpPr/>
          <p:nvPr/>
        </p:nvGrpSpPr>
        <p:grpSpPr>
          <a:xfrm>
            <a:off x="6786032" y="2662600"/>
            <a:ext cx="258480" cy="257400"/>
            <a:chOff x="6786032" y="2662600"/>
            <a:chExt cx="25848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494F8F37-A3BB-4331-B9CE-97EB3E981158}"/>
                    </a:ext>
                  </a:extLst>
                </p14:cNvPr>
                <p14:cNvContentPartPr/>
                <p14:nvPr/>
              </p14:nvContentPartPr>
              <p14:xfrm>
                <a:off x="6786032" y="2662600"/>
                <a:ext cx="94680" cy="2574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494F8F37-A3BB-4331-B9CE-97EB3E9811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77392" y="2653600"/>
                  <a:ext cx="112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629F3B4D-E360-4AAF-B75F-ABED459F30BE}"/>
                    </a:ext>
                  </a:extLst>
                </p14:cNvPr>
                <p14:cNvContentPartPr/>
                <p14:nvPr/>
              </p14:nvContentPartPr>
              <p14:xfrm>
                <a:off x="6897992" y="2741800"/>
                <a:ext cx="10080" cy="1170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629F3B4D-E360-4AAF-B75F-ABED459F30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89352" y="2732800"/>
                  <a:ext cx="27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45DD3559-95CF-4BD0-9B8C-DB72CAC9C029}"/>
                    </a:ext>
                  </a:extLst>
                </p14:cNvPr>
                <p14:cNvContentPartPr/>
                <p14:nvPr/>
              </p14:nvContentPartPr>
              <p14:xfrm>
                <a:off x="6909152" y="2684560"/>
                <a:ext cx="106920" cy="13500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45DD3559-95CF-4BD0-9B8C-DB72CAC9C0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00152" y="2675560"/>
                  <a:ext cx="124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5CDC3C4D-BB44-4627-9156-4BB5C6FBD74A}"/>
                    </a:ext>
                  </a:extLst>
                </p14:cNvPr>
                <p14:cNvContentPartPr/>
                <p14:nvPr/>
              </p14:nvContentPartPr>
              <p14:xfrm>
                <a:off x="6893312" y="2799040"/>
                <a:ext cx="151200" cy="11772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5CDC3C4D-BB44-4627-9156-4BB5C6FBD7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84312" y="2790040"/>
                  <a:ext cx="1688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7" name="群組 4106">
            <a:extLst>
              <a:ext uri="{FF2B5EF4-FFF2-40B4-BE49-F238E27FC236}">
                <a16:creationId xmlns:a16="http://schemas.microsoft.com/office/drawing/2014/main" id="{C2AD8C7F-53FA-42E0-9E15-11F5D26DD6D4}"/>
              </a:ext>
            </a:extLst>
          </p:cNvPr>
          <p:cNvGrpSpPr/>
          <p:nvPr/>
        </p:nvGrpSpPr>
        <p:grpSpPr>
          <a:xfrm>
            <a:off x="7346552" y="2652160"/>
            <a:ext cx="247680" cy="249840"/>
            <a:chOff x="7346552" y="2652160"/>
            <a:chExt cx="247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FCAC5C3A-F4D2-4FF3-9ADA-483F318F525C}"/>
                    </a:ext>
                  </a:extLst>
                </p14:cNvPr>
                <p14:cNvContentPartPr/>
                <p14:nvPr/>
              </p14:nvContentPartPr>
              <p14:xfrm>
                <a:off x="7346552" y="2680960"/>
                <a:ext cx="116640" cy="22104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FCAC5C3A-F4D2-4FF3-9ADA-483F318F52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37552" y="2672320"/>
                  <a:ext cx="13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B37A2670-BA8B-4F75-A975-88CF9EBF56EA}"/>
                    </a:ext>
                  </a:extLst>
                </p14:cNvPr>
                <p14:cNvContentPartPr/>
                <p14:nvPr/>
              </p14:nvContentPartPr>
              <p14:xfrm>
                <a:off x="7534472" y="2652160"/>
                <a:ext cx="59760" cy="9216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B37A2670-BA8B-4F75-A975-88CF9EBF56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25472" y="2643520"/>
                  <a:ext cx="77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6" name="群組 4105">
            <a:extLst>
              <a:ext uri="{FF2B5EF4-FFF2-40B4-BE49-F238E27FC236}">
                <a16:creationId xmlns:a16="http://schemas.microsoft.com/office/drawing/2014/main" id="{87E5E78D-DC10-4C5D-8A3D-DF925BF71297}"/>
              </a:ext>
            </a:extLst>
          </p:cNvPr>
          <p:cNvGrpSpPr/>
          <p:nvPr/>
        </p:nvGrpSpPr>
        <p:grpSpPr>
          <a:xfrm>
            <a:off x="7863152" y="2567920"/>
            <a:ext cx="236880" cy="303120"/>
            <a:chOff x="7863152" y="2567920"/>
            <a:chExt cx="2368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3289AAC9-5F69-4D38-BF4E-21CC10C30477}"/>
                    </a:ext>
                  </a:extLst>
                </p14:cNvPr>
                <p14:cNvContentPartPr/>
                <p14:nvPr/>
              </p14:nvContentPartPr>
              <p14:xfrm>
                <a:off x="7895192" y="2610040"/>
                <a:ext cx="7920" cy="9432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3289AAC9-5F69-4D38-BF4E-21CC10C304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86552" y="2601400"/>
                  <a:ext cx="2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2294EE0A-65CE-4467-A311-9F123A8CAC5F}"/>
                    </a:ext>
                  </a:extLst>
                </p14:cNvPr>
                <p14:cNvContentPartPr/>
                <p14:nvPr/>
              </p14:nvContentPartPr>
              <p14:xfrm>
                <a:off x="7903832" y="2567920"/>
                <a:ext cx="141840" cy="8856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2294EE0A-65CE-4467-A311-9F123A8CAC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95192" y="2558920"/>
                  <a:ext cx="159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EB42BCB2-6BDD-4E8F-8DB8-1AED855C735E}"/>
                    </a:ext>
                  </a:extLst>
                </p14:cNvPr>
                <p14:cNvContentPartPr/>
                <p14:nvPr/>
              </p14:nvContentPartPr>
              <p14:xfrm>
                <a:off x="7947752" y="2612200"/>
                <a:ext cx="89640" cy="6156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EB42BCB2-6BDD-4E8F-8DB8-1AED855C735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8752" y="2603560"/>
                  <a:ext cx="107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4C8B7812-D6E5-40D9-A012-0E8BE5EF8046}"/>
                    </a:ext>
                  </a:extLst>
                </p14:cNvPr>
                <p14:cNvContentPartPr/>
                <p14:nvPr/>
              </p14:nvContentPartPr>
              <p14:xfrm>
                <a:off x="7902752" y="2681680"/>
                <a:ext cx="124200" cy="6480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4C8B7812-D6E5-40D9-A012-0E8BE5EF80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94112" y="2672680"/>
                  <a:ext cx="141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96ED3565-51C0-495C-91F7-7B9110A040D9}"/>
                    </a:ext>
                  </a:extLst>
                </p14:cNvPr>
                <p14:cNvContentPartPr/>
                <p14:nvPr/>
              </p14:nvContentPartPr>
              <p14:xfrm>
                <a:off x="7972952" y="2711920"/>
                <a:ext cx="50760" cy="11664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96ED3565-51C0-495C-91F7-7B9110A040D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64312" y="2702920"/>
                  <a:ext cx="68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9788AE46-995E-451E-A5C2-49BD15B5AD35}"/>
                    </a:ext>
                  </a:extLst>
                </p14:cNvPr>
                <p14:cNvContentPartPr/>
                <p14:nvPr/>
              </p14:nvContentPartPr>
              <p14:xfrm>
                <a:off x="7863152" y="2794720"/>
                <a:ext cx="236880" cy="7632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9788AE46-995E-451E-A5C2-49BD15B5AD3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54512" y="2785720"/>
                  <a:ext cx="2545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5" name="群組 4104">
            <a:extLst>
              <a:ext uri="{FF2B5EF4-FFF2-40B4-BE49-F238E27FC236}">
                <a16:creationId xmlns:a16="http://schemas.microsoft.com/office/drawing/2014/main" id="{B704BEFF-FDD0-44FC-8E24-7230A397A9A9}"/>
              </a:ext>
            </a:extLst>
          </p:cNvPr>
          <p:cNvGrpSpPr/>
          <p:nvPr/>
        </p:nvGrpSpPr>
        <p:grpSpPr>
          <a:xfrm>
            <a:off x="8365352" y="2510320"/>
            <a:ext cx="266040" cy="383760"/>
            <a:chOff x="8365352" y="2510320"/>
            <a:chExt cx="2660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3A07D245-BC4D-41E0-B019-DCEE78CC7EF4}"/>
                    </a:ext>
                  </a:extLst>
                </p14:cNvPr>
                <p14:cNvContentPartPr/>
                <p14:nvPr/>
              </p14:nvContentPartPr>
              <p14:xfrm>
                <a:off x="8365352" y="2579440"/>
                <a:ext cx="13320" cy="8028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3A07D245-BC4D-41E0-B019-DCEE78CC7E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56712" y="2570440"/>
                  <a:ext cx="30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F8798EC8-66C6-41B4-802A-4BC5630E0B14}"/>
                    </a:ext>
                  </a:extLst>
                </p14:cNvPr>
                <p14:cNvContentPartPr/>
                <p14:nvPr/>
              </p14:nvContentPartPr>
              <p14:xfrm>
                <a:off x="8398472" y="2510320"/>
                <a:ext cx="206640" cy="12060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F8798EC8-66C6-41B4-802A-4BC5630E0B1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89472" y="2501680"/>
                  <a:ext cx="224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096" name="筆跡 4095">
                  <a:extLst>
                    <a:ext uri="{FF2B5EF4-FFF2-40B4-BE49-F238E27FC236}">
                      <a16:creationId xmlns:a16="http://schemas.microsoft.com/office/drawing/2014/main" id="{B226C26C-9A70-4367-BCC3-C0FD96BE1D19}"/>
                    </a:ext>
                  </a:extLst>
                </p14:cNvPr>
                <p14:cNvContentPartPr/>
                <p14:nvPr/>
              </p14:nvContentPartPr>
              <p14:xfrm>
                <a:off x="8388032" y="2601040"/>
                <a:ext cx="169560" cy="98280"/>
              </p14:xfrm>
            </p:contentPart>
          </mc:Choice>
          <mc:Fallback xmlns="">
            <p:pic>
              <p:nvPicPr>
                <p:cNvPr id="4096" name="筆跡 4095">
                  <a:extLst>
                    <a:ext uri="{FF2B5EF4-FFF2-40B4-BE49-F238E27FC236}">
                      <a16:creationId xmlns:a16="http://schemas.microsoft.com/office/drawing/2014/main" id="{B226C26C-9A70-4367-BCC3-C0FD96BE1D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79392" y="2592040"/>
                  <a:ext cx="187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98" name="筆跡 4097">
                  <a:extLst>
                    <a:ext uri="{FF2B5EF4-FFF2-40B4-BE49-F238E27FC236}">
                      <a16:creationId xmlns:a16="http://schemas.microsoft.com/office/drawing/2014/main" id="{2B3CD781-C952-46FE-B0AB-153C474E676D}"/>
                    </a:ext>
                  </a:extLst>
                </p14:cNvPr>
                <p14:cNvContentPartPr/>
                <p14:nvPr/>
              </p14:nvContentPartPr>
              <p14:xfrm>
                <a:off x="8392712" y="2715520"/>
                <a:ext cx="12600" cy="105480"/>
              </p14:xfrm>
            </p:contentPart>
          </mc:Choice>
          <mc:Fallback xmlns="">
            <p:pic>
              <p:nvPicPr>
                <p:cNvPr id="4098" name="筆跡 4097">
                  <a:extLst>
                    <a:ext uri="{FF2B5EF4-FFF2-40B4-BE49-F238E27FC236}">
                      <a16:creationId xmlns:a16="http://schemas.microsoft.com/office/drawing/2014/main" id="{2B3CD781-C952-46FE-B0AB-153C474E67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83712" y="2706880"/>
                  <a:ext cx="30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099" name="筆跡 4098">
                  <a:extLst>
                    <a:ext uri="{FF2B5EF4-FFF2-40B4-BE49-F238E27FC236}">
                      <a16:creationId xmlns:a16="http://schemas.microsoft.com/office/drawing/2014/main" id="{A74B2675-B14C-4F89-B2E2-6F53D4E4B23F}"/>
                    </a:ext>
                  </a:extLst>
                </p14:cNvPr>
                <p14:cNvContentPartPr/>
                <p14:nvPr/>
              </p14:nvContentPartPr>
              <p14:xfrm>
                <a:off x="8422592" y="2688160"/>
                <a:ext cx="56160" cy="205920"/>
              </p14:xfrm>
            </p:contentPart>
          </mc:Choice>
          <mc:Fallback xmlns="">
            <p:pic>
              <p:nvPicPr>
                <p:cNvPr id="4099" name="筆跡 4098">
                  <a:extLst>
                    <a:ext uri="{FF2B5EF4-FFF2-40B4-BE49-F238E27FC236}">
                      <a16:creationId xmlns:a16="http://schemas.microsoft.com/office/drawing/2014/main" id="{A74B2675-B14C-4F89-B2E2-6F53D4E4B2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3952" y="2679160"/>
                  <a:ext cx="73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00" name="筆跡 4099">
                  <a:extLst>
                    <a:ext uri="{FF2B5EF4-FFF2-40B4-BE49-F238E27FC236}">
                      <a16:creationId xmlns:a16="http://schemas.microsoft.com/office/drawing/2014/main" id="{340C8712-C0F1-41EB-8EA1-A90F2B950316}"/>
                    </a:ext>
                  </a:extLst>
                </p14:cNvPr>
                <p14:cNvContentPartPr/>
                <p14:nvPr/>
              </p14:nvContentPartPr>
              <p14:xfrm>
                <a:off x="8376152" y="2746480"/>
                <a:ext cx="82440" cy="122040"/>
              </p14:xfrm>
            </p:contentPart>
          </mc:Choice>
          <mc:Fallback xmlns="">
            <p:pic>
              <p:nvPicPr>
                <p:cNvPr id="4100" name="筆跡 4099">
                  <a:extLst>
                    <a:ext uri="{FF2B5EF4-FFF2-40B4-BE49-F238E27FC236}">
                      <a16:creationId xmlns:a16="http://schemas.microsoft.com/office/drawing/2014/main" id="{340C8712-C0F1-41EB-8EA1-A90F2B9503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67512" y="2737480"/>
                  <a:ext cx="100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01" name="筆跡 4100">
                  <a:extLst>
                    <a:ext uri="{FF2B5EF4-FFF2-40B4-BE49-F238E27FC236}">
                      <a16:creationId xmlns:a16="http://schemas.microsoft.com/office/drawing/2014/main" id="{CF3D8D6E-6639-4240-8A8D-85D75CB2101C}"/>
                    </a:ext>
                  </a:extLst>
                </p14:cNvPr>
                <p14:cNvContentPartPr/>
                <p14:nvPr/>
              </p14:nvContentPartPr>
              <p14:xfrm>
                <a:off x="8460752" y="2689240"/>
                <a:ext cx="170640" cy="202680"/>
              </p14:xfrm>
            </p:contentPart>
          </mc:Choice>
          <mc:Fallback xmlns="">
            <p:pic>
              <p:nvPicPr>
                <p:cNvPr id="4101" name="筆跡 4100">
                  <a:extLst>
                    <a:ext uri="{FF2B5EF4-FFF2-40B4-BE49-F238E27FC236}">
                      <a16:creationId xmlns:a16="http://schemas.microsoft.com/office/drawing/2014/main" id="{CF3D8D6E-6639-4240-8A8D-85D75CB210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51752" y="2680600"/>
                  <a:ext cx="1882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4" name="群組 4103">
            <a:extLst>
              <a:ext uri="{FF2B5EF4-FFF2-40B4-BE49-F238E27FC236}">
                <a16:creationId xmlns:a16="http://schemas.microsoft.com/office/drawing/2014/main" id="{68A3B2A0-4E7A-45E1-9682-7492DDEF9E22}"/>
              </a:ext>
            </a:extLst>
          </p:cNvPr>
          <p:cNvGrpSpPr/>
          <p:nvPr/>
        </p:nvGrpSpPr>
        <p:grpSpPr>
          <a:xfrm>
            <a:off x="8850272" y="2522560"/>
            <a:ext cx="195840" cy="375120"/>
            <a:chOff x="8850272" y="2522560"/>
            <a:chExt cx="19584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02" name="筆跡 4101">
                  <a:extLst>
                    <a:ext uri="{FF2B5EF4-FFF2-40B4-BE49-F238E27FC236}">
                      <a16:creationId xmlns:a16="http://schemas.microsoft.com/office/drawing/2014/main" id="{BA391B0E-E5E3-4FD8-8E7E-1CF4C72300F1}"/>
                    </a:ext>
                  </a:extLst>
                </p14:cNvPr>
                <p14:cNvContentPartPr/>
                <p14:nvPr/>
              </p14:nvContentPartPr>
              <p14:xfrm>
                <a:off x="8881952" y="2637400"/>
                <a:ext cx="133920" cy="14760"/>
              </p14:xfrm>
            </p:contentPart>
          </mc:Choice>
          <mc:Fallback xmlns="">
            <p:pic>
              <p:nvPicPr>
                <p:cNvPr id="4102" name="筆跡 4101">
                  <a:extLst>
                    <a:ext uri="{FF2B5EF4-FFF2-40B4-BE49-F238E27FC236}">
                      <a16:creationId xmlns:a16="http://schemas.microsoft.com/office/drawing/2014/main" id="{BA391B0E-E5E3-4FD8-8E7E-1CF4C72300F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73312" y="2628400"/>
                  <a:ext cx="151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03" name="筆跡 4102">
                  <a:extLst>
                    <a:ext uri="{FF2B5EF4-FFF2-40B4-BE49-F238E27FC236}">
                      <a16:creationId xmlns:a16="http://schemas.microsoft.com/office/drawing/2014/main" id="{11FEAE7F-A148-485A-AB94-617EEC648F93}"/>
                    </a:ext>
                  </a:extLst>
                </p14:cNvPr>
                <p14:cNvContentPartPr/>
                <p14:nvPr/>
              </p14:nvContentPartPr>
              <p14:xfrm>
                <a:off x="8850272" y="2522560"/>
                <a:ext cx="195840" cy="375120"/>
              </p14:xfrm>
            </p:contentPart>
          </mc:Choice>
          <mc:Fallback xmlns="">
            <p:pic>
              <p:nvPicPr>
                <p:cNvPr id="4103" name="筆跡 4102">
                  <a:extLst>
                    <a:ext uri="{FF2B5EF4-FFF2-40B4-BE49-F238E27FC236}">
                      <a16:creationId xmlns:a16="http://schemas.microsoft.com/office/drawing/2014/main" id="{11FEAE7F-A148-485A-AB94-617EEC648F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41272" y="2513560"/>
                  <a:ext cx="21348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9" name="群組 4158">
            <a:extLst>
              <a:ext uri="{FF2B5EF4-FFF2-40B4-BE49-F238E27FC236}">
                <a16:creationId xmlns:a16="http://schemas.microsoft.com/office/drawing/2014/main" id="{320FCA86-7C3D-459A-B646-8ABB5F06B075}"/>
              </a:ext>
            </a:extLst>
          </p:cNvPr>
          <p:cNvGrpSpPr/>
          <p:nvPr/>
        </p:nvGrpSpPr>
        <p:grpSpPr>
          <a:xfrm>
            <a:off x="9297752" y="2589160"/>
            <a:ext cx="264240" cy="275040"/>
            <a:chOff x="9297752" y="2589160"/>
            <a:chExt cx="26424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09" name="筆跡 4108">
                  <a:extLst>
                    <a:ext uri="{FF2B5EF4-FFF2-40B4-BE49-F238E27FC236}">
                      <a16:creationId xmlns:a16="http://schemas.microsoft.com/office/drawing/2014/main" id="{4B83F6CC-2F1B-49BC-8A84-5DF8C56663AE}"/>
                    </a:ext>
                  </a:extLst>
                </p14:cNvPr>
                <p14:cNvContentPartPr/>
                <p14:nvPr/>
              </p14:nvContentPartPr>
              <p14:xfrm>
                <a:off x="9297752" y="2589160"/>
                <a:ext cx="93240" cy="275040"/>
              </p14:xfrm>
            </p:contentPart>
          </mc:Choice>
          <mc:Fallback xmlns="">
            <p:pic>
              <p:nvPicPr>
                <p:cNvPr id="4109" name="筆跡 4108">
                  <a:extLst>
                    <a:ext uri="{FF2B5EF4-FFF2-40B4-BE49-F238E27FC236}">
                      <a16:creationId xmlns:a16="http://schemas.microsoft.com/office/drawing/2014/main" id="{4B83F6CC-2F1B-49BC-8A84-5DF8C56663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288752" y="2580160"/>
                  <a:ext cx="110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10" name="筆跡 4109">
                  <a:extLst>
                    <a:ext uri="{FF2B5EF4-FFF2-40B4-BE49-F238E27FC236}">
                      <a16:creationId xmlns:a16="http://schemas.microsoft.com/office/drawing/2014/main" id="{6296EBB7-9D2E-4662-9500-503978698C12}"/>
                    </a:ext>
                  </a:extLst>
                </p14:cNvPr>
                <p14:cNvContentPartPr/>
                <p14:nvPr/>
              </p14:nvContentPartPr>
              <p14:xfrm>
                <a:off x="9325472" y="2661880"/>
                <a:ext cx="82440" cy="157320"/>
              </p14:xfrm>
            </p:contentPart>
          </mc:Choice>
          <mc:Fallback xmlns="">
            <p:pic>
              <p:nvPicPr>
                <p:cNvPr id="4110" name="筆跡 4109">
                  <a:extLst>
                    <a:ext uri="{FF2B5EF4-FFF2-40B4-BE49-F238E27FC236}">
                      <a16:creationId xmlns:a16="http://schemas.microsoft.com/office/drawing/2014/main" id="{6296EBB7-9D2E-4662-9500-503978698C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16472" y="2653240"/>
                  <a:ext cx="100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11" name="筆跡 4110">
                  <a:extLst>
                    <a:ext uri="{FF2B5EF4-FFF2-40B4-BE49-F238E27FC236}">
                      <a16:creationId xmlns:a16="http://schemas.microsoft.com/office/drawing/2014/main" id="{C2612D11-FCDB-4D53-BC67-73628FD2BCF1}"/>
                    </a:ext>
                  </a:extLst>
                </p14:cNvPr>
                <p14:cNvContentPartPr/>
                <p14:nvPr/>
              </p14:nvContentPartPr>
              <p14:xfrm>
                <a:off x="9327992" y="2758720"/>
                <a:ext cx="45720" cy="96840"/>
              </p14:xfrm>
            </p:contentPart>
          </mc:Choice>
          <mc:Fallback xmlns="">
            <p:pic>
              <p:nvPicPr>
                <p:cNvPr id="4111" name="筆跡 4110">
                  <a:extLst>
                    <a:ext uri="{FF2B5EF4-FFF2-40B4-BE49-F238E27FC236}">
                      <a16:creationId xmlns:a16="http://schemas.microsoft.com/office/drawing/2014/main" id="{C2612D11-FCDB-4D53-BC67-73628FD2BCF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18992" y="2750080"/>
                  <a:ext cx="63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12" name="筆跡 4111">
                  <a:extLst>
                    <a:ext uri="{FF2B5EF4-FFF2-40B4-BE49-F238E27FC236}">
                      <a16:creationId xmlns:a16="http://schemas.microsoft.com/office/drawing/2014/main" id="{36ADB3F2-99F4-4654-BDDD-53A52F93A0CA}"/>
                    </a:ext>
                  </a:extLst>
                </p14:cNvPr>
                <p14:cNvContentPartPr/>
                <p14:nvPr/>
              </p14:nvContentPartPr>
              <p14:xfrm>
                <a:off x="9408272" y="2606440"/>
                <a:ext cx="153720" cy="246960"/>
              </p14:xfrm>
            </p:contentPart>
          </mc:Choice>
          <mc:Fallback xmlns="">
            <p:pic>
              <p:nvPicPr>
                <p:cNvPr id="4112" name="筆跡 4111">
                  <a:extLst>
                    <a:ext uri="{FF2B5EF4-FFF2-40B4-BE49-F238E27FC236}">
                      <a16:creationId xmlns:a16="http://schemas.microsoft.com/office/drawing/2014/main" id="{36ADB3F2-99F4-4654-BDDD-53A52F93A0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99632" y="2597440"/>
                  <a:ext cx="1713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8" name="群組 4157">
            <a:extLst>
              <a:ext uri="{FF2B5EF4-FFF2-40B4-BE49-F238E27FC236}">
                <a16:creationId xmlns:a16="http://schemas.microsoft.com/office/drawing/2014/main" id="{F9365FEB-E963-40BE-B425-C2CF57E53E11}"/>
              </a:ext>
            </a:extLst>
          </p:cNvPr>
          <p:cNvGrpSpPr/>
          <p:nvPr/>
        </p:nvGrpSpPr>
        <p:grpSpPr>
          <a:xfrm>
            <a:off x="9787352" y="2536600"/>
            <a:ext cx="563760" cy="295920"/>
            <a:chOff x="9787352" y="2536600"/>
            <a:chExt cx="56376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13" name="筆跡 4112">
                  <a:extLst>
                    <a:ext uri="{FF2B5EF4-FFF2-40B4-BE49-F238E27FC236}">
                      <a16:creationId xmlns:a16="http://schemas.microsoft.com/office/drawing/2014/main" id="{2EF4B287-E1CB-4A22-96E9-0CE45460FD7A}"/>
                    </a:ext>
                  </a:extLst>
                </p14:cNvPr>
                <p14:cNvContentPartPr/>
                <p14:nvPr/>
              </p14:nvContentPartPr>
              <p14:xfrm>
                <a:off x="9787352" y="2693560"/>
                <a:ext cx="63000" cy="129240"/>
              </p14:xfrm>
            </p:contentPart>
          </mc:Choice>
          <mc:Fallback xmlns="">
            <p:pic>
              <p:nvPicPr>
                <p:cNvPr id="4113" name="筆跡 4112">
                  <a:extLst>
                    <a:ext uri="{FF2B5EF4-FFF2-40B4-BE49-F238E27FC236}">
                      <a16:creationId xmlns:a16="http://schemas.microsoft.com/office/drawing/2014/main" id="{2EF4B287-E1CB-4A22-96E9-0CE45460FD7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778352" y="2684560"/>
                  <a:ext cx="80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14" name="筆跡 4113">
                  <a:extLst>
                    <a:ext uri="{FF2B5EF4-FFF2-40B4-BE49-F238E27FC236}">
                      <a16:creationId xmlns:a16="http://schemas.microsoft.com/office/drawing/2014/main" id="{9FA879C8-BFFD-44BE-996B-94351625F21E}"/>
                    </a:ext>
                  </a:extLst>
                </p14:cNvPr>
                <p14:cNvContentPartPr/>
                <p14:nvPr/>
              </p14:nvContentPartPr>
              <p14:xfrm>
                <a:off x="9882392" y="2693920"/>
                <a:ext cx="78120" cy="100440"/>
              </p14:xfrm>
            </p:contentPart>
          </mc:Choice>
          <mc:Fallback xmlns="">
            <p:pic>
              <p:nvPicPr>
                <p:cNvPr id="4114" name="筆跡 4113">
                  <a:extLst>
                    <a:ext uri="{FF2B5EF4-FFF2-40B4-BE49-F238E27FC236}">
                      <a16:creationId xmlns:a16="http://schemas.microsoft.com/office/drawing/2014/main" id="{9FA879C8-BFFD-44BE-996B-94351625F2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73392" y="2685280"/>
                  <a:ext cx="95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15" name="筆跡 4114">
                  <a:extLst>
                    <a:ext uri="{FF2B5EF4-FFF2-40B4-BE49-F238E27FC236}">
                      <a16:creationId xmlns:a16="http://schemas.microsoft.com/office/drawing/2014/main" id="{8977AF1A-0712-4234-B29A-6349CDC67C44}"/>
                    </a:ext>
                  </a:extLst>
                </p14:cNvPr>
                <p14:cNvContentPartPr/>
                <p14:nvPr/>
              </p14:nvContentPartPr>
              <p14:xfrm>
                <a:off x="9996512" y="2536600"/>
                <a:ext cx="101520" cy="295920"/>
              </p14:xfrm>
            </p:contentPart>
          </mc:Choice>
          <mc:Fallback xmlns="">
            <p:pic>
              <p:nvPicPr>
                <p:cNvPr id="4115" name="筆跡 4114">
                  <a:extLst>
                    <a:ext uri="{FF2B5EF4-FFF2-40B4-BE49-F238E27FC236}">
                      <a16:creationId xmlns:a16="http://schemas.microsoft.com/office/drawing/2014/main" id="{8977AF1A-0712-4234-B29A-6349CDC67C4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987872" y="2527600"/>
                  <a:ext cx="119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16" name="筆跡 4115">
                  <a:extLst>
                    <a:ext uri="{FF2B5EF4-FFF2-40B4-BE49-F238E27FC236}">
                      <a16:creationId xmlns:a16="http://schemas.microsoft.com/office/drawing/2014/main" id="{78DBE975-7AD3-4ED6-B161-769422A198F1}"/>
                    </a:ext>
                  </a:extLst>
                </p14:cNvPr>
                <p14:cNvContentPartPr/>
                <p14:nvPr/>
              </p14:nvContentPartPr>
              <p14:xfrm>
                <a:off x="10129352" y="2676280"/>
                <a:ext cx="82800" cy="145800"/>
              </p14:xfrm>
            </p:contentPart>
          </mc:Choice>
          <mc:Fallback xmlns="">
            <p:pic>
              <p:nvPicPr>
                <p:cNvPr id="4116" name="筆跡 4115">
                  <a:extLst>
                    <a:ext uri="{FF2B5EF4-FFF2-40B4-BE49-F238E27FC236}">
                      <a16:creationId xmlns:a16="http://schemas.microsoft.com/office/drawing/2014/main" id="{78DBE975-7AD3-4ED6-B161-769422A198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20352" y="2667640"/>
                  <a:ext cx="100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17" name="筆跡 4116">
                  <a:extLst>
                    <a:ext uri="{FF2B5EF4-FFF2-40B4-BE49-F238E27FC236}">
                      <a16:creationId xmlns:a16="http://schemas.microsoft.com/office/drawing/2014/main" id="{0F671A43-DB8D-41CE-9110-41E8F0A9296B}"/>
                    </a:ext>
                  </a:extLst>
                </p14:cNvPr>
                <p14:cNvContentPartPr/>
                <p14:nvPr/>
              </p14:nvContentPartPr>
              <p14:xfrm>
                <a:off x="10235552" y="2683840"/>
                <a:ext cx="115560" cy="118800"/>
              </p14:xfrm>
            </p:contentPart>
          </mc:Choice>
          <mc:Fallback xmlns="">
            <p:pic>
              <p:nvPicPr>
                <p:cNvPr id="4117" name="筆跡 4116">
                  <a:extLst>
                    <a:ext uri="{FF2B5EF4-FFF2-40B4-BE49-F238E27FC236}">
                      <a16:creationId xmlns:a16="http://schemas.microsoft.com/office/drawing/2014/main" id="{0F671A43-DB8D-41CE-9110-41E8F0A929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26552" y="2674840"/>
                  <a:ext cx="13320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118" name="筆跡 4117">
                <a:extLst>
                  <a:ext uri="{FF2B5EF4-FFF2-40B4-BE49-F238E27FC236}">
                    <a16:creationId xmlns:a16="http://schemas.microsoft.com/office/drawing/2014/main" id="{245DECD7-5589-489B-91EE-A2009420DFCF}"/>
                  </a:ext>
                </a:extLst>
              </p14:cNvPr>
              <p14:cNvContentPartPr/>
              <p14:nvPr/>
            </p14:nvContentPartPr>
            <p14:xfrm>
              <a:off x="6451232" y="3535960"/>
              <a:ext cx="19800" cy="75960"/>
            </p14:xfrm>
          </p:contentPart>
        </mc:Choice>
        <mc:Fallback xmlns="">
          <p:pic>
            <p:nvPicPr>
              <p:cNvPr id="4118" name="筆跡 4117">
                <a:extLst>
                  <a:ext uri="{FF2B5EF4-FFF2-40B4-BE49-F238E27FC236}">
                    <a16:creationId xmlns:a16="http://schemas.microsoft.com/office/drawing/2014/main" id="{245DECD7-5589-489B-91EE-A2009420DFC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442232" y="3526960"/>
                <a:ext cx="37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119" name="筆跡 4118">
                <a:extLst>
                  <a:ext uri="{FF2B5EF4-FFF2-40B4-BE49-F238E27FC236}">
                    <a16:creationId xmlns:a16="http://schemas.microsoft.com/office/drawing/2014/main" id="{5AE5DE96-C901-4A03-B7D6-0E05F95FBB29}"/>
                  </a:ext>
                </a:extLst>
              </p14:cNvPr>
              <p14:cNvContentPartPr/>
              <p14:nvPr/>
            </p14:nvContentPartPr>
            <p14:xfrm>
              <a:off x="6367352" y="3766720"/>
              <a:ext cx="273960" cy="30600"/>
            </p14:xfrm>
          </p:contentPart>
        </mc:Choice>
        <mc:Fallback xmlns="">
          <p:pic>
            <p:nvPicPr>
              <p:cNvPr id="4119" name="筆跡 4118">
                <a:extLst>
                  <a:ext uri="{FF2B5EF4-FFF2-40B4-BE49-F238E27FC236}">
                    <a16:creationId xmlns:a16="http://schemas.microsoft.com/office/drawing/2014/main" id="{5AE5DE96-C901-4A03-B7D6-0E05F95FBB2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358712" y="3758080"/>
                <a:ext cx="2916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7" name="群組 4156">
            <a:extLst>
              <a:ext uri="{FF2B5EF4-FFF2-40B4-BE49-F238E27FC236}">
                <a16:creationId xmlns:a16="http://schemas.microsoft.com/office/drawing/2014/main" id="{59E62463-7DA2-4032-8EC1-E6F995B127C5}"/>
              </a:ext>
            </a:extLst>
          </p:cNvPr>
          <p:cNvGrpSpPr/>
          <p:nvPr/>
        </p:nvGrpSpPr>
        <p:grpSpPr>
          <a:xfrm>
            <a:off x="7080872" y="3395200"/>
            <a:ext cx="470520" cy="414720"/>
            <a:chOff x="7080872" y="3395200"/>
            <a:chExt cx="4705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20" name="筆跡 4119">
                  <a:extLst>
                    <a:ext uri="{FF2B5EF4-FFF2-40B4-BE49-F238E27FC236}">
                      <a16:creationId xmlns:a16="http://schemas.microsoft.com/office/drawing/2014/main" id="{BF07DC06-967F-4F9C-B5A4-907A4ECC5391}"/>
                    </a:ext>
                  </a:extLst>
                </p14:cNvPr>
                <p14:cNvContentPartPr/>
                <p14:nvPr/>
              </p14:nvContentPartPr>
              <p14:xfrm>
                <a:off x="7080872" y="3567280"/>
                <a:ext cx="61920" cy="10800"/>
              </p14:xfrm>
            </p:contentPart>
          </mc:Choice>
          <mc:Fallback xmlns="">
            <p:pic>
              <p:nvPicPr>
                <p:cNvPr id="4120" name="筆跡 4119">
                  <a:extLst>
                    <a:ext uri="{FF2B5EF4-FFF2-40B4-BE49-F238E27FC236}">
                      <a16:creationId xmlns:a16="http://schemas.microsoft.com/office/drawing/2014/main" id="{BF07DC06-967F-4F9C-B5A4-907A4ECC539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2232" y="3558280"/>
                  <a:ext cx="79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21" name="筆跡 4120">
                  <a:extLst>
                    <a:ext uri="{FF2B5EF4-FFF2-40B4-BE49-F238E27FC236}">
                      <a16:creationId xmlns:a16="http://schemas.microsoft.com/office/drawing/2014/main" id="{DFC4F2EE-D1F6-415B-AF22-9168EAB46A78}"/>
                    </a:ext>
                  </a:extLst>
                </p14:cNvPr>
                <p14:cNvContentPartPr/>
                <p14:nvPr/>
              </p14:nvContentPartPr>
              <p14:xfrm>
                <a:off x="7101392" y="3395200"/>
                <a:ext cx="74520" cy="414720"/>
              </p14:xfrm>
            </p:contentPart>
          </mc:Choice>
          <mc:Fallback xmlns="">
            <p:pic>
              <p:nvPicPr>
                <p:cNvPr id="4121" name="筆跡 4120">
                  <a:extLst>
                    <a:ext uri="{FF2B5EF4-FFF2-40B4-BE49-F238E27FC236}">
                      <a16:creationId xmlns:a16="http://schemas.microsoft.com/office/drawing/2014/main" id="{DFC4F2EE-D1F6-415B-AF22-9168EAB46A7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92752" y="3386560"/>
                  <a:ext cx="921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22" name="筆跡 4121">
                  <a:extLst>
                    <a:ext uri="{FF2B5EF4-FFF2-40B4-BE49-F238E27FC236}">
                      <a16:creationId xmlns:a16="http://schemas.microsoft.com/office/drawing/2014/main" id="{08FE8F6B-D4B3-4045-A889-5AB619C8986D}"/>
                    </a:ext>
                  </a:extLst>
                </p14:cNvPr>
                <p14:cNvContentPartPr/>
                <p14:nvPr/>
              </p14:nvContentPartPr>
              <p14:xfrm>
                <a:off x="7228472" y="3584920"/>
                <a:ext cx="40680" cy="197640"/>
              </p14:xfrm>
            </p:contentPart>
          </mc:Choice>
          <mc:Fallback xmlns="">
            <p:pic>
              <p:nvPicPr>
                <p:cNvPr id="4122" name="筆跡 4121">
                  <a:extLst>
                    <a:ext uri="{FF2B5EF4-FFF2-40B4-BE49-F238E27FC236}">
                      <a16:creationId xmlns:a16="http://schemas.microsoft.com/office/drawing/2014/main" id="{08FE8F6B-D4B3-4045-A889-5AB619C8986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19832" y="3576280"/>
                  <a:ext cx="58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23" name="筆跡 4122">
                  <a:extLst>
                    <a:ext uri="{FF2B5EF4-FFF2-40B4-BE49-F238E27FC236}">
                      <a16:creationId xmlns:a16="http://schemas.microsoft.com/office/drawing/2014/main" id="{3D7543F4-13F5-4A57-B02A-67D78D69E8C2}"/>
                    </a:ext>
                  </a:extLst>
                </p14:cNvPr>
                <p14:cNvContentPartPr/>
                <p14:nvPr/>
              </p14:nvContentPartPr>
              <p14:xfrm>
                <a:off x="7313432" y="3576280"/>
                <a:ext cx="96480" cy="185400"/>
              </p14:xfrm>
            </p:contentPart>
          </mc:Choice>
          <mc:Fallback xmlns="">
            <p:pic>
              <p:nvPicPr>
                <p:cNvPr id="4123" name="筆跡 4122">
                  <a:extLst>
                    <a:ext uri="{FF2B5EF4-FFF2-40B4-BE49-F238E27FC236}">
                      <a16:creationId xmlns:a16="http://schemas.microsoft.com/office/drawing/2014/main" id="{3D7543F4-13F5-4A57-B02A-67D78D69E8C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4432" y="3567640"/>
                  <a:ext cx="114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24" name="筆跡 4123">
                  <a:extLst>
                    <a:ext uri="{FF2B5EF4-FFF2-40B4-BE49-F238E27FC236}">
                      <a16:creationId xmlns:a16="http://schemas.microsoft.com/office/drawing/2014/main" id="{9C07368D-79DC-4651-A584-576BB35CA024}"/>
                    </a:ext>
                  </a:extLst>
                </p14:cNvPr>
                <p14:cNvContentPartPr/>
                <p14:nvPr/>
              </p14:nvContentPartPr>
              <p14:xfrm>
                <a:off x="7500272" y="3580240"/>
                <a:ext cx="51120" cy="212400"/>
              </p14:xfrm>
            </p:contentPart>
          </mc:Choice>
          <mc:Fallback xmlns="">
            <p:pic>
              <p:nvPicPr>
                <p:cNvPr id="4124" name="筆跡 4123">
                  <a:extLst>
                    <a:ext uri="{FF2B5EF4-FFF2-40B4-BE49-F238E27FC236}">
                      <a16:creationId xmlns:a16="http://schemas.microsoft.com/office/drawing/2014/main" id="{9C07368D-79DC-4651-A584-576BB35CA02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1632" y="3571240"/>
                  <a:ext cx="687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6" name="群組 4155">
            <a:extLst>
              <a:ext uri="{FF2B5EF4-FFF2-40B4-BE49-F238E27FC236}">
                <a16:creationId xmlns:a16="http://schemas.microsoft.com/office/drawing/2014/main" id="{3570D392-CA90-4E95-80D6-941E58F69147}"/>
              </a:ext>
            </a:extLst>
          </p:cNvPr>
          <p:cNvGrpSpPr/>
          <p:nvPr/>
        </p:nvGrpSpPr>
        <p:grpSpPr>
          <a:xfrm>
            <a:off x="7791872" y="3570520"/>
            <a:ext cx="123120" cy="215640"/>
            <a:chOff x="7791872" y="3570520"/>
            <a:chExt cx="12312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25" name="筆跡 4124">
                  <a:extLst>
                    <a:ext uri="{FF2B5EF4-FFF2-40B4-BE49-F238E27FC236}">
                      <a16:creationId xmlns:a16="http://schemas.microsoft.com/office/drawing/2014/main" id="{D418536C-6CE3-4C60-B94C-48666D1F0591}"/>
                    </a:ext>
                  </a:extLst>
                </p14:cNvPr>
                <p14:cNvContentPartPr/>
                <p14:nvPr/>
              </p14:nvContentPartPr>
              <p14:xfrm>
                <a:off x="7791872" y="3570520"/>
                <a:ext cx="21600" cy="170640"/>
              </p14:xfrm>
            </p:contentPart>
          </mc:Choice>
          <mc:Fallback xmlns="">
            <p:pic>
              <p:nvPicPr>
                <p:cNvPr id="4125" name="筆跡 4124">
                  <a:extLst>
                    <a:ext uri="{FF2B5EF4-FFF2-40B4-BE49-F238E27FC236}">
                      <a16:creationId xmlns:a16="http://schemas.microsoft.com/office/drawing/2014/main" id="{D418536C-6CE3-4C60-B94C-48666D1F059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83232" y="3561520"/>
                  <a:ext cx="3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26" name="筆跡 4125">
                  <a:extLst>
                    <a:ext uri="{FF2B5EF4-FFF2-40B4-BE49-F238E27FC236}">
                      <a16:creationId xmlns:a16="http://schemas.microsoft.com/office/drawing/2014/main" id="{67F8ED23-0E21-46E1-BE43-3514AF5449F0}"/>
                    </a:ext>
                  </a:extLst>
                </p14:cNvPr>
                <p14:cNvContentPartPr/>
                <p14:nvPr/>
              </p14:nvContentPartPr>
              <p14:xfrm>
                <a:off x="7860992" y="3592120"/>
                <a:ext cx="54000" cy="194040"/>
              </p14:xfrm>
            </p:contentPart>
          </mc:Choice>
          <mc:Fallback xmlns="">
            <p:pic>
              <p:nvPicPr>
                <p:cNvPr id="4126" name="筆跡 4125">
                  <a:extLst>
                    <a:ext uri="{FF2B5EF4-FFF2-40B4-BE49-F238E27FC236}">
                      <a16:creationId xmlns:a16="http://schemas.microsoft.com/office/drawing/2014/main" id="{67F8ED23-0E21-46E1-BE43-3514AF5449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52352" y="3583480"/>
                  <a:ext cx="716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4127" name="筆跡 4126">
                <a:extLst>
                  <a:ext uri="{FF2B5EF4-FFF2-40B4-BE49-F238E27FC236}">
                    <a16:creationId xmlns:a16="http://schemas.microsoft.com/office/drawing/2014/main" id="{3A1BDD49-5C1C-4F18-BBA1-4FB55F663353}"/>
                  </a:ext>
                </a:extLst>
              </p14:cNvPr>
              <p14:cNvContentPartPr/>
              <p14:nvPr/>
            </p14:nvContentPartPr>
            <p14:xfrm>
              <a:off x="8214512" y="3414640"/>
              <a:ext cx="394920" cy="327240"/>
            </p14:xfrm>
          </p:contentPart>
        </mc:Choice>
        <mc:Fallback xmlns="">
          <p:pic>
            <p:nvPicPr>
              <p:cNvPr id="4127" name="筆跡 4126">
                <a:extLst>
                  <a:ext uri="{FF2B5EF4-FFF2-40B4-BE49-F238E27FC236}">
                    <a16:creationId xmlns:a16="http://schemas.microsoft.com/office/drawing/2014/main" id="{3A1BDD49-5C1C-4F18-BBA1-4FB55F66335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05512" y="3405640"/>
                <a:ext cx="41256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5" name="群組 4154">
            <a:extLst>
              <a:ext uri="{FF2B5EF4-FFF2-40B4-BE49-F238E27FC236}">
                <a16:creationId xmlns:a16="http://schemas.microsoft.com/office/drawing/2014/main" id="{134B29BD-887F-46D1-92E2-059FFC2927BD}"/>
              </a:ext>
            </a:extLst>
          </p:cNvPr>
          <p:cNvGrpSpPr/>
          <p:nvPr/>
        </p:nvGrpSpPr>
        <p:grpSpPr>
          <a:xfrm>
            <a:off x="8758832" y="3466480"/>
            <a:ext cx="583560" cy="286920"/>
            <a:chOff x="8758832" y="3466480"/>
            <a:chExt cx="58356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28" name="筆跡 4127">
                  <a:extLst>
                    <a:ext uri="{FF2B5EF4-FFF2-40B4-BE49-F238E27FC236}">
                      <a16:creationId xmlns:a16="http://schemas.microsoft.com/office/drawing/2014/main" id="{A9D33803-C310-4B17-81EF-175C6F0CEAD8}"/>
                    </a:ext>
                  </a:extLst>
                </p14:cNvPr>
                <p14:cNvContentPartPr/>
                <p14:nvPr/>
              </p14:nvContentPartPr>
              <p14:xfrm>
                <a:off x="8758832" y="3483760"/>
                <a:ext cx="79920" cy="217080"/>
              </p14:xfrm>
            </p:contentPart>
          </mc:Choice>
          <mc:Fallback xmlns="">
            <p:pic>
              <p:nvPicPr>
                <p:cNvPr id="4128" name="筆跡 4127">
                  <a:extLst>
                    <a:ext uri="{FF2B5EF4-FFF2-40B4-BE49-F238E27FC236}">
                      <a16:creationId xmlns:a16="http://schemas.microsoft.com/office/drawing/2014/main" id="{A9D33803-C310-4B17-81EF-175C6F0CEA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9832" y="3475120"/>
                  <a:ext cx="97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29" name="筆跡 4128">
                  <a:extLst>
                    <a:ext uri="{FF2B5EF4-FFF2-40B4-BE49-F238E27FC236}">
                      <a16:creationId xmlns:a16="http://schemas.microsoft.com/office/drawing/2014/main" id="{79593A0F-6B5A-4332-B668-9641E714C14E}"/>
                    </a:ext>
                  </a:extLst>
                </p14:cNvPr>
                <p14:cNvContentPartPr/>
                <p14:nvPr/>
              </p14:nvContentPartPr>
              <p14:xfrm>
                <a:off x="8895632" y="3509320"/>
                <a:ext cx="101160" cy="174600"/>
              </p14:xfrm>
            </p:contentPart>
          </mc:Choice>
          <mc:Fallback xmlns="">
            <p:pic>
              <p:nvPicPr>
                <p:cNvPr id="4129" name="筆跡 4128">
                  <a:extLst>
                    <a:ext uri="{FF2B5EF4-FFF2-40B4-BE49-F238E27FC236}">
                      <a16:creationId xmlns:a16="http://schemas.microsoft.com/office/drawing/2014/main" id="{79593A0F-6B5A-4332-B668-9641E714C14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86632" y="3500320"/>
                  <a:ext cx="118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30" name="筆跡 4129">
                  <a:extLst>
                    <a:ext uri="{FF2B5EF4-FFF2-40B4-BE49-F238E27FC236}">
                      <a16:creationId xmlns:a16="http://schemas.microsoft.com/office/drawing/2014/main" id="{029355F4-ABF6-4D4D-A130-429FB508B2CE}"/>
                    </a:ext>
                  </a:extLst>
                </p14:cNvPr>
                <p14:cNvContentPartPr/>
                <p14:nvPr/>
              </p14:nvContentPartPr>
              <p14:xfrm>
                <a:off x="9098672" y="3466480"/>
                <a:ext cx="54000" cy="108000"/>
              </p14:xfrm>
            </p:contentPart>
          </mc:Choice>
          <mc:Fallback xmlns="">
            <p:pic>
              <p:nvPicPr>
                <p:cNvPr id="4130" name="筆跡 4129">
                  <a:extLst>
                    <a:ext uri="{FF2B5EF4-FFF2-40B4-BE49-F238E27FC236}">
                      <a16:creationId xmlns:a16="http://schemas.microsoft.com/office/drawing/2014/main" id="{029355F4-ABF6-4D4D-A130-429FB508B2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89672" y="3457840"/>
                  <a:ext cx="71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31" name="筆跡 4130">
                  <a:extLst>
                    <a:ext uri="{FF2B5EF4-FFF2-40B4-BE49-F238E27FC236}">
                      <a16:creationId xmlns:a16="http://schemas.microsoft.com/office/drawing/2014/main" id="{9A2DE711-D8F1-4C88-94DE-5A98A736CA35}"/>
                    </a:ext>
                  </a:extLst>
                </p14:cNvPr>
                <p14:cNvContentPartPr/>
                <p14:nvPr/>
              </p14:nvContentPartPr>
              <p14:xfrm>
                <a:off x="9211712" y="3494560"/>
                <a:ext cx="120600" cy="251640"/>
              </p14:xfrm>
            </p:contentPart>
          </mc:Choice>
          <mc:Fallback xmlns="">
            <p:pic>
              <p:nvPicPr>
                <p:cNvPr id="4131" name="筆跡 4130">
                  <a:extLst>
                    <a:ext uri="{FF2B5EF4-FFF2-40B4-BE49-F238E27FC236}">
                      <a16:creationId xmlns:a16="http://schemas.microsoft.com/office/drawing/2014/main" id="{9A2DE711-D8F1-4C88-94DE-5A98A736CA3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02712" y="3485560"/>
                  <a:ext cx="138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32" name="筆跡 4131">
                  <a:extLst>
                    <a:ext uri="{FF2B5EF4-FFF2-40B4-BE49-F238E27FC236}">
                      <a16:creationId xmlns:a16="http://schemas.microsoft.com/office/drawing/2014/main" id="{A016E7E6-8A3C-4505-91C6-DF6AA7F2B03A}"/>
                    </a:ext>
                  </a:extLst>
                </p14:cNvPr>
                <p14:cNvContentPartPr/>
                <p14:nvPr/>
              </p14:nvContentPartPr>
              <p14:xfrm>
                <a:off x="9323672" y="3735040"/>
                <a:ext cx="18720" cy="18360"/>
              </p14:xfrm>
            </p:contentPart>
          </mc:Choice>
          <mc:Fallback xmlns="">
            <p:pic>
              <p:nvPicPr>
                <p:cNvPr id="4132" name="筆跡 4131">
                  <a:extLst>
                    <a:ext uri="{FF2B5EF4-FFF2-40B4-BE49-F238E27FC236}">
                      <a16:creationId xmlns:a16="http://schemas.microsoft.com/office/drawing/2014/main" id="{A016E7E6-8A3C-4505-91C6-DF6AA7F2B0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14672" y="3726040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4" name="群組 4153">
            <a:extLst>
              <a:ext uri="{FF2B5EF4-FFF2-40B4-BE49-F238E27FC236}">
                <a16:creationId xmlns:a16="http://schemas.microsoft.com/office/drawing/2014/main" id="{3F884035-551D-4E43-A8F5-BCEBF6FF7525}"/>
              </a:ext>
            </a:extLst>
          </p:cNvPr>
          <p:cNvGrpSpPr/>
          <p:nvPr/>
        </p:nvGrpSpPr>
        <p:grpSpPr>
          <a:xfrm>
            <a:off x="7117952" y="4222120"/>
            <a:ext cx="539640" cy="456120"/>
            <a:chOff x="7117952" y="4222120"/>
            <a:chExt cx="53964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33" name="筆跡 4132">
                  <a:extLst>
                    <a:ext uri="{FF2B5EF4-FFF2-40B4-BE49-F238E27FC236}">
                      <a16:creationId xmlns:a16="http://schemas.microsoft.com/office/drawing/2014/main" id="{7D806820-2E76-48D7-B542-296104038BE3}"/>
                    </a:ext>
                  </a:extLst>
                </p14:cNvPr>
                <p14:cNvContentPartPr/>
                <p14:nvPr/>
              </p14:nvContentPartPr>
              <p14:xfrm>
                <a:off x="7117952" y="4379080"/>
                <a:ext cx="125280" cy="15840"/>
              </p14:xfrm>
            </p:contentPart>
          </mc:Choice>
          <mc:Fallback xmlns="">
            <p:pic>
              <p:nvPicPr>
                <p:cNvPr id="4133" name="筆跡 4132">
                  <a:extLst>
                    <a:ext uri="{FF2B5EF4-FFF2-40B4-BE49-F238E27FC236}">
                      <a16:creationId xmlns:a16="http://schemas.microsoft.com/office/drawing/2014/main" id="{7D806820-2E76-48D7-B542-296104038BE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08952" y="4370440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34" name="筆跡 4133">
                  <a:extLst>
                    <a:ext uri="{FF2B5EF4-FFF2-40B4-BE49-F238E27FC236}">
                      <a16:creationId xmlns:a16="http://schemas.microsoft.com/office/drawing/2014/main" id="{5F8414F5-B50C-4EC9-846B-92ED118F6447}"/>
                    </a:ext>
                  </a:extLst>
                </p14:cNvPr>
                <p14:cNvContentPartPr/>
                <p14:nvPr/>
              </p14:nvContentPartPr>
              <p14:xfrm>
                <a:off x="7152872" y="4222120"/>
                <a:ext cx="83520" cy="403200"/>
              </p14:xfrm>
            </p:contentPart>
          </mc:Choice>
          <mc:Fallback xmlns="">
            <p:pic>
              <p:nvPicPr>
                <p:cNvPr id="4134" name="筆跡 4133">
                  <a:extLst>
                    <a:ext uri="{FF2B5EF4-FFF2-40B4-BE49-F238E27FC236}">
                      <a16:creationId xmlns:a16="http://schemas.microsoft.com/office/drawing/2014/main" id="{5F8414F5-B50C-4EC9-846B-92ED118F644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44232" y="4213480"/>
                  <a:ext cx="1011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35" name="筆跡 4134">
                  <a:extLst>
                    <a:ext uri="{FF2B5EF4-FFF2-40B4-BE49-F238E27FC236}">
                      <a16:creationId xmlns:a16="http://schemas.microsoft.com/office/drawing/2014/main" id="{F6936676-1320-47A9-A592-2BBB54802EB1}"/>
                    </a:ext>
                  </a:extLst>
                </p14:cNvPr>
                <p14:cNvContentPartPr/>
                <p14:nvPr/>
              </p14:nvContentPartPr>
              <p14:xfrm>
                <a:off x="7278872" y="4424080"/>
                <a:ext cx="67680" cy="201600"/>
              </p14:xfrm>
            </p:contentPart>
          </mc:Choice>
          <mc:Fallback xmlns="">
            <p:pic>
              <p:nvPicPr>
                <p:cNvPr id="4135" name="筆跡 4134">
                  <a:extLst>
                    <a:ext uri="{FF2B5EF4-FFF2-40B4-BE49-F238E27FC236}">
                      <a16:creationId xmlns:a16="http://schemas.microsoft.com/office/drawing/2014/main" id="{F6936676-1320-47A9-A592-2BBB54802E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69872" y="4415080"/>
                  <a:ext cx="85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36" name="筆跡 4135">
                  <a:extLst>
                    <a:ext uri="{FF2B5EF4-FFF2-40B4-BE49-F238E27FC236}">
                      <a16:creationId xmlns:a16="http://schemas.microsoft.com/office/drawing/2014/main" id="{A33D759B-A676-4933-8689-26D693CED8BF}"/>
                    </a:ext>
                  </a:extLst>
                </p14:cNvPr>
                <p14:cNvContentPartPr/>
                <p14:nvPr/>
              </p14:nvContentPartPr>
              <p14:xfrm>
                <a:off x="7378952" y="4437040"/>
                <a:ext cx="111240" cy="173520"/>
              </p14:xfrm>
            </p:contentPart>
          </mc:Choice>
          <mc:Fallback xmlns="">
            <p:pic>
              <p:nvPicPr>
                <p:cNvPr id="4136" name="筆跡 4135">
                  <a:extLst>
                    <a:ext uri="{FF2B5EF4-FFF2-40B4-BE49-F238E27FC236}">
                      <a16:creationId xmlns:a16="http://schemas.microsoft.com/office/drawing/2014/main" id="{A33D759B-A676-4933-8689-26D693CED8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70312" y="4428400"/>
                  <a:ext cx="12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37" name="筆跡 4136">
                  <a:extLst>
                    <a:ext uri="{FF2B5EF4-FFF2-40B4-BE49-F238E27FC236}">
                      <a16:creationId xmlns:a16="http://schemas.microsoft.com/office/drawing/2014/main" id="{6D081CFC-B175-4FD9-97F0-79FFB740BDA3}"/>
                    </a:ext>
                  </a:extLst>
                </p14:cNvPr>
                <p14:cNvContentPartPr/>
                <p14:nvPr/>
              </p14:nvContentPartPr>
              <p14:xfrm>
                <a:off x="7566872" y="4428040"/>
                <a:ext cx="90720" cy="250200"/>
              </p14:xfrm>
            </p:contentPart>
          </mc:Choice>
          <mc:Fallback xmlns="">
            <p:pic>
              <p:nvPicPr>
                <p:cNvPr id="4137" name="筆跡 4136">
                  <a:extLst>
                    <a:ext uri="{FF2B5EF4-FFF2-40B4-BE49-F238E27FC236}">
                      <a16:creationId xmlns:a16="http://schemas.microsoft.com/office/drawing/2014/main" id="{6D081CFC-B175-4FD9-97F0-79FFB740BDA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57872" y="4419040"/>
                  <a:ext cx="1083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3" name="群組 4152">
            <a:extLst>
              <a:ext uri="{FF2B5EF4-FFF2-40B4-BE49-F238E27FC236}">
                <a16:creationId xmlns:a16="http://schemas.microsoft.com/office/drawing/2014/main" id="{C8A1D211-BB5F-49A1-9832-A0FAD346386F}"/>
              </a:ext>
            </a:extLst>
          </p:cNvPr>
          <p:cNvGrpSpPr/>
          <p:nvPr/>
        </p:nvGrpSpPr>
        <p:grpSpPr>
          <a:xfrm>
            <a:off x="7868192" y="4391320"/>
            <a:ext cx="155520" cy="213480"/>
            <a:chOff x="7868192" y="4391320"/>
            <a:chExt cx="1555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38" name="筆跡 4137">
                  <a:extLst>
                    <a:ext uri="{FF2B5EF4-FFF2-40B4-BE49-F238E27FC236}">
                      <a16:creationId xmlns:a16="http://schemas.microsoft.com/office/drawing/2014/main" id="{AA09E74B-32C9-463A-B41F-80F8C9FBD95B}"/>
                    </a:ext>
                  </a:extLst>
                </p14:cNvPr>
                <p14:cNvContentPartPr/>
                <p14:nvPr/>
              </p14:nvContentPartPr>
              <p14:xfrm>
                <a:off x="7868192" y="4463680"/>
                <a:ext cx="29520" cy="141120"/>
              </p14:xfrm>
            </p:contentPart>
          </mc:Choice>
          <mc:Fallback xmlns="">
            <p:pic>
              <p:nvPicPr>
                <p:cNvPr id="4138" name="筆跡 4137">
                  <a:extLst>
                    <a:ext uri="{FF2B5EF4-FFF2-40B4-BE49-F238E27FC236}">
                      <a16:creationId xmlns:a16="http://schemas.microsoft.com/office/drawing/2014/main" id="{AA09E74B-32C9-463A-B41F-80F8C9FBD95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59552" y="4454680"/>
                  <a:ext cx="4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39" name="筆跡 4138">
                  <a:extLst>
                    <a:ext uri="{FF2B5EF4-FFF2-40B4-BE49-F238E27FC236}">
                      <a16:creationId xmlns:a16="http://schemas.microsoft.com/office/drawing/2014/main" id="{9EA31E58-8593-45FB-B637-896AEA492BC3}"/>
                    </a:ext>
                  </a:extLst>
                </p14:cNvPr>
                <p14:cNvContentPartPr/>
                <p14:nvPr/>
              </p14:nvContentPartPr>
              <p14:xfrm>
                <a:off x="7881152" y="4391320"/>
                <a:ext cx="45720" cy="20520"/>
              </p14:xfrm>
            </p:contentPart>
          </mc:Choice>
          <mc:Fallback xmlns="">
            <p:pic>
              <p:nvPicPr>
                <p:cNvPr id="4139" name="筆跡 4138">
                  <a:extLst>
                    <a:ext uri="{FF2B5EF4-FFF2-40B4-BE49-F238E27FC236}">
                      <a16:creationId xmlns:a16="http://schemas.microsoft.com/office/drawing/2014/main" id="{9EA31E58-8593-45FB-B637-896AEA492B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872512" y="4382320"/>
                  <a:ext cx="63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40" name="筆跡 4139">
                  <a:extLst>
                    <a:ext uri="{FF2B5EF4-FFF2-40B4-BE49-F238E27FC236}">
                      <a16:creationId xmlns:a16="http://schemas.microsoft.com/office/drawing/2014/main" id="{7BAC0E81-89BF-4EEB-849C-E22195DB7185}"/>
                    </a:ext>
                  </a:extLst>
                </p14:cNvPr>
                <p14:cNvContentPartPr/>
                <p14:nvPr/>
              </p14:nvContentPartPr>
              <p14:xfrm>
                <a:off x="7973672" y="4430920"/>
                <a:ext cx="50040" cy="168120"/>
              </p14:xfrm>
            </p:contentPart>
          </mc:Choice>
          <mc:Fallback xmlns="">
            <p:pic>
              <p:nvPicPr>
                <p:cNvPr id="4140" name="筆跡 4139">
                  <a:extLst>
                    <a:ext uri="{FF2B5EF4-FFF2-40B4-BE49-F238E27FC236}">
                      <a16:creationId xmlns:a16="http://schemas.microsoft.com/office/drawing/2014/main" id="{7BAC0E81-89BF-4EEB-849C-E22195DB718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65032" y="4422280"/>
                  <a:ext cx="676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2" name="群組 4151">
            <a:extLst>
              <a:ext uri="{FF2B5EF4-FFF2-40B4-BE49-F238E27FC236}">
                <a16:creationId xmlns:a16="http://schemas.microsoft.com/office/drawing/2014/main" id="{8C974A5B-679A-48A5-BF28-6D6996081765}"/>
              </a:ext>
            </a:extLst>
          </p:cNvPr>
          <p:cNvGrpSpPr/>
          <p:nvPr/>
        </p:nvGrpSpPr>
        <p:grpSpPr>
          <a:xfrm>
            <a:off x="8350952" y="4412920"/>
            <a:ext cx="853200" cy="283320"/>
            <a:chOff x="8350952" y="4412920"/>
            <a:chExt cx="8532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41" name="筆跡 4140">
                  <a:extLst>
                    <a:ext uri="{FF2B5EF4-FFF2-40B4-BE49-F238E27FC236}">
                      <a16:creationId xmlns:a16="http://schemas.microsoft.com/office/drawing/2014/main" id="{70E1781A-2EC0-48F7-BCDB-5378326BBE5D}"/>
                    </a:ext>
                  </a:extLst>
                </p14:cNvPr>
                <p14:cNvContentPartPr/>
                <p14:nvPr/>
              </p14:nvContentPartPr>
              <p14:xfrm>
                <a:off x="8350952" y="4412920"/>
                <a:ext cx="178560" cy="206640"/>
              </p14:xfrm>
            </p:contentPart>
          </mc:Choice>
          <mc:Fallback xmlns="">
            <p:pic>
              <p:nvPicPr>
                <p:cNvPr id="4141" name="筆跡 4140">
                  <a:extLst>
                    <a:ext uri="{FF2B5EF4-FFF2-40B4-BE49-F238E27FC236}">
                      <a16:creationId xmlns:a16="http://schemas.microsoft.com/office/drawing/2014/main" id="{70E1781A-2EC0-48F7-BCDB-5378326BBE5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41952" y="4403920"/>
                  <a:ext cx="19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42" name="筆跡 4141">
                  <a:extLst>
                    <a:ext uri="{FF2B5EF4-FFF2-40B4-BE49-F238E27FC236}">
                      <a16:creationId xmlns:a16="http://schemas.microsoft.com/office/drawing/2014/main" id="{D1968413-C642-4626-B165-28694D19B2B2}"/>
                    </a:ext>
                  </a:extLst>
                </p14:cNvPr>
                <p14:cNvContentPartPr/>
                <p14:nvPr/>
              </p14:nvContentPartPr>
              <p14:xfrm>
                <a:off x="8646152" y="4424080"/>
                <a:ext cx="56520" cy="218160"/>
              </p14:xfrm>
            </p:contentPart>
          </mc:Choice>
          <mc:Fallback xmlns="">
            <p:pic>
              <p:nvPicPr>
                <p:cNvPr id="4142" name="筆跡 4141">
                  <a:extLst>
                    <a:ext uri="{FF2B5EF4-FFF2-40B4-BE49-F238E27FC236}">
                      <a16:creationId xmlns:a16="http://schemas.microsoft.com/office/drawing/2014/main" id="{D1968413-C642-4626-B165-28694D19B2B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37512" y="4415440"/>
                  <a:ext cx="74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43" name="筆跡 4142">
                  <a:extLst>
                    <a:ext uri="{FF2B5EF4-FFF2-40B4-BE49-F238E27FC236}">
                      <a16:creationId xmlns:a16="http://schemas.microsoft.com/office/drawing/2014/main" id="{F2832A6A-9D69-42C6-BA60-4BB3A79D05FE}"/>
                    </a:ext>
                  </a:extLst>
                </p14:cNvPr>
                <p14:cNvContentPartPr/>
                <p14:nvPr/>
              </p14:nvContentPartPr>
              <p14:xfrm>
                <a:off x="8780432" y="4453240"/>
                <a:ext cx="108360" cy="177480"/>
              </p14:xfrm>
            </p:contentPart>
          </mc:Choice>
          <mc:Fallback xmlns="">
            <p:pic>
              <p:nvPicPr>
                <p:cNvPr id="4143" name="筆跡 4142">
                  <a:extLst>
                    <a:ext uri="{FF2B5EF4-FFF2-40B4-BE49-F238E27FC236}">
                      <a16:creationId xmlns:a16="http://schemas.microsoft.com/office/drawing/2014/main" id="{F2832A6A-9D69-42C6-BA60-4BB3A79D05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71792" y="4444600"/>
                  <a:ext cx="12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44" name="筆跡 4143">
                  <a:extLst>
                    <a:ext uri="{FF2B5EF4-FFF2-40B4-BE49-F238E27FC236}">
                      <a16:creationId xmlns:a16="http://schemas.microsoft.com/office/drawing/2014/main" id="{2AE99A7C-EA89-4E9B-B9A4-C7DA4F84ED99}"/>
                    </a:ext>
                  </a:extLst>
                </p14:cNvPr>
                <p14:cNvContentPartPr/>
                <p14:nvPr/>
              </p14:nvContentPartPr>
              <p14:xfrm>
                <a:off x="8964752" y="4438840"/>
                <a:ext cx="75240" cy="235080"/>
              </p14:xfrm>
            </p:contentPart>
          </mc:Choice>
          <mc:Fallback xmlns="">
            <p:pic>
              <p:nvPicPr>
                <p:cNvPr id="4144" name="筆跡 4143">
                  <a:extLst>
                    <a:ext uri="{FF2B5EF4-FFF2-40B4-BE49-F238E27FC236}">
                      <a16:creationId xmlns:a16="http://schemas.microsoft.com/office/drawing/2014/main" id="{2AE99A7C-EA89-4E9B-B9A4-C7DA4F84ED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56112" y="4429840"/>
                  <a:ext cx="9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45" name="筆跡 4144">
                  <a:extLst>
                    <a:ext uri="{FF2B5EF4-FFF2-40B4-BE49-F238E27FC236}">
                      <a16:creationId xmlns:a16="http://schemas.microsoft.com/office/drawing/2014/main" id="{33C3DFE2-EBAB-4D30-BCB0-697A4902E26C}"/>
                    </a:ext>
                  </a:extLst>
                </p14:cNvPr>
                <p14:cNvContentPartPr/>
                <p14:nvPr/>
              </p14:nvContentPartPr>
              <p14:xfrm>
                <a:off x="9140072" y="4620640"/>
                <a:ext cx="64080" cy="75600"/>
              </p14:xfrm>
            </p:contentPart>
          </mc:Choice>
          <mc:Fallback xmlns="">
            <p:pic>
              <p:nvPicPr>
                <p:cNvPr id="4145" name="筆跡 4144">
                  <a:extLst>
                    <a:ext uri="{FF2B5EF4-FFF2-40B4-BE49-F238E27FC236}">
                      <a16:creationId xmlns:a16="http://schemas.microsoft.com/office/drawing/2014/main" id="{33C3DFE2-EBAB-4D30-BCB0-697A4902E26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31432" y="4611640"/>
                  <a:ext cx="8172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1" name="群組 4150">
            <a:extLst>
              <a:ext uri="{FF2B5EF4-FFF2-40B4-BE49-F238E27FC236}">
                <a16:creationId xmlns:a16="http://schemas.microsoft.com/office/drawing/2014/main" id="{9CB03DD5-F7B4-4EBB-8349-F2B8C114A69D}"/>
              </a:ext>
            </a:extLst>
          </p:cNvPr>
          <p:cNvGrpSpPr/>
          <p:nvPr/>
        </p:nvGrpSpPr>
        <p:grpSpPr>
          <a:xfrm>
            <a:off x="9448952" y="4426960"/>
            <a:ext cx="799920" cy="326160"/>
            <a:chOff x="9448952" y="4426960"/>
            <a:chExt cx="799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46" name="筆跡 4145">
                  <a:extLst>
                    <a:ext uri="{FF2B5EF4-FFF2-40B4-BE49-F238E27FC236}">
                      <a16:creationId xmlns:a16="http://schemas.microsoft.com/office/drawing/2014/main" id="{156BF02F-519E-4F2D-825C-49E752C8A268}"/>
                    </a:ext>
                  </a:extLst>
                </p14:cNvPr>
                <p14:cNvContentPartPr/>
                <p14:nvPr/>
              </p14:nvContentPartPr>
              <p14:xfrm>
                <a:off x="9448952" y="4428400"/>
                <a:ext cx="203040" cy="224640"/>
              </p14:xfrm>
            </p:contentPart>
          </mc:Choice>
          <mc:Fallback xmlns="">
            <p:pic>
              <p:nvPicPr>
                <p:cNvPr id="4146" name="筆跡 4145">
                  <a:extLst>
                    <a:ext uri="{FF2B5EF4-FFF2-40B4-BE49-F238E27FC236}">
                      <a16:creationId xmlns:a16="http://schemas.microsoft.com/office/drawing/2014/main" id="{156BF02F-519E-4F2D-825C-49E752C8A2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39952" y="4419760"/>
                  <a:ext cx="220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47" name="筆跡 4146">
                  <a:extLst>
                    <a:ext uri="{FF2B5EF4-FFF2-40B4-BE49-F238E27FC236}">
                      <a16:creationId xmlns:a16="http://schemas.microsoft.com/office/drawing/2014/main" id="{349D5A9F-3C62-452C-9642-8C6CC2808CDA}"/>
                    </a:ext>
                  </a:extLst>
                </p14:cNvPr>
                <p14:cNvContentPartPr/>
                <p14:nvPr/>
              </p14:nvContentPartPr>
              <p14:xfrm>
                <a:off x="9755312" y="4444600"/>
                <a:ext cx="81360" cy="207000"/>
              </p14:xfrm>
            </p:contentPart>
          </mc:Choice>
          <mc:Fallback xmlns="">
            <p:pic>
              <p:nvPicPr>
                <p:cNvPr id="4147" name="筆跡 4146">
                  <a:extLst>
                    <a:ext uri="{FF2B5EF4-FFF2-40B4-BE49-F238E27FC236}">
                      <a16:creationId xmlns:a16="http://schemas.microsoft.com/office/drawing/2014/main" id="{349D5A9F-3C62-452C-9642-8C6CC2808CD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46672" y="4435600"/>
                  <a:ext cx="99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48" name="筆跡 4147">
                  <a:extLst>
                    <a:ext uri="{FF2B5EF4-FFF2-40B4-BE49-F238E27FC236}">
                      <a16:creationId xmlns:a16="http://schemas.microsoft.com/office/drawing/2014/main" id="{5E13FD60-1F40-46BA-A467-D54B5878ECAE}"/>
                    </a:ext>
                  </a:extLst>
                </p14:cNvPr>
                <p14:cNvContentPartPr/>
                <p14:nvPr/>
              </p14:nvContentPartPr>
              <p14:xfrm>
                <a:off x="9931352" y="4427680"/>
                <a:ext cx="57240" cy="199080"/>
              </p14:xfrm>
            </p:contentPart>
          </mc:Choice>
          <mc:Fallback xmlns="">
            <p:pic>
              <p:nvPicPr>
                <p:cNvPr id="4148" name="筆跡 4147">
                  <a:extLst>
                    <a:ext uri="{FF2B5EF4-FFF2-40B4-BE49-F238E27FC236}">
                      <a16:creationId xmlns:a16="http://schemas.microsoft.com/office/drawing/2014/main" id="{5E13FD60-1F40-46BA-A467-D54B5878ECA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22352" y="4419040"/>
                  <a:ext cx="74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49" name="筆跡 4148">
                  <a:extLst>
                    <a:ext uri="{FF2B5EF4-FFF2-40B4-BE49-F238E27FC236}">
                      <a16:creationId xmlns:a16="http://schemas.microsoft.com/office/drawing/2014/main" id="{D39F6498-5B98-41CD-AF72-2502D02A92ED}"/>
                    </a:ext>
                  </a:extLst>
                </p14:cNvPr>
                <p14:cNvContentPartPr/>
                <p14:nvPr/>
              </p14:nvContentPartPr>
              <p14:xfrm>
                <a:off x="9935312" y="4610200"/>
                <a:ext cx="99000" cy="28440"/>
              </p14:xfrm>
            </p:contentPart>
          </mc:Choice>
          <mc:Fallback xmlns="">
            <p:pic>
              <p:nvPicPr>
                <p:cNvPr id="4149" name="筆跡 4148">
                  <a:extLst>
                    <a:ext uri="{FF2B5EF4-FFF2-40B4-BE49-F238E27FC236}">
                      <a16:creationId xmlns:a16="http://schemas.microsoft.com/office/drawing/2014/main" id="{D39F6498-5B98-41CD-AF72-2502D02A92E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26672" y="4601560"/>
                  <a:ext cx="116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50" name="筆跡 4149">
                  <a:extLst>
                    <a:ext uri="{FF2B5EF4-FFF2-40B4-BE49-F238E27FC236}">
                      <a16:creationId xmlns:a16="http://schemas.microsoft.com/office/drawing/2014/main" id="{C5FC47D4-286A-450C-9BF6-3286A99D830A}"/>
                    </a:ext>
                  </a:extLst>
                </p14:cNvPr>
                <p14:cNvContentPartPr/>
                <p14:nvPr/>
              </p14:nvContentPartPr>
              <p14:xfrm>
                <a:off x="10118912" y="4426960"/>
                <a:ext cx="129960" cy="326160"/>
              </p14:xfrm>
            </p:contentPart>
          </mc:Choice>
          <mc:Fallback xmlns="">
            <p:pic>
              <p:nvPicPr>
                <p:cNvPr id="4150" name="筆跡 4149">
                  <a:extLst>
                    <a:ext uri="{FF2B5EF4-FFF2-40B4-BE49-F238E27FC236}">
                      <a16:creationId xmlns:a16="http://schemas.microsoft.com/office/drawing/2014/main" id="{C5FC47D4-286A-450C-9BF6-3286A99D830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109912" y="4417960"/>
                  <a:ext cx="14760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42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Complexity of a program 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D38E1E-0D4D-4F2A-95C6-851021066695}"/>
              </a:ext>
            </a:extLst>
          </p:cNvPr>
          <p:cNvGrpSpPr/>
          <p:nvPr/>
        </p:nvGrpSpPr>
        <p:grpSpPr>
          <a:xfrm>
            <a:off x="11043931" y="384368"/>
            <a:ext cx="538920" cy="821160"/>
            <a:chOff x="11043931" y="384368"/>
            <a:chExt cx="53892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4DBF42E9-84BF-4E0C-BAE6-9921990886F8}"/>
                    </a:ext>
                  </a:extLst>
                </p14:cNvPr>
                <p14:cNvContentPartPr/>
                <p14:nvPr/>
              </p14:nvContentPartPr>
              <p14:xfrm>
                <a:off x="11047891" y="384368"/>
                <a:ext cx="534960" cy="82116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4DBF42E9-84BF-4E0C-BAE6-9921990886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11891" y="348728"/>
                  <a:ext cx="60660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006D43EB-3C48-4842-A740-0CE4BBC8B802}"/>
                    </a:ext>
                  </a:extLst>
                </p14:cNvPr>
                <p14:cNvContentPartPr/>
                <p14:nvPr/>
              </p14:nvContentPartPr>
              <p14:xfrm>
                <a:off x="11043931" y="756248"/>
                <a:ext cx="438120" cy="3600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006D43EB-3C48-4842-A740-0CE4BBC8B8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08291" y="720248"/>
                  <a:ext cx="509760" cy="107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E964520-865A-4DF8-ACC1-51CA0442B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92" y="1353708"/>
            <a:ext cx="4617800" cy="5447536"/>
          </a:xfrm>
          <a:prstGeom prst="rect">
            <a:avLst/>
          </a:prstGeom>
        </p:spPr>
      </p:pic>
      <p:pic>
        <p:nvPicPr>
          <p:cNvPr id="5121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24160B37-9C2B-4607-AE9A-45C29A85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10" y="2508847"/>
            <a:ext cx="5410368" cy="30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2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Complexity of a program 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1A342A-8AEA-4FC9-B8AC-4B261FAC7F08}"/>
              </a:ext>
            </a:extLst>
          </p:cNvPr>
          <p:cNvGraphicFramePr>
            <a:graphicFrameLocks noGrp="1"/>
          </p:cNvGraphicFramePr>
          <p:nvPr/>
        </p:nvGraphicFramePr>
        <p:xfrm>
          <a:off x="4267136" y="2650372"/>
          <a:ext cx="4453065" cy="3157456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618797008"/>
                    </a:ext>
                  </a:extLst>
                </a:gridCol>
                <a:gridCol w="3619070">
                  <a:extLst>
                    <a:ext uri="{9D8B030D-6E8A-4147-A177-3AD203B41FA5}">
                      <a16:colId xmlns:a16="http://schemas.microsoft.com/office/drawing/2014/main" val="44101792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79801621"/>
                    </a:ext>
                  </a:extLst>
                </a:gridCol>
                <a:gridCol w="357147">
                  <a:extLst>
                    <a:ext uri="{9D8B030D-6E8A-4147-A177-3AD203B41FA5}">
                      <a16:colId xmlns:a16="http://schemas.microsoft.com/office/drawing/2014/main" val="310268583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568372666"/>
                    </a:ext>
                  </a:extLst>
                </a:gridCol>
                <a:gridCol w="400648">
                  <a:extLst>
                    <a:ext uri="{9D8B030D-6E8A-4147-A177-3AD203B41FA5}">
                      <a16:colId xmlns:a16="http://schemas.microsoft.com/office/drawing/2014/main" val="3982676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05224"/>
                  </a:ext>
                </a:extLst>
              </a:tr>
              <a:tr h="78345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057901"/>
                  </a:ext>
                </a:extLst>
              </a:tr>
              <a:tr h="3442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3564"/>
                  </a:ext>
                </a:extLst>
              </a:tr>
              <a:tr h="24504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6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73655"/>
                  </a:ext>
                </a:extLst>
              </a:tr>
              <a:tr h="20437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502198"/>
                  </a:ext>
                </a:extLst>
              </a:tr>
            </a:tbl>
          </a:graphicData>
        </a:graphic>
      </p:graphicFrame>
      <p:pic>
        <p:nvPicPr>
          <p:cNvPr id="6146" name="Picture 2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1AE9FCA9-DE38-4925-83BF-C6FA8685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18" y="1720552"/>
            <a:ext cx="5364298" cy="46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3598F83F-21E2-4DC2-AE5C-D309A3B07D35}"/>
              </a:ext>
            </a:extLst>
          </p:cNvPr>
          <p:cNvGrpSpPr/>
          <p:nvPr/>
        </p:nvGrpSpPr>
        <p:grpSpPr>
          <a:xfrm>
            <a:off x="9319556" y="2959274"/>
            <a:ext cx="461880" cy="318600"/>
            <a:chOff x="9319556" y="2959274"/>
            <a:chExt cx="4618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180C8E7B-692B-4732-BEDB-38533D1B4103}"/>
                    </a:ext>
                  </a:extLst>
                </p14:cNvPr>
                <p14:cNvContentPartPr/>
                <p14:nvPr/>
              </p14:nvContentPartPr>
              <p14:xfrm>
                <a:off x="9319556" y="2959274"/>
                <a:ext cx="27000" cy="29412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180C8E7B-692B-4732-BEDB-38533D1B41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0916" y="2950274"/>
                  <a:ext cx="44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0684BC2D-400A-43D2-BA02-FD1C430A802D}"/>
                    </a:ext>
                  </a:extLst>
                </p14:cNvPr>
                <p14:cNvContentPartPr/>
                <p14:nvPr/>
              </p14:nvContentPartPr>
              <p14:xfrm>
                <a:off x="9396596" y="3133154"/>
                <a:ext cx="58680" cy="1414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0684BC2D-400A-43D2-BA02-FD1C430A80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7956" y="3124514"/>
                  <a:ext cx="76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7CC72DBF-3084-49DA-9CC4-F06AE5CBBD34}"/>
                    </a:ext>
                  </a:extLst>
                </p14:cNvPr>
                <p14:cNvContentPartPr/>
                <p14:nvPr/>
              </p14:nvContentPartPr>
              <p14:xfrm>
                <a:off x="9483716" y="3114794"/>
                <a:ext cx="103680" cy="1335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7CC72DBF-3084-49DA-9CC4-F06AE5CBBD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74716" y="3106154"/>
                  <a:ext cx="12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013355BE-9A6E-4EEB-91DB-051516129C04}"/>
                    </a:ext>
                  </a:extLst>
                </p14:cNvPr>
                <p14:cNvContentPartPr/>
                <p14:nvPr/>
              </p14:nvContentPartPr>
              <p14:xfrm>
                <a:off x="9608636" y="3143954"/>
                <a:ext cx="56520" cy="1339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013355BE-9A6E-4EEB-91DB-051516129C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99636" y="3134954"/>
                  <a:ext cx="74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F1D2B176-4876-4048-8BFD-B523FF837EEE}"/>
                    </a:ext>
                  </a:extLst>
                </p14:cNvPr>
                <p14:cNvContentPartPr/>
                <p14:nvPr/>
              </p14:nvContentPartPr>
              <p14:xfrm>
                <a:off x="9697196" y="3138914"/>
                <a:ext cx="84240" cy="1148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F1D2B176-4876-4048-8BFD-B523FF837E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88196" y="3130274"/>
                  <a:ext cx="1018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1C7CF60-0120-4A7B-BAE9-90BA480AF494}"/>
              </a:ext>
            </a:extLst>
          </p:cNvPr>
          <p:cNvGrpSpPr/>
          <p:nvPr/>
        </p:nvGrpSpPr>
        <p:grpSpPr>
          <a:xfrm>
            <a:off x="9902756" y="2963234"/>
            <a:ext cx="542160" cy="320760"/>
            <a:chOff x="9902756" y="2963234"/>
            <a:chExt cx="5421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DDE87100-D3A5-49F0-9897-8712CA0819A0}"/>
                    </a:ext>
                  </a:extLst>
                </p14:cNvPr>
                <p14:cNvContentPartPr/>
                <p14:nvPr/>
              </p14:nvContentPartPr>
              <p14:xfrm>
                <a:off x="9902756" y="2963234"/>
                <a:ext cx="87480" cy="3063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DDE87100-D3A5-49F0-9897-8712CA081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4116" y="2954594"/>
                  <a:ext cx="105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D26DFA33-C4D8-495C-AE58-5DD4EA07568A}"/>
                    </a:ext>
                  </a:extLst>
                </p14:cNvPr>
                <p14:cNvContentPartPr/>
                <p14:nvPr/>
              </p14:nvContentPartPr>
              <p14:xfrm>
                <a:off x="10023356" y="3151874"/>
                <a:ext cx="60480" cy="1234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D26DFA33-C4D8-495C-AE58-5DD4EA0756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4716" y="3143234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2CD22DD2-5402-4064-B43E-0AB84B616763}"/>
                    </a:ext>
                  </a:extLst>
                </p14:cNvPr>
                <p14:cNvContentPartPr/>
                <p14:nvPr/>
              </p14:nvContentPartPr>
              <p14:xfrm>
                <a:off x="10107236" y="3148994"/>
                <a:ext cx="79200" cy="1350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2CD22DD2-5402-4064-B43E-0AB84B6167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98236" y="3140354"/>
                  <a:ext cx="96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A68236B5-7A04-4679-8D57-B2FEB67ABAC5}"/>
                    </a:ext>
                  </a:extLst>
                </p14:cNvPr>
                <p14:cNvContentPartPr/>
                <p14:nvPr/>
              </p14:nvContentPartPr>
              <p14:xfrm>
                <a:off x="10214876" y="3151154"/>
                <a:ext cx="79560" cy="11088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A68236B5-7A04-4679-8D57-B2FEB67ABA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05876" y="3142154"/>
                  <a:ext cx="97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BDE2E55-4A75-49F4-9503-925D919637A8}"/>
                    </a:ext>
                  </a:extLst>
                </p14:cNvPr>
                <p14:cNvContentPartPr/>
                <p14:nvPr/>
              </p14:nvContentPartPr>
              <p14:xfrm>
                <a:off x="10337276" y="2977994"/>
                <a:ext cx="107640" cy="28980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BDE2E55-4A75-49F4-9503-925D919637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8276" y="2968994"/>
                  <a:ext cx="1252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872BD9F-FFAA-48A7-8A38-90F6CB3F5C36}"/>
              </a:ext>
            </a:extLst>
          </p:cNvPr>
          <p:cNvGrpSpPr/>
          <p:nvPr/>
        </p:nvGrpSpPr>
        <p:grpSpPr>
          <a:xfrm>
            <a:off x="4724516" y="2031194"/>
            <a:ext cx="1220040" cy="955080"/>
            <a:chOff x="4724516" y="2031194"/>
            <a:chExt cx="1220040" cy="9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705C7D4A-68ED-49D9-ABDD-271133B96BE4}"/>
                    </a:ext>
                  </a:extLst>
                </p14:cNvPr>
                <p14:cNvContentPartPr/>
                <p14:nvPr/>
              </p14:nvContentPartPr>
              <p14:xfrm>
                <a:off x="5688956" y="2200394"/>
                <a:ext cx="36000" cy="12132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705C7D4A-68ED-49D9-ABDD-271133B96B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80316" y="2191754"/>
                  <a:ext cx="53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F2A28FF8-104C-481F-AB86-5511F06AF123}"/>
                    </a:ext>
                  </a:extLst>
                </p14:cNvPr>
                <p14:cNvContentPartPr/>
                <p14:nvPr/>
              </p14:nvContentPartPr>
              <p14:xfrm>
                <a:off x="5739356" y="2183114"/>
                <a:ext cx="70200" cy="1836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F2A28FF8-104C-481F-AB86-5511F06AF1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30716" y="2174114"/>
                  <a:ext cx="87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1A245B4E-679B-46B8-8A59-87EF01A7B314}"/>
                    </a:ext>
                  </a:extLst>
                </p14:cNvPr>
                <p14:cNvContentPartPr/>
                <p14:nvPr/>
              </p14:nvContentPartPr>
              <p14:xfrm>
                <a:off x="5750876" y="2031194"/>
                <a:ext cx="60840" cy="4568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1A245B4E-679B-46B8-8A59-87EF01A7B3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41876" y="2022554"/>
                  <a:ext cx="78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F88709E8-B0BF-46FF-B9F7-2F6FA99FCFB2}"/>
                    </a:ext>
                  </a:extLst>
                </p14:cNvPr>
                <p14:cNvContentPartPr/>
                <p14:nvPr/>
              </p14:nvContentPartPr>
              <p14:xfrm>
                <a:off x="4724516" y="2349074"/>
                <a:ext cx="138960" cy="17640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F88709E8-B0BF-46FF-B9F7-2F6FA99FCFB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5876" y="2340434"/>
                  <a:ext cx="156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4FFCCE89-B90D-4E61-BF6A-058FE0E1C1BE}"/>
                    </a:ext>
                  </a:extLst>
                </p14:cNvPr>
                <p14:cNvContentPartPr/>
                <p14:nvPr/>
              </p14:nvContentPartPr>
              <p14:xfrm>
                <a:off x="4898396" y="2263394"/>
                <a:ext cx="40680" cy="2001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4FFCCE89-B90D-4E61-BF6A-058FE0E1C1B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89756" y="2254754"/>
                  <a:ext cx="58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9F61E23A-4790-46A1-996E-556B04A3E6FD}"/>
                    </a:ext>
                  </a:extLst>
                </p14:cNvPr>
                <p14:cNvContentPartPr/>
                <p14:nvPr/>
              </p14:nvContentPartPr>
              <p14:xfrm>
                <a:off x="4992716" y="2296154"/>
                <a:ext cx="77400" cy="13680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9F61E23A-4790-46A1-996E-556B04A3E6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83716" y="2287514"/>
                  <a:ext cx="95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A18A8A84-6949-4000-9B36-D465ADD3B4AC}"/>
                    </a:ext>
                  </a:extLst>
                </p14:cNvPr>
                <p14:cNvContentPartPr/>
                <p14:nvPr/>
              </p14:nvContentPartPr>
              <p14:xfrm>
                <a:off x="5120876" y="2259074"/>
                <a:ext cx="18000" cy="1386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A18A8A84-6949-4000-9B36-D465ADD3B4A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12236" y="2250074"/>
                  <a:ext cx="35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51DC5A37-14C2-4B4A-B7D2-DCA05EC89D98}"/>
                    </a:ext>
                  </a:extLst>
                </p14:cNvPr>
                <p14:cNvContentPartPr/>
                <p14:nvPr/>
              </p14:nvContentPartPr>
              <p14:xfrm>
                <a:off x="5175236" y="2279954"/>
                <a:ext cx="97920" cy="9180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51DC5A37-14C2-4B4A-B7D2-DCA05EC89D9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66596" y="2271314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A471E71F-96C4-4991-892C-8DC5400E068E}"/>
                    </a:ext>
                  </a:extLst>
                </p14:cNvPr>
                <p14:cNvContentPartPr/>
                <p14:nvPr/>
              </p14:nvContentPartPr>
              <p14:xfrm>
                <a:off x="5291516" y="2259794"/>
                <a:ext cx="79560" cy="10512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A471E71F-96C4-4991-892C-8DC5400E06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82876" y="2251154"/>
                  <a:ext cx="97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551ECA06-54D2-4C4B-A5CD-F71FF517DDB1}"/>
                    </a:ext>
                  </a:extLst>
                </p14:cNvPr>
                <p14:cNvContentPartPr/>
                <p14:nvPr/>
              </p14:nvContentPartPr>
              <p14:xfrm>
                <a:off x="5399156" y="2229914"/>
                <a:ext cx="101520" cy="14904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551ECA06-54D2-4C4B-A5CD-F71FF517DD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90156" y="2221274"/>
                  <a:ext cx="119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A156E912-BCD4-4338-8A27-7B2ECDDE3E24}"/>
                    </a:ext>
                  </a:extLst>
                </p14:cNvPr>
                <p14:cNvContentPartPr/>
                <p14:nvPr/>
              </p14:nvContentPartPr>
              <p14:xfrm>
                <a:off x="4889756" y="2770274"/>
                <a:ext cx="109440" cy="1443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A156E912-BCD4-4338-8A27-7B2ECDDE3E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80756" y="2761634"/>
                  <a:ext cx="12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9D797D9A-714F-4EDB-9D9C-E0152235B637}"/>
                    </a:ext>
                  </a:extLst>
                </p14:cNvPr>
                <p14:cNvContentPartPr/>
                <p14:nvPr/>
              </p14:nvContentPartPr>
              <p14:xfrm>
                <a:off x="5021876" y="2754434"/>
                <a:ext cx="47520" cy="23148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9D797D9A-714F-4EDB-9D9C-E0152235B6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12876" y="2745794"/>
                  <a:ext cx="65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11365D81-708D-484C-B9CA-7D369FE0ED2E}"/>
                    </a:ext>
                  </a:extLst>
                </p14:cNvPr>
                <p14:cNvContentPartPr/>
                <p14:nvPr/>
              </p14:nvContentPartPr>
              <p14:xfrm>
                <a:off x="5025476" y="2733914"/>
                <a:ext cx="160920" cy="2523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11365D81-708D-484C-B9CA-7D369FE0ED2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16476" y="2724914"/>
                  <a:ext cx="17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7B4D1A62-F3AF-422B-A30F-2C1B78BBEFC4}"/>
                    </a:ext>
                  </a:extLst>
                </p14:cNvPr>
                <p14:cNvContentPartPr/>
                <p14:nvPr/>
              </p14:nvContentPartPr>
              <p14:xfrm>
                <a:off x="5140676" y="2720234"/>
                <a:ext cx="44280" cy="10476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7B4D1A62-F3AF-422B-A30F-2C1B78BBEF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32036" y="2711594"/>
                  <a:ext cx="61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566081D5-FBD7-4C11-AF40-6633ABE5D338}"/>
                    </a:ext>
                  </a:extLst>
                </p14:cNvPr>
                <p14:cNvContentPartPr/>
                <p14:nvPr/>
              </p14:nvContentPartPr>
              <p14:xfrm>
                <a:off x="5242556" y="2671634"/>
                <a:ext cx="61560" cy="13392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566081D5-FBD7-4C11-AF40-6633ABE5D3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33916" y="2662634"/>
                  <a:ext cx="79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4B8FB206-6799-46AA-B88B-35A0816CFB63}"/>
                    </a:ext>
                  </a:extLst>
                </p14:cNvPr>
                <p14:cNvContentPartPr/>
                <p14:nvPr/>
              </p14:nvContentPartPr>
              <p14:xfrm>
                <a:off x="5322116" y="2682434"/>
                <a:ext cx="62280" cy="9612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4B8FB206-6799-46AA-B88B-35A0816CFB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13476" y="2673434"/>
                  <a:ext cx="79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F28C225E-0A4C-4173-A0E3-85396F055890}"/>
                    </a:ext>
                  </a:extLst>
                </p14:cNvPr>
                <p14:cNvContentPartPr/>
                <p14:nvPr/>
              </p14:nvContentPartPr>
              <p14:xfrm>
                <a:off x="5467196" y="2538794"/>
                <a:ext cx="108720" cy="21780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F28C225E-0A4C-4173-A0E3-85396F0558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8196" y="2529794"/>
                  <a:ext cx="126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EE3F4F56-1BDF-4DAF-A392-639F559868B2}"/>
                    </a:ext>
                  </a:extLst>
                </p14:cNvPr>
                <p14:cNvContentPartPr/>
                <p14:nvPr/>
              </p14:nvContentPartPr>
              <p14:xfrm>
                <a:off x="5621996" y="2617634"/>
                <a:ext cx="48240" cy="13536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EE3F4F56-1BDF-4DAF-A392-639F559868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12996" y="2608994"/>
                  <a:ext cx="65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54857947-22FB-402D-B37B-D80ED5DE7DAA}"/>
                    </a:ext>
                  </a:extLst>
                </p14:cNvPr>
                <p14:cNvContentPartPr/>
                <p14:nvPr/>
              </p14:nvContentPartPr>
              <p14:xfrm>
                <a:off x="5685356" y="2621594"/>
                <a:ext cx="73800" cy="11952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54857947-22FB-402D-B37B-D80ED5DE7D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76716" y="2612594"/>
                  <a:ext cx="91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2CEE6208-CA78-45F6-BA1D-DFB760A322AB}"/>
                    </a:ext>
                  </a:extLst>
                </p14:cNvPr>
                <p14:cNvContentPartPr/>
                <p14:nvPr/>
              </p14:nvContentPartPr>
              <p14:xfrm>
                <a:off x="5773916" y="2612594"/>
                <a:ext cx="75960" cy="10980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2CEE6208-CA78-45F6-BA1D-DFB760A322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64916" y="2603954"/>
                  <a:ext cx="93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9A6A3484-FFAD-45E4-9F9B-D7F9A8A49C0F}"/>
                    </a:ext>
                  </a:extLst>
                </p14:cNvPr>
                <p14:cNvContentPartPr/>
                <p14:nvPr/>
              </p14:nvContentPartPr>
              <p14:xfrm>
                <a:off x="5880836" y="2421794"/>
                <a:ext cx="63720" cy="2919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9A6A3484-FFAD-45E4-9F9B-D7F9A8A49C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71836" y="2412794"/>
                  <a:ext cx="81360" cy="30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680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DC08-4C51-4C22-9730-90966B9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204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err="1">
                <a:latin typeface="Arial" panose="020B0604020202020204" pitchFamily="34" charset="0"/>
                <a:cs typeface="Arial" panose="020B0604020202020204" pitchFamily="34" charset="0"/>
              </a:rPr>
              <a:t>Logarithmin</a:t>
            </a:r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 Complexity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561228-8A87-4AF5-96D3-7B0C243D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6" y="1720552"/>
            <a:ext cx="9317037" cy="43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38</TotalTime>
  <Words>241</Words>
  <Application>Microsoft Office PowerPoint</Application>
  <PresentationFormat>寬螢幕</PresentationFormat>
  <Paragraphs>55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視差</vt:lpstr>
      <vt:lpstr>Big O Notation:  Program Run Time Estimation</vt:lpstr>
      <vt:lpstr>Instructions Counting</vt:lpstr>
      <vt:lpstr>Asymptotic Behavior</vt:lpstr>
      <vt:lpstr>Complexity of a program </vt:lpstr>
      <vt:lpstr>Big O Notation</vt:lpstr>
      <vt:lpstr> Omega Notation</vt:lpstr>
      <vt:lpstr>Complexity of a program </vt:lpstr>
      <vt:lpstr>Complexity of a program </vt:lpstr>
      <vt:lpstr>Logarithmin Complexity</vt:lpstr>
      <vt:lpstr>Logarithmin Complexity</vt:lpstr>
      <vt:lpstr>Cheating Sheet</vt:lpstr>
      <vt:lpstr>Cheating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Notation:  Program RunTime Estimation</dc:title>
  <dc:creator>強 魏</dc:creator>
  <cp:lastModifiedBy>強 魏</cp:lastModifiedBy>
  <cp:revision>1</cp:revision>
  <dcterms:created xsi:type="dcterms:W3CDTF">2020-07-12T00:42:50Z</dcterms:created>
  <dcterms:modified xsi:type="dcterms:W3CDTF">2020-07-12T04:57:18Z</dcterms:modified>
</cp:coreProperties>
</file>