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68A54-FE7E-48E3-9D50-EB9474B4960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C17253-0261-4BB4-8FF4-29D6B16C570F}">
      <dgm:prSet/>
      <dgm:spPr/>
      <dgm:t>
        <a:bodyPr/>
        <a:lstStyle/>
        <a:p>
          <a:r>
            <a:rPr lang="en-US"/>
            <a:t>✔ Open Source (código abierto)</a:t>
          </a:r>
        </a:p>
      </dgm:t>
    </dgm:pt>
    <dgm:pt modelId="{CF6E6DAA-D203-483E-B65E-CC699EA45145}" type="parTrans" cxnId="{CA47D29F-B77E-441B-A9CF-765CC2A56125}">
      <dgm:prSet/>
      <dgm:spPr/>
      <dgm:t>
        <a:bodyPr/>
        <a:lstStyle/>
        <a:p>
          <a:endParaRPr lang="en-US"/>
        </a:p>
      </dgm:t>
    </dgm:pt>
    <dgm:pt modelId="{1E57A3CA-F4FD-4EA5-903D-83FD90C9BD52}" type="sibTrans" cxnId="{CA47D29F-B77E-441B-A9CF-765CC2A56125}">
      <dgm:prSet/>
      <dgm:spPr/>
      <dgm:t>
        <a:bodyPr/>
        <a:lstStyle/>
        <a:p>
          <a:endParaRPr lang="en-US"/>
        </a:p>
      </dgm:t>
    </dgm:pt>
    <dgm:pt modelId="{4FD25520-2F2F-4A2A-8481-EA6EB2573DB6}">
      <dgm:prSet/>
      <dgm:spPr/>
      <dgm:t>
        <a:bodyPr/>
        <a:lstStyle/>
        <a:p>
          <a:r>
            <a:rPr lang="en-US"/>
            <a:t>✔ Gratuito, mantenido por la comunidad</a:t>
          </a:r>
        </a:p>
      </dgm:t>
    </dgm:pt>
    <dgm:pt modelId="{6B3AD88B-5997-4A81-97E8-579BA10D95DC}" type="parTrans" cxnId="{D5D1DC50-4E1B-4AEA-B95E-928E6107197A}">
      <dgm:prSet/>
      <dgm:spPr/>
      <dgm:t>
        <a:bodyPr/>
        <a:lstStyle/>
        <a:p>
          <a:endParaRPr lang="en-US"/>
        </a:p>
      </dgm:t>
    </dgm:pt>
    <dgm:pt modelId="{5167B04F-9812-4E2D-93E9-BA3B7DB59FFF}" type="sibTrans" cxnId="{D5D1DC50-4E1B-4AEA-B95E-928E6107197A}">
      <dgm:prSet/>
      <dgm:spPr/>
      <dgm:t>
        <a:bodyPr/>
        <a:lstStyle/>
        <a:p>
          <a:endParaRPr lang="en-US"/>
        </a:p>
      </dgm:t>
    </dgm:pt>
    <dgm:pt modelId="{32B134E3-B9DD-45A1-ABA9-D3CD58053987}">
      <dgm:prSet/>
      <dgm:spPr/>
      <dgm:t>
        <a:bodyPr/>
        <a:lstStyle/>
        <a:p>
          <a:r>
            <a:rPr lang="en-US"/>
            <a:t>✔ Apoyado por empresas y desarrolladores de todo el mundo</a:t>
          </a:r>
        </a:p>
      </dgm:t>
    </dgm:pt>
    <dgm:pt modelId="{2521442D-9B5E-4D4B-AFB7-08B62A914678}" type="parTrans" cxnId="{15CEC505-7C2F-4B52-BD39-1B5A00CB4FEE}">
      <dgm:prSet/>
      <dgm:spPr/>
      <dgm:t>
        <a:bodyPr/>
        <a:lstStyle/>
        <a:p>
          <a:endParaRPr lang="en-US"/>
        </a:p>
      </dgm:t>
    </dgm:pt>
    <dgm:pt modelId="{8B594E10-A118-426D-8539-5F17785661B4}" type="sibTrans" cxnId="{15CEC505-7C2F-4B52-BD39-1B5A00CB4FEE}">
      <dgm:prSet/>
      <dgm:spPr/>
      <dgm:t>
        <a:bodyPr/>
        <a:lstStyle/>
        <a:p>
          <a:endParaRPr lang="en-US"/>
        </a:p>
      </dgm:t>
    </dgm:pt>
    <dgm:pt modelId="{094CFD20-36E3-4F5E-9AA3-F690E913F1B5}" type="pres">
      <dgm:prSet presAssocID="{E0868A54-FE7E-48E3-9D50-EB9474B49608}" presName="outerComposite" presStyleCnt="0">
        <dgm:presLayoutVars>
          <dgm:chMax val="5"/>
          <dgm:dir/>
          <dgm:resizeHandles val="exact"/>
        </dgm:presLayoutVars>
      </dgm:prSet>
      <dgm:spPr/>
    </dgm:pt>
    <dgm:pt modelId="{D75F008E-BCFD-42AB-827A-AA835DD1C2C1}" type="pres">
      <dgm:prSet presAssocID="{E0868A54-FE7E-48E3-9D50-EB9474B49608}" presName="dummyMaxCanvas" presStyleCnt="0">
        <dgm:presLayoutVars/>
      </dgm:prSet>
      <dgm:spPr/>
    </dgm:pt>
    <dgm:pt modelId="{B3E8045B-4A40-4F5F-B03D-EB53DE6446C2}" type="pres">
      <dgm:prSet presAssocID="{E0868A54-FE7E-48E3-9D50-EB9474B49608}" presName="ThreeNodes_1" presStyleLbl="node1" presStyleIdx="0" presStyleCnt="3">
        <dgm:presLayoutVars>
          <dgm:bulletEnabled val="1"/>
        </dgm:presLayoutVars>
      </dgm:prSet>
      <dgm:spPr/>
    </dgm:pt>
    <dgm:pt modelId="{FA24D356-9F42-44A9-83C0-D202C494B9FE}" type="pres">
      <dgm:prSet presAssocID="{E0868A54-FE7E-48E3-9D50-EB9474B49608}" presName="ThreeNodes_2" presStyleLbl="node1" presStyleIdx="1" presStyleCnt="3">
        <dgm:presLayoutVars>
          <dgm:bulletEnabled val="1"/>
        </dgm:presLayoutVars>
      </dgm:prSet>
      <dgm:spPr/>
    </dgm:pt>
    <dgm:pt modelId="{2F33CB5F-D552-4FF2-B296-6202204B4DB6}" type="pres">
      <dgm:prSet presAssocID="{E0868A54-FE7E-48E3-9D50-EB9474B49608}" presName="ThreeNodes_3" presStyleLbl="node1" presStyleIdx="2" presStyleCnt="3">
        <dgm:presLayoutVars>
          <dgm:bulletEnabled val="1"/>
        </dgm:presLayoutVars>
      </dgm:prSet>
      <dgm:spPr/>
    </dgm:pt>
    <dgm:pt modelId="{E39B6545-1FFB-4A06-A1C2-410E5C5DB12E}" type="pres">
      <dgm:prSet presAssocID="{E0868A54-FE7E-48E3-9D50-EB9474B49608}" presName="ThreeConn_1-2" presStyleLbl="fgAccFollowNode1" presStyleIdx="0" presStyleCnt="2">
        <dgm:presLayoutVars>
          <dgm:bulletEnabled val="1"/>
        </dgm:presLayoutVars>
      </dgm:prSet>
      <dgm:spPr/>
    </dgm:pt>
    <dgm:pt modelId="{EA8D003D-88E6-4FE9-8FD0-FACD12B3C760}" type="pres">
      <dgm:prSet presAssocID="{E0868A54-FE7E-48E3-9D50-EB9474B49608}" presName="ThreeConn_2-3" presStyleLbl="fgAccFollowNode1" presStyleIdx="1" presStyleCnt="2">
        <dgm:presLayoutVars>
          <dgm:bulletEnabled val="1"/>
        </dgm:presLayoutVars>
      </dgm:prSet>
      <dgm:spPr/>
    </dgm:pt>
    <dgm:pt modelId="{598E880D-160F-4344-AC0C-A4CCB66CEE1A}" type="pres">
      <dgm:prSet presAssocID="{E0868A54-FE7E-48E3-9D50-EB9474B49608}" presName="ThreeNodes_1_text" presStyleLbl="node1" presStyleIdx="2" presStyleCnt="3">
        <dgm:presLayoutVars>
          <dgm:bulletEnabled val="1"/>
        </dgm:presLayoutVars>
      </dgm:prSet>
      <dgm:spPr/>
    </dgm:pt>
    <dgm:pt modelId="{36CBE491-EDAC-4049-8D01-06AB24AFCA7E}" type="pres">
      <dgm:prSet presAssocID="{E0868A54-FE7E-48E3-9D50-EB9474B49608}" presName="ThreeNodes_2_text" presStyleLbl="node1" presStyleIdx="2" presStyleCnt="3">
        <dgm:presLayoutVars>
          <dgm:bulletEnabled val="1"/>
        </dgm:presLayoutVars>
      </dgm:prSet>
      <dgm:spPr/>
    </dgm:pt>
    <dgm:pt modelId="{87F41A50-1A35-4823-A6F2-B0E7C772600B}" type="pres">
      <dgm:prSet presAssocID="{E0868A54-FE7E-48E3-9D50-EB9474B4960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5CEC505-7C2F-4B52-BD39-1B5A00CB4FEE}" srcId="{E0868A54-FE7E-48E3-9D50-EB9474B49608}" destId="{32B134E3-B9DD-45A1-ABA9-D3CD58053987}" srcOrd="2" destOrd="0" parTransId="{2521442D-9B5E-4D4B-AFB7-08B62A914678}" sibTransId="{8B594E10-A118-426D-8539-5F17785661B4}"/>
    <dgm:cxn modelId="{61D6780A-F739-4AA0-9FF8-47244FABFD63}" type="presOf" srcId="{32B134E3-B9DD-45A1-ABA9-D3CD58053987}" destId="{87F41A50-1A35-4823-A6F2-B0E7C772600B}" srcOrd="1" destOrd="0" presId="urn:microsoft.com/office/officeart/2005/8/layout/vProcess5"/>
    <dgm:cxn modelId="{058C1410-3908-47BB-AC1D-F325BE2E9D10}" type="presOf" srcId="{32B134E3-B9DD-45A1-ABA9-D3CD58053987}" destId="{2F33CB5F-D552-4FF2-B296-6202204B4DB6}" srcOrd="0" destOrd="0" presId="urn:microsoft.com/office/officeart/2005/8/layout/vProcess5"/>
    <dgm:cxn modelId="{FA01CF35-651C-4AEE-94BB-419C5E0E1DA0}" type="presOf" srcId="{E0868A54-FE7E-48E3-9D50-EB9474B49608}" destId="{094CFD20-36E3-4F5E-9AA3-F690E913F1B5}" srcOrd="0" destOrd="0" presId="urn:microsoft.com/office/officeart/2005/8/layout/vProcess5"/>
    <dgm:cxn modelId="{C597213F-D24A-455E-8DB0-8C07257C743F}" type="presOf" srcId="{4FD25520-2F2F-4A2A-8481-EA6EB2573DB6}" destId="{36CBE491-EDAC-4049-8D01-06AB24AFCA7E}" srcOrd="1" destOrd="0" presId="urn:microsoft.com/office/officeart/2005/8/layout/vProcess5"/>
    <dgm:cxn modelId="{73E2D367-EA6B-48C6-9DFC-4462439F9C39}" type="presOf" srcId="{4FD25520-2F2F-4A2A-8481-EA6EB2573DB6}" destId="{FA24D356-9F42-44A9-83C0-D202C494B9FE}" srcOrd="0" destOrd="0" presId="urn:microsoft.com/office/officeart/2005/8/layout/vProcess5"/>
    <dgm:cxn modelId="{D5D1DC50-4E1B-4AEA-B95E-928E6107197A}" srcId="{E0868A54-FE7E-48E3-9D50-EB9474B49608}" destId="{4FD25520-2F2F-4A2A-8481-EA6EB2573DB6}" srcOrd="1" destOrd="0" parTransId="{6B3AD88B-5997-4A81-97E8-579BA10D95DC}" sibTransId="{5167B04F-9812-4E2D-93E9-BA3B7DB59FFF}"/>
    <dgm:cxn modelId="{35488556-AC01-410C-9C8D-DA7C13A9FFB4}" type="presOf" srcId="{5167B04F-9812-4E2D-93E9-BA3B7DB59FFF}" destId="{EA8D003D-88E6-4FE9-8FD0-FACD12B3C760}" srcOrd="0" destOrd="0" presId="urn:microsoft.com/office/officeart/2005/8/layout/vProcess5"/>
    <dgm:cxn modelId="{7887A48F-D7B3-4450-B68D-0B9405471AF7}" type="presOf" srcId="{CAC17253-0261-4BB4-8FF4-29D6B16C570F}" destId="{598E880D-160F-4344-AC0C-A4CCB66CEE1A}" srcOrd="1" destOrd="0" presId="urn:microsoft.com/office/officeart/2005/8/layout/vProcess5"/>
    <dgm:cxn modelId="{CA47D29F-B77E-441B-A9CF-765CC2A56125}" srcId="{E0868A54-FE7E-48E3-9D50-EB9474B49608}" destId="{CAC17253-0261-4BB4-8FF4-29D6B16C570F}" srcOrd="0" destOrd="0" parTransId="{CF6E6DAA-D203-483E-B65E-CC699EA45145}" sibTransId="{1E57A3CA-F4FD-4EA5-903D-83FD90C9BD52}"/>
    <dgm:cxn modelId="{5FEF3DCF-7B32-4B3A-AC60-8D58031B4281}" type="presOf" srcId="{1E57A3CA-F4FD-4EA5-903D-83FD90C9BD52}" destId="{E39B6545-1FFB-4A06-A1C2-410E5C5DB12E}" srcOrd="0" destOrd="0" presId="urn:microsoft.com/office/officeart/2005/8/layout/vProcess5"/>
    <dgm:cxn modelId="{BE3CB4EB-2025-437E-B1A3-98A2E7541DA8}" type="presOf" srcId="{CAC17253-0261-4BB4-8FF4-29D6B16C570F}" destId="{B3E8045B-4A40-4F5F-B03D-EB53DE6446C2}" srcOrd="0" destOrd="0" presId="urn:microsoft.com/office/officeart/2005/8/layout/vProcess5"/>
    <dgm:cxn modelId="{47E84288-0FB7-48D5-AD74-5DA1762345A5}" type="presParOf" srcId="{094CFD20-36E3-4F5E-9AA3-F690E913F1B5}" destId="{D75F008E-BCFD-42AB-827A-AA835DD1C2C1}" srcOrd="0" destOrd="0" presId="urn:microsoft.com/office/officeart/2005/8/layout/vProcess5"/>
    <dgm:cxn modelId="{B0D4BEB4-85AF-4442-AAD3-3A3386F68738}" type="presParOf" srcId="{094CFD20-36E3-4F5E-9AA3-F690E913F1B5}" destId="{B3E8045B-4A40-4F5F-B03D-EB53DE6446C2}" srcOrd="1" destOrd="0" presId="urn:microsoft.com/office/officeart/2005/8/layout/vProcess5"/>
    <dgm:cxn modelId="{EB2DE93E-99C5-46FA-996B-B2C81436E514}" type="presParOf" srcId="{094CFD20-36E3-4F5E-9AA3-F690E913F1B5}" destId="{FA24D356-9F42-44A9-83C0-D202C494B9FE}" srcOrd="2" destOrd="0" presId="urn:microsoft.com/office/officeart/2005/8/layout/vProcess5"/>
    <dgm:cxn modelId="{85D981A3-62A6-4D04-899B-4B85BDB1DF8E}" type="presParOf" srcId="{094CFD20-36E3-4F5E-9AA3-F690E913F1B5}" destId="{2F33CB5F-D552-4FF2-B296-6202204B4DB6}" srcOrd="3" destOrd="0" presId="urn:microsoft.com/office/officeart/2005/8/layout/vProcess5"/>
    <dgm:cxn modelId="{7FB42F32-88E8-49D2-ABA5-332A1A981351}" type="presParOf" srcId="{094CFD20-36E3-4F5E-9AA3-F690E913F1B5}" destId="{E39B6545-1FFB-4A06-A1C2-410E5C5DB12E}" srcOrd="4" destOrd="0" presId="urn:microsoft.com/office/officeart/2005/8/layout/vProcess5"/>
    <dgm:cxn modelId="{C611F59C-9C1A-44FD-8532-B20F785D7D6C}" type="presParOf" srcId="{094CFD20-36E3-4F5E-9AA3-F690E913F1B5}" destId="{EA8D003D-88E6-4FE9-8FD0-FACD12B3C760}" srcOrd="5" destOrd="0" presId="urn:microsoft.com/office/officeart/2005/8/layout/vProcess5"/>
    <dgm:cxn modelId="{28814C80-8658-4C28-B17A-956847CEF678}" type="presParOf" srcId="{094CFD20-36E3-4F5E-9AA3-F690E913F1B5}" destId="{598E880D-160F-4344-AC0C-A4CCB66CEE1A}" srcOrd="6" destOrd="0" presId="urn:microsoft.com/office/officeart/2005/8/layout/vProcess5"/>
    <dgm:cxn modelId="{FC411621-F9DD-4D80-B145-10E8FB2B4731}" type="presParOf" srcId="{094CFD20-36E3-4F5E-9AA3-F690E913F1B5}" destId="{36CBE491-EDAC-4049-8D01-06AB24AFCA7E}" srcOrd="7" destOrd="0" presId="urn:microsoft.com/office/officeart/2005/8/layout/vProcess5"/>
    <dgm:cxn modelId="{8F81C454-898F-43E9-8632-E40761F118EE}" type="presParOf" srcId="{094CFD20-36E3-4F5E-9AA3-F690E913F1B5}" destId="{87F41A50-1A35-4823-A6F2-B0E7C772600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F5331-B41F-421D-A06A-6F1760EDB7D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114EB4-4386-4BBA-BD0C-C0C0696E3FE7}">
      <dgm:prSet/>
      <dgm:spPr/>
      <dgm:t>
        <a:bodyPr/>
        <a:lstStyle/>
        <a:p>
          <a:pPr>
            <a:defRPr cap="all"/>
          </a:pPr>
          <a:r>
            <a:rPr lang="en-US"/>
            <a:t>✔ Requiere conocimientos de programación</a:t>
          </a:r>
        </a:p>
      </dgm:t>
    </dgm:pt>
    <dgm:pt modelId="{8CE6F2B7-6EEA-48B3-905D-163F6D92F89E}" type="parTrans" cxnId="{F248B851-29D1-43CC-ADD1-997BFAA8B60C}">
      <dgm:prSet/>
      <dgm:spPr/>
      <dgm:t>
        <a:bodyPr/>
        <a:lstStyle/>
        <a:p>
          <a:endParaRPr lang="en-US"/>
        </a:p>
      </dgm:t>
    </dgm:pt>
    <dgm:pt modelId="{27B975A5-918C-466D-A714-83DAFC9DA1E4}" type="sibTrans" cxnId="{F248B851-29D1-43CC-ADD1-997BFAA8B60C}">
      <dgm:prSet/>
      <dgm:spPr/>
      <dgm:t>
        <a:bodyPr/>
        <a:lstStyle/>
        <a:p>
          <a:endParaRPr lang="en-US"/>
        </a:p>
      </dgm:t>
    </dgm:pt>
    <dgm:pt modelId="{6D4549C7-25B9-4882-B057-116061A073DF}">
      <dgm:prSet/>
      <dgm:spPr/>
      <dgm:t>
        <a:bodyPr/>
        <a:lstStyle/>
        <a:p>
          <a:pPr>
            <a:defRPr cap="all"/>
          </a:pPr>
          <a:r>
            <a:rPr lang="en-US"/>
            <a:t>✔ Compatible con múltiples lenguajes (Java, Python, C#, Ruby, etc.)</a:t>
          </a:r>
        </a:p>
      </dgm:t>
    </dgm:pt>
    <dgm:pt modelId="{CA6F008F-44A2-4AF5-B307-FA3E72A9A3EA}" type="parTrans" cxnId="{FFCD34CA-2DC2-43EB-8EA8-7BAD954DAAA1}">
      <dgm:prSet/>
      <dgm:spPr/>
      <dgm:t>
        <a:bodyPr/>
        <a:lstStyle/>
        <a:p>
          <a:endParaRPr lang="en-US"/>
        </a:p>
      </dgm:t>
    </dgm:pt>
    <dgm:pt modelId="{FF03CA8B-84FE-4D29-A0FE-53C39B9EE14B}" type="sibTrans" cxnId="{FFCD34CA-2DC2-43EB-8EA8-7BAD954DAAA1}">
      <dgm:prSet/>
      <dgm:spPr/>
      <dgm:t>
        <a:bodyPr/>
        <a:lstStyle/>
        <a:p>
          <a:endParaRPr lang="en-US"/>
        </a:p>
      </dgm:t>
    </dgm:pt>
    <dgm:pt modelId="{5F6E1123-DE84-48EA-89C9-C0C9F5E154BD}">
      <dgm:prSet/>
      <dgm:spPr/>
      <dgm:t>
        <a:bodyPr/>
        <a:lstStyle/>
        <a:p>
          <a:pPr>
            <a:defRPr cap="all"/>
          </a:pPr>
          <a:r>
            <a:rPr lang="en-US"/>
            <a:t>✔ Gran cantidad de documentación y ejemplos</a:t>
          </a:r>
        </a:p>
      </dgm:t>
    </dgm:pt>
    <dgm:pt modelId="{33810440-42A7-4DCD-AFE4-D913BD8AD953}" type="parTrans" cxnId="{C1938D51-C9DE-4571-9463-9718683884B9}">
      <dgm:prSet/>
      <dgm:spPr/>
      <dgm:t>
        <a:bodyPr/>
        <a:lstStyle/>
        <a:p>
          <a:endParaRPr lang="en-US"/>
        </a:p>
      </dgm:t>
    </dgm:pt>
    <dgm:pt modelId="{5B5A0A21-F480-4143-8CDE-05F537686560}" type="sibTrans" cxnId="{C1938D51-C9DE-4571-9463-9718683884B9}">
      <dgm:prSet/>
      <dgm:spPr/>
      <dgm:t>
        <a:bodyPr/>
        <a:lstStyle/>
        <a:p>
          <a:endParaRPr lang="en-US"/>
        </a:p>
      </dgm:t>
    </dgm:pt>
    <dgm:pt modelId="{6D297CA8-5CB3-410E-87D1-75441DDF4DA2}" type="pres">
      <dgm:prSet presAssocID="{566F5331-B41F-421D-A06A-6F1760EDB7DE}" presName="root" presStyleCnt="0">
        <dgm:presLayoutVars>
          <dgm:dir/>
          <dgm:resizeHandles val="exact"/>
        </dgm:presLayoutVars>
      </dgm:prSet>
      <dgm:spPr/>
    </dgm:pt>
    <dgm:pt modelId="{5586192E-0CEA-47A8-AAC4-A291B5C07937}" type="pres">
      <dgm:prSet presAssocID="{A8114EB4-4386-4BBA-BD0C-C0C0696E3FE7}" presName="compNode" presStyleCnt="0"/>
      <dgm:spPr/>
    </dgm:pt>
    <dgm:pt modelId="{7EC6899B-1377-41DF-8176-1B5BCDB3BADA}" type="pres">
      <dgm:prSet presAssocID="{A8114EB4-4386-4BBA-BD0C-C0C0696E3FE7}" presName="iconBgRect" presStyleLbl="bgShp" presStyleIdx="0" presStyleCnt="3"/>
      <dgm:spPr/>
    </dgm:pt>
    <dgm:pt modelId="{A05ACFA5-FE9E-4F00-AA68-7BF54BF82F96}" type="pres">
      <dgm:prSet presAssocID="{A8114EB4-4386-4BBA-BD0C-C0C0696E3F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08052792-9F36-4DD7-A426-166E8440F1D3}" type="pres">
      <dgm:prSet presAssocID="{A8114EB4-4386-4BBA-BD0C-C0C0696E3FE7}" presName="spaceRect" presStyleCnt="0"/>
      <dgm:spPr/>
    </dgm:pt>
    <dgm:pt modelId="{9E0B9610-A952-4508-96AC-C3DD8A195230}" type="pres">
      <dgm:prSet presAssocID="{A8114EB4-4386-4BBA-BD0C-C0C0696E3FE7}" presName="textRect" presStyleLbl="revTx" presStyleIdx="0" presStyleCnt="3">
        <dgm:presLayoutVars>
          <dgm:chMax val="1"/>
          <dgm:chPref val="1"/>
        </dgm:presLayoutVars>
      </dgm:prSet>
      <dgm:spPr/>
    </dgm:pt>
    <dgm:pt modelId="{69A7A368-45D7-4C44-9E7C-C8624BBB4A7F}" type="pres">
      <dgm:prSet presAssocID="{27B975A5-918C-466D-A714-83DAFC9DA1E4}" presName="sibTrans" presStyleCnt="0"/>
      <dgm:spPr/>
    </dgm:pt>
    <dgm:pt modelId="{CD1A3004-BC24-45C7-AFA8-2D1C46C68122}" type="pres">
      <dgm:prSet presAssocID="{6D4549C7-25B9-4882-B057-116061A073DF}" presName="compNode" presStyleCnt="0"/>
      <dgm:spPr/>
    </dgm:pt>
    <dgm:pt modelId="{325D4A69-FF2D-462D-B54F-227FD645C840}" type="pres">
      <dgm:prSet presAssocID="{6D4549C7-25B9-4882-B057-116061A073DF}" presName="iconBgRect" presStyleLbl="bgShp" presStyleIdx="1" presStyleCnt="3"/>
      <dgm:spPr/>
    </dgm:pt>
    <dgm:pt modelId="{4EBFBB13-E479-47D4-A1FF-C4A22034C12F}" type="pres">
      <dgm:prSet presAssocID="{6D4549C7-25B9-4882-B057-116061A073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7F22277-1F00-4F6F-B025-42675DC404D6}" type="pres">
      <dgm:prSet presAssocID="{6D4549C7-25B9-4882-B057-116061A073DF}" presName="spaceRect" presStyleCnt="0"/>
      <dgm:spPr/>
    </dgm:pt>
    <dgm:pt modelId="{11C91C5D-D81D-4E22-99EF-A467B9D1ACC8}" type="pres">
      <dgm:prSet presAssocID="{6D4549C7-25B9-4882-B057-116061A073DF}" presName="textRect" presStyleLbl="revTx" presStyleIdx="1" presStyleCnt="3">
        <dgm:presLayoutVars>
          <dgm:chMax val="1"/>
          <dgm:chPref val="1"/>
        </dgm:presLayoutVars>
      </dgm:prSet>
      <dgm:spPr/>
    </dgm:pt>
    <dgm:pt modelId="{1F4F83D9-FD72-4632-B1DF-9FF8E3B4A4AE}" type="pres">
      <dgm:prSet presAssocID="{FF03CA8B-84FE-4D29-A0FE-53C39B9EE14B}" presName="sibTrans" presStyleCnt="0"/>
      <dgm:spPr/>
    </dgm:pt>
    <dgm:pt modelId="{64DCBAFC-4227-4051-BDE5-2CED562D5254}" type="pres">
      <dgm:prSet presAssocID="{5F6E1123-DE84-48EA-89C9-C0C9F5E154BD}" presName="compNode" presStyleCnt="0"/>
      <dgm:spPr/>
    </dgm:pt>
    <dgm:pt modelId="{E7B28D50-7701-4591-A234-A1B0EAF6A319}" type="pres">
      <dgm:prSet presAssocID="{5F6E1123-DE84-48EA-89C9-C0C9F5E154BD}" presName="iconBgRect" presStyleLbl="bgShp" presStyleIdx="2" presStyleCnt="3"/>
      <dgm:spPr/>
    </dgm:pt>
    <dgm:pt modelId="{16E7A471-5BD3-4523-B9C3-5C3433AFEEEC}" type="pres">
      <dgm:prSet presAssocID="{5F6E1123-DE84-48EA-89C9-C0C9F5E154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905FEA24-6090-4AC3-AE34-F51E409083DD}" type="pres">
      <dgm:prSet presAssocID="{5F6E1123-DE84-48EA-89C9-C0C9F5E154BD}" presName="spaceRect" presStyleCnt="0"/>
      <dgm:spPr/>
    </dgm:pt>
    <dgm:pt modelId="{539AB44B-44C6-4B37-B7A7-FBFF09A7ADF7}" type="pres">
      <dgm:prSet presAssocID="{5F6E1123-DE84-48EA-89C9-C0C9F5E154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542736-CFB1-46BF-A90B-3F3B3AE9478E}" type="presOf" srcId="{6D4549C7-25B9-4882-B057-116061A073DF}" destId="{11C91C5D-D81D-4E22-99EF-A467B9D1ACC8}" srcOrd="0" destOrd="0" presId="urn:microsoft.com/office/officeart/2018/5/layout/IconCircleLabelList"/>
    <dgm:cxn modelId="{C1938D51-C9DE-4571-9463-9718683884B9}" srcId="{566F5331-B41F-421D-A06A-6F1760EDB7DE}" destId="{5F6E1123-DE84-48EA-89C9-C0C9F5E154BD}" srcOrd="2" destOrd="0" parTransId="{33810440-42A7-4DCD-AFE4-D913BD8AD953}" sibTransId="{5B5A0A21-F480-4143-8CDE-05F537686560}"/>
    <dgm:cxn modelId="{F248B851-29D1-43CC-ADD1-997BFAA8B60C}" srcId="{566F5331-B41F-421D-A06A-6F1760EDB7DE}" destId="{A8114EB4-4386-4BBA-BD0C-C0C0696E3FE7}" srcOrd="0" destOrd="0" parTransId="{8CE6F2B7-6EEA-48B3-905D-163F6D92F89E}" sibTransId="{27B975A5-918C-466D-A714-83DAFC9DA1E4}"/>
    <dgm:cxn modelId="{F0410C72-EA45-40FC-9652-BD3351E7B62E}" type="presOf" srcId="{5F6E1123-DE84-48EA-89C9-C0C9F5E154BD}" destId="{539AB44B-44C6-4B37-B7A7-FBFF09A7ADF7}" srcOrd="0" destOrd="0" presId="urn:microsoft.com/office/officeart/2018/5/layout/IconCircleLabelList"/>
    <dgm:cxn modelId="{AAE7C590-398B-4B59-81BB-894BC8F77500}" type="presOf" srcId="{A8114EB4-4386-4BBA-BD0C-C0C0696E3FE7}" destId="{9E0B9610-A952-4508-96AC-C3DD8A195230}" srcOrd="0" destOrd="0" presId="urn:microsoft.com/office/officeart/2018/5/layout/IconCircleLabelList"/>
    <dgm:cxn modelId="{CCEBFEAE-2F8F-46A2-B4A9-55F3A0458C48}" type="presOf" srcId="{566F5331-B41F-421D-A06A-6F1760EDB7DE}" destId="{6D297CA8-5CB3-410E-87D1-75441DDF4DA2}" srcOrd="0" destOrd="0" presId="urn:microsoft.com/office/officeart/2018/5/layout/IconCircleLabelList"/>
    <dgm:cxn modelId="{FFCD34CA-2DC2-43EB-8EA8-7BAD954DAAA1}" srcId="{566F5331-B41F-421D-A06A-6F1760EDB7DE}" destId="{6D4549C7-25B9-4882-B057-116061A073DF}" srcOrd="1" destOrd="0" parTransId="{CA6F008F-44A2-4AF5-B307-FA3E72A9A3EA}" sibTransId="{FF03CA8B-84FE-4D29-A0FE-53C39B9EE14B}"/>
    <dgm:cxn modelId="{1A4C361E-E4B2-45BC-840D-2DF775CE5EA8}" type="presParOf" srcId="{6D297CA8-5CB3-410E-87D1-75441DDF4DA2}" destId="{5586192E-0CEA-47A8-AAC4-A291B5C07937}" srcOrd="0" destOrd="0" presId="urn:microsoft.com/office/officeart/2018/5/layout/IconCircleLabelList"/>
    <dgm:cxn modelId="{C440E17E-FEA7-482D-83D1-92227262228D}" type="presParOf" srcId="{5586192E-0CEA-47A8-AAC4-A291B5C07937}" destId="{7EC6899B-1377-41DF-8176-1B5BCDB3BADA}" srcOrd="0" destOrd="0" presId="urn:microsoft.com/office/officeart/2018/5/layout/IconCircleLabelList"/>
    <dgm:cxn modelId="{4FA16502-36F6-4D65-A1A7-C6D383871D0B}" type="presParOf" srcId="{5586192E-0CEA-47A8-AAC4-A291B5C07937}" destId="{A05ACFA5-FE9E-4F00-AA68-7BF54BF82F96}" srcOrd="1" destOrd="0" presId="urn:microsoft.com/office/officeart/2018/5/layout/IconCircleLabelList"/>
    <dgm:cxn modelId="{FC8C5382-8B61-49B9-8505-6185D14141B4}" type="presParOf" srcId="{5586192E-0CEA-47A8-AAC4-A291B5C07937}" destId="{08052792-9F36-4DD7-A426-166E8440F1D3}" srcOrd="2" destOrd="0" presId="urn:microsoft.com/office/officeart/2018/5/layout/IconCircleLabelList"/>
    <dgm:cxn modelId="{59E19CD3-6E31-427A-9E7D-8C4CED70D626}" type="presParOf" srcId="{5586192E-0CEA-47A8-AAC4-A291B5C07937}" destId="{9E0B9610-A952-4508-96AC-C3DD8A195230}" srcOrd="3" destOrd="0" presId="urn:microsoft.com/office/officeart/2018/5/layout/IconCircleLabelList"/>
    <dgm:cxn modelId="{ACC44CF8-3AA6-408F-AC1E-022C64E37171}" type="presParOf" srcId="{6D297CA8-5CB3-410E-87D1-75441DDF4DA2}" destId="{69A7A368-45D7-4C44-9E7C-C8624BBB4A7F}" srcOrd="1" destOrd="0" presId="urn:microsoft.com/office/officeart/2018/5/layout/IconCircleLabelList"/>
    <dgm:cxn modelId="{2D1A0FDE-0D3B-4DA9-BB5D-DBC3AC64CE80}" type="presParOf" srcId="{6D297CA8-5CB3-410E-87D1-75441DDF4DA2}" destId="{CD1A3004-BC24-45C7-AFA8-2D1C46C68122}" srcOrd="2" destOrd="0" presId="urn:microsoft.com/office/officeart/2018/5/layout/IconCircleLabelList"/>
    <dgm:cxn modelId="{D1A7124D-52B2-4DE8-91CB-F73EC11A6000}" type="presParOf" srcId="{CD1A3004-BC24-45C7-AFA8-2D1C46C68122}" destId="{325D4A69-FF2D-462D-B54F-227FD645C840}" srcOrd="0" destOrd="0" presId="urn:microsoft.com/office/officeart/2018/5/layout/IconCircleLabelList"/>
    <dgm:cxn modelId="{9AFDBD57-A52C-4AB1-8626-BD594D35BF9D}" type="presParOf" srcId="{CD1A3004-BC24-45C7-AFA8-2D1C46C68122}" destId="{4EBFBB13-E479-47D4-A1FF-C4A22034C12F}" srcOrd="1" destOrd="0" presId="urn:microsoft.com/office/officeart/2018/5/layout/IconCircleLabelList"/>
    <dgm:cxn modelId="{4846400B-6638-4FB9-A890-D3BD8FEA7425}" type="presParOf" srcId="{CD1A3004-BC24-45C7-AFA8-2D1C46C68122}" destId="{27F22277-1F00-4F6F-B025-42675DC404D6}" srcOrd="2" destOrd="0" presId="urn:microsoft.com/office/officeart/2018/5/layout/IconCircleLabelList"/>
    <dgm:cxn modelId="{D71436E5-0D77-4234-9FAD-1A33E6664314}" type="presParOf" srcId="{CD1A3004-BC24-45C7-AFA8-2D1C46C68122}" destId="{11C91C5D-D81D-4E22-99EF-A467B9D1ACC8}" srcOrd="3" destOrd="0" presId="urn:microsoft.com/office/officeart/2018/5/layout/IconCircleLabelList"/>
    <dgm:cxn modelId="{0D157D0E-D776-4DAF-A1AD-220832CC0B60}" type="presParOf" srcId="{6D297CA8-5CB3-410E-87D1-75441DDF4DA2}" destId="{1F4F83D9-FD72-4632-B1DF-9FF8E3B4A4AE}" srcOrd="3" destOrd="0" presId="urn:microsoft.com/office/officeart/2018/5/layout/IconCircleLabelList"/>
    <dgm:cxn modelId="{73C48451-0683-4F77-8F50-AD0643948E5A}" type="presParOf" srcId="{6D297CA8-5CB3-410E-87D1-75441DDF4DA2}" destId="{64DCBAFC-4227-4051-BDE5-2CED562D5254}" srcOrd="4" destOrd="0" presId="urn:microsoft.com/office/officeart/2018/5/layout/IconCircleLabelList"/>
    <dgm:cxn modelId="{DDB6A2A6-A194-4B13-B8E8-FFCEB778C5CF}" type="presParOf" srcId="{64DCBAFC-4227-4051-BDE5-2CED562D5254}" destId="{E7B28D50-7701-4591-A234-A1B0EAF6A319}" srcOrd="0" destOrd="0" presId="urn:microsoft.com/office/officeart/2018/5/layout/IconCircleLabelList"/>
    <dgm:cxn modelId="{52E9EB60-8108-41D0-B922-810DCE658C49}" type="presParOf" srcId="{64DCBAFC-4227-4051-BDE5-2CED562D5254}" destId="{16E7A471-5BD3-4523-B9C3-5C3433AFEEEC}" srcOrd="1" destOrd="0" presId="urn:microsoft.com/office/officeart/2018/5/layout/IconCircleLabelList"/>
    <dgm:cxn modelId="{CD86AEFB-7D82-4AC4-8D45-3C708563DF19}" type="presParOf" srcId="{64DCBAFC-4227-4051-BDE5-2CED562D5254}" destId="{905FEA24-6090-4AC3-AE34-F51E409083DD}" srcOrd="2" destOrd="0" presId="urn:microsoft.com/office/officeart/2018/5/layout/IconCircleLabelList"/>
    <dgm:cxn modelId="{1BE5707F-5AD7-48D6-A2DA-2663F513A351}" type="presParOf" srcId="{64DCBAFC-4227-4051-BDE5-2CED562D5254}" destId="{539AB44B-44C6-4B37-B7A7-FBFF09A7ADF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841957-B0C9-486F-BF97-6049406EE5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7309B69-B76B-4B60-AF01-21D12DC96984}">
      <dgm:prSet/>
      <dgm:spPr/>
      <dgm:t>
        <a:bodyPr/>
        <a:lstStyle/>
        <a:p>
          <a:r>
            <a:rPr lang="en-US"/>
            <a:t>✔ Amplia compatibilidad con navegadores y sistemas operativos</a:t>
          </a:r>
        </a:p>
      </dgm:t>
    </dgm:pt>
    <dgm:pt modelId="{A2A1BE3E-6519-4C99-8468-496B2204E70F}" type="parTrans" cxnId="{94D26B4C-C558-4229-9170-B5B01DAD141A}">
      <dgm:prSet/>
      <dgm:spPr/>
      <dgm:t>
        <a:bodyPr/>
        <a:lstStyle/>
        <a:p>
          <a:endParaRPr lang="en-US"/>
        </a:p>
      </dgm:t>
    </dgm:pt>
    <dgm:pt modelId="{415E54B0-18C0-48F5-B0EE-1F63AC9A0C94}" type="sibTrans" cxnId="{94D26B4C-C558-4229-9170-B5B01DAD141A}">
      <dgm:prSet/>
      <dgm:spPr/>
      <dgm:t>
        <a:bodyPr/>
        <a:lstStyle/>
        <a:p>
          <a:endParaRPr lang="en-US"/>
        </a:p>
      </dgm:t>
    </dgm:pt>
    <dgm:pt modelId="{9E0911A7-BF23-43F4-B2A9-EB4518B41646}">
      <dgm:prSet/>
      <dgm:spPr/>
      <dgm:t>
        <a:bodyPr/>
        <a:lstStyle/>
        <a:p>
          <a:r>
            <a:rPr lang="en-US"/>
            <a:t>✔ Comunidad muy activa</a:t>
          </a:r>
        </a:p>
      </dgm:t>
    </dgm:pt>
    <dgm:pt modelId="{9145E50C-3C0D-4595-921C-BFE9C9FC18E5}" type="parTrans" cxnId="{D2AB357B-ABFA-43FF-9D1F-4AC2F7C7FA15}">
      <dgm:prSet/>
      <dgm:spPr/>
      <dgm:t>
        <a:bodyPr/>
        <a:lstStyle/>
        <a:p>
          <a:endParaRPr lang="en-US"/>
        </a:p>
      </dgm:t>
    </dgm:pt>
    <dgm:pt modelId="{222AA335-5A5E-4DC2-ACE7-6F2A07556605}" type="sibTrans" cxnId="{D2AB357B-ABFA-43FF-9D1F-4AC2F7C7FA15}">
      <dgm:prSet/>
      <dgm:spPr/>
      <dgm:t>
        <a:bodyPr/>
        <a:lstStyle/>
        <a:p>
          <a:endParaRPr lang="en-US"/>
        </a:p>
      </dgm:t>
    </dgm:pt>
    <dgm:pt modelId="{E97DCBD7-2FD4-46E2-A9D8-0714EA22890A}">
      <dgm:prSet/>
      <dgm:spPr/>
      <dgm:t>
        <a:bodyPr/>
        <a:lstStyle/>
        <a:p>
          <a:r>
            <a:rPr lang="en-US"/>
            <a:t>✔ Framework base para muchas otras herramientas de automatización</a:t>
          </a:r>
        </a:p>
      </dgm:t>
    </dgm:pt>
    <dgm:pt modelId="{A36C5BCB-29FC-40E4-B153-1C7E73ADA2D0}" type="parTrans" cxnId="{B2FCA281-9077-469D-A304-BD363425BE31}">
      <dgm:prSet/>
      <dgm:spPr/>
      <dgm:t>
        <a:bodyPr/>
        <a:lstStyle/>
        <a:p>
          <a:endParaRPr lang="en-US"/>
        </a:p>
      </dgm:t>
    </dgm:pt>
    <dgm:pt modelId="{265C88AD-BA2C-4E9A-88FD-F4D31A4403EF}" type="sibTrans" cxnId="{B2FCA281-9077-469D-A304-BD363425BE31}">
      <dgm:prSet/>
      <dgm:spPr/>
      <dgm:t>
        <a:bodyPr/>
        <a:lstStyle/>
        <a:p>
          <a:endParaRPr lang="en-US"/>
        </a:p>
      </dgm:t>
    </dgm:pt>
    <dgm:pt modelId="{A8AF4D59-D4A1-45EE-B857-9BC815EBD11E}" type="pres">
      <dgm:prSet presAssocID="{FC841957-B0C9-486F-BF97-6049406EE5AF}" presName="root" presStyleCnt="0">
        <dgm:presLayoutVars>
          <dgm:dir/>
          <dgm:resizeHandles val="exact"/>
        </dgm:presLayoutVars>
      </dgm:prSet>
      <dgm:spPr/>
    </dgm:pt>
    <dgm:pt modelId="{60249D5B-875F-4621-8726-51EEDFDB54FB}" type="pres">
      <dgm:prSet presAssocID="{17309B69-B76B-4B60-AF01-21D12DC96984}" presName="compNode" presStyleCnt="0"/>
      <dgm:spPr/>
    </dgm:pt>
    <dgm:pt modelId="{9E514C0C-1316-41B9-B3A4-A64EA94FF254}" type="pres">
      <dgm:prSet presAssocID="{17309B69-B76B-4B60-AF01-21D12DC96984}" presName="bgRect" presStyleLbl="bgShp" presStyleIdx="0" presStyleCnt="3"/>
      <dgm:spPr/>
    </dgm:pt>
    <dgm:pt modelId="{84439C1C-6A02-4D3E-A7C8-B0BA02281B20}" type="pres">
      <dgm:prSet presAssocID="{17309B69-B76B-4B60-AF01-21D12DC969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8D07ACD1-30AD-483F-BF37-1E4D8B01469A}" type="pres">
      <dgm:prSet presAssocID="{17309B69-B76B-4B60-AF01-21D12DC96984}" presName="spaceRect" presStyleCnt="0"/>
      <dgm:spPr/>
    </dgm:pt>
    <dgm:pt modelId="{A1F32065-8B80-4341-B0C7-5E16A4FEAC3F}" type="pres">
      <dgm:prSet presAssocID="{17309B69-B76B-4B60-AF01-21D12DC96984}" presName="parTx" presStyleLbl="revTx" presStyleIdx="0" presStyleCnt="3">
        <dgm:presLayoutVars>
          <dgm:chMax val="0"/>
          <dgm:chPref val="0"/>
        </dgm:presLayoutVars>
      </dgm:prSet>
      <dgm:spPr/>
    </dgm:pt>
    <dgm:pt modelId="{7F130A97-049B-4AFA-BACB-F7823FF5F935}" type="pres">
      <dgm:prSet presAssocID="{415E54B0-18C0-48F5-B0EE-1F63AC9A0C94}" presName="sibTrans" presStyleCnt="0"/>
      <dgm:spPr/>
    </dgm:pt>
    <dgm:pt modelId="{FD93E065-84CA-4442-B474-E669FC9B9EB5}" type="pres">
      <dgm:prSet presAssocID="{9E0911A7-BF23-43F4-B2A9-EB4518B41646}" presName="compNode" presStyleCnt="0"/>
      <dgm:spPr/>
    </dgm:pt>
    <dgm:pt modelId="{91765FEE-6C58-4F1C-94FB-23EA35AB8987}" type="pres">
      <dgm:prSet presAssocID="{9E0911A7-BF23-43F4-B2A9-EB4518B41646}" presName="bgRect" presStyleLbl="bgShp" presStyleIdx="1" presStyleCnt="3"/>
      <dgm:spPr/>
    </dgm:pt>
    <dgm:pt modelId="{B6208E61-20BD-4986-BCB1-72DDFAC6B44A}" type="pres">
      <dgm:prSet presAssocID="{9E0911A7-BF23-43F4-B2A9-EB4518B416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E08CD4DC-DC6A-4555-B390-AE89BAD4AC55}" type="pres">
      <dgm:prSet presAssocID="{9E0911A7-BF23-43F4-B2A9-EB4518B41646}" presName="spaceRect" presStyleCnt="0"/>
      <dgm:spPr/>
    </dgm:pt>
    <dgm:pt modelId="{35EFE1D2-B2F8-4CFA-8AEF-FD00CAE54EA0}" type="pres">
      <dgm:prSet presAssocID="{9E0911A7-BF23-43F4-B2A9-EB4518B41646}" presName="parTx" presStyleLbl="revTx" presStyleIdx="1" presStyleCnt="3">
        <dgm:presLayoutVars>
          <dgm:chMax val="0"/>
          <dgm:chPref val="0"/>
        </dgm:presLayoutVars>
      </dgm:prSet>
      <dgm:spPr/>
    </dgm:pt>
    <dgm:pt modelId="{68B1BEE9-8934-43EE-8779-37AE04DEA484}" type="pres">
      <dgm:prSet presAssocID="{222AA335-5A5E-4DC2-ACE7-6F2A07556605}" presName="sibTrans" presStyleCnt="0"/>
      <dgm:spPr/>
    </dgm:pt>
    <dgm:pt modelId="{8243D3A5-32F2-43A8-B082-04BBD1755E63}" type="pres">
      <dgm:prSet presAssocID="{E97DCBD7-2FD4-46E2-A9D8-0714EA22890A}" presName="compNode" presStyleCnt="0"/>
      <dgm:spPr/>
    </dgm:pt>
    <dgm:pt modelId="{178BD43A-3ACD-4487-887F-C65BFF2ADC1F}" type="pres">
      <dgm:prSet presAssocID="{E97DCBD7-2FD4-46E2-A9D8-0714EA22890A}" presName="bgRect" presStyleLbl="bgShp" presStyleIdx="2" presStyleCnt="3"/>
      <dgm:spPr/>
    </dgm:pt>
    <dgm:pt modelId="{DF4FD2FF-13F9-420F-BE2F-DA7BC8E425DF}" type="pres">
      <dgm:prSet presAssocID="{E97DCBD7-2FD4-46E2-A9D8-0714EA2289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8B2BFCA8-149C-49CA-8E22-B88A12AED732}" type="pres">
      <dgm:prSet presAssocID="{E97DCBD7-2FD4-46E2-A9D8-0714EA22890A}" presName="spaceRect" presStyleCnt="0"/>
      <dgm:spPr/>
    </dgm:pt>
    <dgm:pt modelId="{BBA52ED4-B203-4F89-A0C6-5B950D4D56AA}" type="pres">
      <dgm:prSet presAssocID="{E97DCBD7-2FD4-46E2-A9D8-0714EA22890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D72E31-6F7D-42FE-B3EF-BFEE6F69E1EA}" type="presOf" srcId="{E97DCBD7-2FD4-46E2-A9D8-0714EA22890A}" destId="{BBA52ED4-B203-4F89-A0C6-5B950D4D56AA}" srcOrd="0" destOrd="0" presId="urn:microsoft.com/office/officeart/2018/2/layout/IconVerticalSolidList"/>
    <dgm:cxn modelId="{30042E37-371F-44AE-A032-80485F21B4D3}" type="presOf" srcId="{FC841957-B0C9-486F-BF97-6049406EE5AF}" destId="{A8AF4D59-D4A1-45EE-B857-9BC815EBD11E}" srcOrd="0" destOrd="0" presId="urn:microsoft.com/office/officeart/2018/2/layout/IconVerticalSolidList"/>
    <dgm:cxn modelId="{567CB13C-B244-468B-B53A-3DA11B84F8D8}" type="presOf" srcId="{9E0911A7-BF23-43F4-B2A9-EB4518B41646}" destId="{35EFE1D2-B2F8-4CFA-8AEF-FD00CAE54EA0}" srcOrd="0" destOrd="0" presId="urn:microsoft.com/office/officeart/2018/2/layout/IconVerticalSolidList"/>
    <dgm:cxn modelId="{94D26B4C-C558-4229-9170-B5B01DAD141A}" srcId="{FC841957-B0C9-486F-BF97-6049406EE5AF}" destId="{17309B69-B76B-4B60-AF01-21D12DC96984}" srcOrd="0" destOrd="0" parTransId="{A2A1BE3E-6519-4C99-8468-496B2204E70F}" sibTransId="{415E54B0-18C0-48F5-B0EE-1F63AC9A0C94}"/>
    <dgm:cxn modelId="{D2AB357B-ABFA-43FF-9D1F-4AC2F7C7FA15}" srcId="{FC841957-B0C9-486F-BF97-6049406EE5AF}" destId="{9E0911A7-BF23-43F4-B2A9-EB4518B41646}" srcOrd="1" destOrd="0" parTransId="{9145E50C-3C0D-4595-921C-BFE9C9FC18E5}" sibTransId="{222AA335-5A5E-4DC2-ACE7-6F2A07556605}"/>
    <dgm:cxn modelId="{B2FCA281-9077-469D-A304-BD363425BE31}" srcId="{FC841957-B0C9-486F-BF97-6049406EE5AF}" destId="{E97DCBD7-2FD4-46E2-A9D8-0714EA22890A}" srcOrd="2" destOrd="0" parTransId="{A36C5BCB-29FC-40E4-B153-1C7E73ADA2D0}" sibTransId="{265C88AD-BA2C-4E9A-88FD-F4D31A4403EF}"/>
    <dgm:cxn modelId="{5A846EAB-7971-48DB-ADC7-6F8E1493DB5E}" type="presOf" srcId="{17309B69-B76B-4B60-AF01-21D12DC96984}" destId="{A1F32065-8B80-4341-B0C7-5E16A4FEAC3F}" srcOrd="0" destOrd="0" presId="urn:microsoft.com/office/officeart/2018/2/layout/IconVerticalSolidList"/>
    <dgm:cxn modelId="{DFED8E78-5201-432C-A543-DACB8931419C}" type="presParOf" srcId="{A8AF4D59-D4A1-45EE-B857-9BC815EBD11E}" destId="{60249D5B-875F-4621-8726-51EEDFDB54FB}" srcOrd="0" destOrd="0" presId="urn:microsoft.com/office/officeart/2018/2/layout/IconVerticalSolidList"/>
    <dgm:cxn modelId="{3E80212B-B47D-4A0B-B69B-FAEBCA225028}" type="presParOf" srcId="{60249D5B-875F-4621-8726-51EEDFDB54FB}" destId="{9E514C0C-1316-41B9-B3A4-A64EA94FF254}" srcOrd="0" destOrd="0" presId="urn:microsoft.com/office/officeart/2018/2/layout/IconVerticalSolidList"/>
    <dgm:cxn modelId="{FC146451-3ED6-4EDE-AA2D-709FA71463BA}" type="presParOf" srcId="{60249D5B-875F-4621-8726-51EEDFDB54FB}" destId="{84439C1C-6A02-4D3E-A7C8-B0BA02281B20}" srcOrd="1" destOrd="0" presId="urn:microsoft.com/office/officeart/2018/2/layout/IconVerticalSolidList"/>
    <dgm:cxn modelId="{8A8B1842-1F38-40F5-89EB-AAA41E6F107F}" type="presParOf" srcId="{60249D5B-875F-4621-8726-51EEDFDB54FB}" destId="{8D07ACD1-30AD-483F-BF37-1E4D8B01469A}" srcOrd="2" destOrd="0" presId="urn:microsoft.com/office/officeart/2018/2/layout/IconVerticalSolidList"/>
    <dgm:cxn modelId="{115031FD-385C-4F4A-88D8-3B7ACB9980F6}" type="presParOf" srcId="{60249D5B-875F-4621-8726-51EEDFDB54FB}" destId="{A1F32065-8B80-4341-B0C7-5E16A4FEAC3F}" srcOrd="3" destOrd="0" presId="urn:microsoft.com/office/officeart/2018/2/layout/IconVerticalSolidList"/>
    <dgm:cxn modelId="{D1E6D372-6A54-4560-8608-E3BB9CB399E7}" type="presParOf" srcId="{A8AF4D59-D4A1-45EE-B857-9BC815EBD11E}" destId="{7F130A97-049B-4AFA-BACB-F7823FF5F935}" srcOrd="1" destOrd="0" presId="urn:microsoft.com/office/officeart/2018/2/layout/IconVerticalSolidList"/>
    <dgm:cxn modelId="{233756C2-26CF-4788-A0B8-C7FC04D3E4D3}" type="presParOf" srcId="{A8AF4D59-D4A1-45EE-B857-9BC815EBD11E}" destId="{FD93E065-84CA-4442-B474-E669FC9B9EB5}" srcOrd="2" destOrd="0" presId="urn:microsoft.com/office/officeart/2018/2/layout/IconVerticalSolidList"/>
    <dgm:cxn modelId="{384B6A39-E942-4107-B423-8322A990D5EB}" type="presParOf" srcId="{FD93E065-84CA-4442-B474-E669FC9B9EB5}" destId="{91765FEE-6C58-4F1C-94FB-23EA35AB8987}" srcOrd="0" destOrd="0" presId="urn:microsoft.com/office/officeart/2018/2/layout/IconVerticalSolidList"/>
    <dgm:cxn modelId="{B4F6A20D-E6A0-4737-B18A-53C9D6C826D4}" type="presParOf" srcId="{FD93E065-84CA-4442-B474-E669FC9B9EB5}" destId="{B6208E61-20BD-4986-BCB1-72DDFAC6B44A}" srcOrd="1" destOrd="0" presId="urn:microsoft.com/office/officeart/2018/2/layout/IconVerticalSolidList"/>
    <dgm:cxn modelId="{C133461F-85A2-4DD6-9942-E40A0411870A}" type="presParOf" srcId="{FD93E065-84CA-4442-B474-E669FC9B9EB5}" destId="{E08CD4DC-DC6A-4555-B390-AE89BAD4AC55}" srcOrd="2" destOrd="0" presId="urn:microsoft.com/office/officeart/2018/2/layout/IconVerticalSolidList"/>
    <dgm:cxn modelId="{0AEEFF28-E25A-4072-9EBA-E2010DF1416D}" type="presParOf" srcId="{FD93E065-84CA-4442-B474-E669FC9B9EB5}" destId="{35EFE1D2-B2F8-4CFA-8AEF-FD00CAE54EA0}" srcOrd="3" destOrd="0" presId="urn:microsoft.com/office/officeart/2018/2/layout/IconVerticalSolidList"/>
    <dgm:cxn modelId="{9B72E09F-9641-479B-9C31-C5374BAA621A}" type="presParOf" srcId="{A8AF4D59-D4A1-45EE-B857-9BC815EBD11E}" destId="{68B1BEE9-8934-43EE-8779-37AE04DEA484}" srcOrd="3" destOrd="0" presId="urn:microsoft.com/office/officeart/2018/2/layout/IconVerticalSolidList"/>
    <dgm:cxn modelId="{035D097F-7B50-4F69-9B56-DEC17AE193A4}" type="presParOf" srcId="{A8AF4D59-D4A1-45EE-B857-9BC815EBD11E}" destId="{8243D3A5-32F2-43A8-B082-04BBD1755E63}" srcOrd="4" destOrd="0" presId="urn:microsoft.com/office/officeart/2018/2/layout/IconVerticalSolidList"/>
    <dgm:cxn modelId="{A0035D32-CBFB-48F0-841B-9549FB1D6889}" type="presParOf" srcId="{8243D3A5-32F2-43A8-B082-04BBD1755E63}" destId="{178BD43A-3ACD-4487-887F-C65BFF2ADC1F}" srcOrd="0" destOrd="0" presId="urn:microsoft.com/office/officeart/2018/2/layout/IconVerticalSolidList"/>
    <dgm:cxn modelId="{91A63657-9D9A-4765-84ED-44AA3DA5223B}" type="presParOf" srcId="{8243D3A5-32F2-43A8-B082-04BBD1755E63}" destId="{DF4FD2FF-13F9-420F-BE2F-DA7BC8E425DF}" srcOrd="1" destOrd="0" presId="urn:microsoft.com/office/officeart/2018/2/layout/IconVerticalSolidList"/>
    <dgm:cxn modelId="{4A044956-D56D-4695-915D-F7AB68F4EE36}" type="presParOf" srcId="{8243D3A5-32F2-43A8-B082-04BBD1755E63}" destId="{8B2BFCA8-149C-49CA-8E22-B88A12AED732}" srcOrd="2" destOrd="0" presId="urn:microsoft.com/office/officeart/2018/2/layout/IconVerticalSolidList"/>
    <dgm:cxn modelId="{1B1E95F0-9980-49FF-8414-EAEDBC73C2B6}" type="presParOf" srcId="{8243D3A5-32F2-43A8-B082-04BBD1755E63}" destId="{BBA52ED4-B203-4F89-A0C6-5B950D4D56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8045B-4A40-4F5F-B03D-EB53DE6446C2}">
      <dsp:nvSpPr>
        <dsp:cNvPr id="0" name=""/>
        <dsp:cNvSpPr/>
      </dsp:nvSpPr>
      <dsp:spPr>
        <a:xfrm>
          <a:off x="0" y="0"/>
          <a:ext cx="4154933" cy="1025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✔ Open Source (código abierto)</a:t>
          </a:r>
        </a:p>
      </dsp:txBody>
      <dsp:txXfrm>
        <a:off x="30036" y="30036"/>
        <a:ext cx="3048322" cy="965444"/>
      </dsp:txXfrm>
    </dsp:sp>
    <dsp:sp modelId="{FA24D356-9F42-44A9-83C0-D202C494B9FE}">
      <dsp:nvSpPr>
        <dsp:cNvPr id="0" name=""/>
        <dsp:cNvSpPr/>
      </dsp:nvSpPr>
      <dsp:spPr>
        <a:xfrm>
          <a:off x="366611" y="1196435"/>
          <a:ext cx="4154933" cy="1025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✔ Gratuito, mantenido por la comunidad</a:t>
          </a:r>
        </a:p>
      </dsp:txBody>
      <dsp:txXfrm>
        <a:off x="396647" y="1226471"/>
        <a:ext cx="3061664" cy="965444"/>
      </dsp:txXfrm>
    </dsp:sp>
    <dsp:sp modelId="{2F33CB5F-D552-4FF2-B296-6202204B4DB6}">
      <dsp:nvSpPr>
        <dsp:cNvPr id="0" name=""/>
        <dsp:cNvSpPr/>
      </dsp:nvSpPr>
      <dsp:spPr>
        <a:xfrm>
          <a:off x="733223" y="2392870"/>
          <a:ext cx="4154933" cy="10255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✔ Apoyado por empresas y desarrolladores de todo el mundo</a:t>
          </a:r>
        </a:p>
      </dsp:txBody>
      <dsp:txXfrm>
        <a:off x="763259" y="2422906"/>
        <a:ext cx="3061664" cy="965444"/>
      </dsp:txXfrm>
    </dsp:sp>
    <dsp:sp modelId="{E39B6545-1FFB-4A06-A1C2-410E5C5DB12E}">
      <dsp:nvSpPr>
        <dsp:cNvPr id="0" name=""/>
        <dsp:cNvSpPr/>
      </dsp:nvSpPr>
      <dsp:spPr>
        <a:xfrm>
          <a:off x="3488347" y="777683"/>
          <a:ext cx="666585" cy="6665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3638329" y="777683"/>
        <a:ext cx="366621" cy="501605"/>
      </dsp:txXfrm>
    </dsp:sp>
    <dsp:sp modelId="{EA8D003D-88E6-4FE9-8FD0-FACD12B3C760}">
      <dsp:nvSpPr>
        <dsp:cNvPr id="0" name=""/>
        <dsp:cNvSpPr/>
      </dsp:nvSpPr>
      <dsp:spPr>
        <a:xfrm>
          <a:off x="3854959" y="1967281"/>
          <a:ext cx="666585" cy="6665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004941" y="1967281"/>
        <a:ext cx="366621" cy="501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6899B-1377-41DF-8176-1B5BCDB3BADA}">
      <dsp:nvSpPr>
        <dsp:cNvPr id="0" name=""/>
        <dsp:cNvSpPr/>
      </dsp:nvSpPr>
      <dsp:spPr>
        <a:xfrm>
          <a:off x="469284" y="432399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ACFA5-FE9E-4F00-AA68-7BF54BF82F96}">
      <dsp:nvSpPr>
        <dsp:cNvPr id="0" name=""/>
        <dsp:cNvSpPr/>
      </dsp:nvSpPr>
      <dsp:spPr>
        <a:xfrm>
          <a:off x="761784" y="724899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B9610-A952-4508-96AC-C3DD8A195230}">
      <dsp:nvSpPr>
        <dsp:cNvPr id="0" name=""/>
        <dsp:cNvSpPr/>
      </dsp:nvSpPr>
      <dsp:spPr>
        <a:xfrm>
          <a:off x="30534" y="2232399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✔ Requiere conocimientos de programación</a:t>
          </a:r>
        </a:p>
      </dsp:txBody>
      <dsp:txXfrm>
        <a:off x="30534" y="2232399"/>
        <a:ext cx="2250000" cy="720000"/>
      </dsp:txXfrm>
    </dsp:sp>
    <dsp:sp modelId="{325D4A69-FF2D-462D-B54F-227FD645C840}">
      <dsp:nvSpPr>
        <dsp:cNvPr id="0" name=""/>
        <dsp:cNvSpPr/>
      </dsp:nvSpPr>
      <dsp:spPr>
        <a:xfrm>
          <a:off x="3113034" y="432399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FBB13-E479-47D4-A1FF-C4A22034C12F}">
      <dsp:nvSpPr>
        <dsp:cNvPr id="0" name=""/>
        <dsp:cNvSpPr/>
      </dsp:nvSpPr>
      <dsp:spPr>
        <a:xfrm>
          <a:off x="3405534" y="724899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91C5D-D81D-4E22-99EF-A467B9D1ACC8}">
      <dsp:nvSpPr>
        <dsp:cNvPr id="0" name=""/>
        <dsp:cNvSpPr/>
      </dsp:nvSpPr>
      <dsp:spPr>
        <a:xfrm>
          <a:off x="2674284" y="2232399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✔ Compatible con múltiples lenguajes (Java, Python, C#, Ruby, etc.)</a:t>
          </a:r>
        </a:p>
      </dsp:txBody>
      <dsp:txXfrm>
        <a:off x="2674284" y="2232399"/>
        <a:ext cx="2250000" cy="720000"/>
      </dsp:txXfrm>
    </dsp:sp>
    <dsp:sp modelId="{E7B28D50-7701-4591-A234-A1B0EAF6A319}">
      <dsp:nvSpPr>
        <dsp:cNvPr id="0" name=""/>
        <dsp:cNvSpPr/>
      </dsp:nvSpPr>
      <dsp:spPr>
        <a:xfrm>
          <a:off x="5756784" y="432399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7A471-5BD3-4523-B9C3-5C3433AFEEEC}">
      <dsp:nvSpPr>
        <dsp:cNvPr id="0" name=""/>
        <dsp:cNvSpPr/>
      </dsp:nvSpPr>
      <dsp:spPr>
        <a:xfrm>
          <a:off x="6049284" y="724899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AB44B-44C6-4B37-B7A7-FBFF09A7ADF7}">
      <dsp:nvSpPr>
        <dsp:cNvPr id="0" name=""/>
        <dsp:cNvSpPr/>
      </dsp:nvSpPr>
      <dsp:spPr>
        <a:xfrm>
          <a:off x="5318034" y="2232399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✔ Gran cantidad de documentación y ejemplos</a:t>
          </a:r>
        </a:p>
      </dsp:txBody>
      <dsp:txXfrm>
        <a:off x="5318034" y="2232399"/>
        <a:ext cx="225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14C0C-1316-41B9-B3A4-A64EA94FF254}">
      <dsp:nvSpPr>
        <dsp:cNvPr id="0" name=""/>
        <dsp:cNvSpPr/>
      </dsp:nvSpPr>
      <dsp:spPr>
        <a:xfrm>
          <a:off x="0" y="413"/>
          <a:ext cx="7598568" cy="9668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39C1C-6A02-4D3E-A7C8-B0BA02281B20}">
      <dsp:nvSpPr>
        <dsp:cNvPr id="0" name=""/>
        <dsp:cNvSpPr/>
      </dsp:nvSpPr>
      <dsp:spPr>
        <a:xfrm>
          <a:off x="292471" y="217954"/>
          <a:ext cx="531767" cy="531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32065-8B80-4341-B0C7-5E16A4FEAC3F}">
      <dsp:nvSpPr>
        <dsp:cNvPr id="0" name=""/>
        <dsp:cNvSpPr/>
      </dsp:nvSpPr>
      <dsp:spPr>
        <a:xfrm>
          <a:off x="1116710" y="413"/>
          <a:ext cx="6481857" cy="96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25" tIns="102325" rIns="102325" bIns="1023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✔ Amplia compatibilidad con navegadores y sistemas operativos</a:t>
          </a:r>
        </a:p>
      </dsp:txBody>
      <dsp:txXfrm>
        <a:off x="1116710" y="413"/>
        <a:ext cx="6481857" cy="966849"/>
      </dsp:txXfrm>
    </dsp:sp>
    <dsp:sp modelId="{91765FEE-6C58-4F1C-94FB-23EA35AB8987}">
      <dsp:nvSpPr>
        <dsp:cNvPr id="0" name=""/>
        <dsp:cNvSpPr/>
      </dsp:nvSpPr>
      <dsp:spPr>
        <a:xfrm>
          <a:off x="0" y="1208974"/>
          <a:ext cx="7598568" cy="9668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08E61-20BD-4986-BCB1-72DDFAC6B44A}">
      <dsp:nvSpPr>
        <dsp:cNvPr id="0" name=""/>
        <dsp:cNvSpPr/>
      </dsp:nvSpPr>
      <dsp:spPr>
        <a:xfrm>
          <a:off x="292471" y="1426515"/>
          <a:ext cx="531767" cy="531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FE1D2-B2F8-4CFA-8AEF-FD00CAE54EA0}">
      <dsp:nvSpPr>
        <dsp:cNvPr id="0" name=""/>
        <dsp:cNvSpPr/>
      </dsp:nvSpPr>
      <dsp:spPr>
        <a:xfrm>
          <a:off x="1116710" y="1208974"/>
          <a:ext cx="6481857" cy="96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25" tIns="102325" rIns="102325" bIns="1023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✔ Comunidad muy activa</a:t>
          </a:r>
        </a:p>
      </dsp:txBody>
      <dsp:txXfrm>
        <a:off x="1116710" y="1208974"/>
        <a:ext cx="6481857" cy="966849"/>
      </dsp:txXfrm>
    </dsp:sp>
    <dsp:sp modelId="{178BD43A-3ACD-4487-887F-C65BFF2ADC1F}">
      <dsp:nvSpPr>
        <dsp:cNvPr id="0" name=""/>
        <dsp:cNvSpPr/>
      </dsp:nvSpPr>
      <dsp:spPr>
        <a:xfrm>
          <a:off x="0" y="2417536"/>
          <a:ext cx="7598568" cy="9668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FD2FF-13F9-420F-BE2F-DA7BC8E425DF}">
      <dsp:nvSpPr>
        <dsp:cNvPr id="0" name=""/>
        <dsp:cNvSpPr/>
      </dsp:nvSpPr>
      <dsp:spPr>
        <a:xfrm>
          <a:off x="292471" y="2635077"/>
          <a:ext cx="531767" cy="531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52ED4-B203-4F89-A0C6-5B950D4D56AA}">
      <dsp:nvSpPr>
        <dsp:cNvPr id="0" name=""/>
        <dsp:cNvSpPr/>
      </dsp:nvSpPr>
      <dsp:spPr>
        <a:xfrm>
          <a:off x="1116710" y="2417536"/>
          <a:ext cx="6481857" cy="96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25" tIns="102325" rIns="102325" bIns="10232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✔ Framework base para muchas otras herramientas de automatización</a:t>
          </a:r>
        </a:p>
      </dsp:txBody>
      <dsp:txXfrm>
        <a:off x="1116710" y="2417536"/>
        <a:ext cx="6481857" cy="966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2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1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65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09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91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2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1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9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9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8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4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14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ubos de ensayo con un tubo de ensayo naranja con gotas">
            <a:extLst>
              <a:ext uri="{FF2B5EF4-FFF2-40B4-BE49-F238E27FC236}">
                <a16:creationId xmlns:a16="http://schemas.microsoft.com/office/drawing/2014/main" id="{AE5FADE4-6F78-9B19-A4DB-A21979C90B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9000" r="1" b="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" y="893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4" cy="2421464"/>
          </a:xfrm>
        </p:spPr>
        <p:txBody>
          <a:bodyPr>
            <a:normAutofit/>
          </a:bodyPr>
          <a:lstStyle/>
          <a:p>
            <a:r>
              <a:rPr lang="es-MX" sz="4100"/>
              <a:t>Selenium - Software de Pruebas Automatizadas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4385732"/>
            <a:ext cx="5398294" cy="1405467"/>
          </a:xfrm>
        </p:spPr>
        <p:txBody>
          <a:bodyPr>
            <a:normAutofit/>
          </a:bodyPr>
          <a:lstStyle/>
          <a:p>
            <a:r>
              <a:rPr lang="es-MX"/>
              <a:t>Taller de Testing –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257300"/>
            <a:ext cx="8115300" cy="882819"/>
          </a:xfrm>
        </p:spPr>
        <p:txBody>
          <a:bodyPr anchor="b">
            <a:normAutofit/>
          </a:bodyPr>
          <a:lstStyle/>
          <a:p>
            <a:pPr algn="ctr"/>
            <a:r>
              <a:rPr lang="es-MX" sz="3300" dirty="0"/>
              <a:t>Ejercicio Propuesto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4222" y="2244808"/>
            <a:ext cx="3755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2540169"/>
            <a:ext cx="8115300" cy="266048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MX" sz="1600" b="1" u="sng" dirty="0"/>
              <a:t>http://automationpractice.pl</a:t>
            </a:r>
            <a:endParaRPr lang="es-MX" sz="1600" u="sng" dirty="0"/>
          </a:p>
          <a:p>
            <a:pPr marL="0" indent="0">
              <a:buNone/>
            </a:pPr>
            <a:r>
              <a:rPr lang="es-MX" sz="1600" b="1" dirty="0"/>
              <a:t>Pasos del test:</a:t>
            </a:r>
          </a:p>
          <a:p>
            <a:r>
              <a:rPr lang="es-MX" sz="1600" dirty="0"/>
              <a:t>Abrir el navegador e ir al sitio web de prueba.</a:t>
            </a:r>
          </a:p>
          <a:p>
            <a:r>
              <a:rPr lang="es-MX" sz="1600" dirty="0"/>
              <a:t>Buscar un producto en la barra de búsqueda (ejemplo: “t-</a:t>
            </a:r>
            <a:r>
              <a:rPr lang="es-MX" sz="1600" dirty="0" err="1"/>
              <a:t>shirt</a:t>
            </a:r>
            <a:r>
              <a:rPr lang="es-MX" sz="1600" dirty="0"/>
              <a:t>”).</a:t>
            </a:r>
          </a:p>
          <a:p>
            <a:r>
              <a:rPr lang="es-MX" sz="1600" dirty="0"/>
              <a:t>Seleccionar el primer producto de la lista.</a:t>
            </a:r>
          </a:p>
          <a:p>
            <a:r>
              <a:rPr lang="es-MX" sz="1600" dirty="0"/>
              <a:t>Agregar el producto al carrito.</a:t>
            </a:r>
          </a:p>
          <a:p>
            <a:r>
              <a:rPr lang="es-MX" sz="1600" dirty="0"/>
              <a:t>Validar que el carrito muestre el producto agregado correctamente.</a:t>
            </a:r>
          </a:p>
          <a:p>
            <a:r>
              <a:rPr lang="es-MX" sz="1600" dirty="0"/>
              <a:t>Cerrar el navegador.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99B94-86E7-96D4-1E91-EADD91E2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Demostración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612218-B5DC-ED25-16C0-C7363C547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" y="2065868"/>
            <a:ext cx="8937521" cy="4472584"/>
          </a:xfrm>
        </p:spPr>
        <p:txBody>
          <a:bodyPr>
            <a:normAutofit/>
          </a:bodyPr>
          <a:lstStyle/>
          <a:p>
            <a:r>
              <a:rPr lang="es-MX" dirty="0"/>
              <a:t>Unirse al repositorio</a:t>
            </a:r>
          </a:p>
          <a:p>
            <a:r>
              <a:rPr lang="es-MX" dirty="0"/>
              <a:t>Crear una carpeta donde se guardara todo, ahí dar “</a:t>
            </a:r>
            <a:r>
              <a:rPr lang="es-MX" dirty="0" err="1"/>
              <a:t>click</a:t>
            </a:r>
            <a:r>
              <a:rPr lang="es-MX" dirty="0"/>
              <a:t> derecho” a la carpeta y abrir la terminal</a:t>
            </a:r>
          </a:p>
          <a:p>
            <a:r>
              <a:rPr lang="es-MX" dirty="0"/>
              <a:t>Crearemos el entorno “</a:t>
            </a:r>
            <a:r>
              <a:rPr lang="es-MX" dirty="0" err="1">
                <a:highlight>
                  <a:srgbClr val="000000"/>
                </a:highlight>
              </a:rPr>
              <a:t>python</a:t>
            </a:r>
            <a:r>
              <a:rPr lang="es-MX" dirty="0">
                <a:highlight>
                  <a:srgbClr val="000000"/>
                </a:highlight>
              </a:rPr>
              <a:t> -m </a:t>
            </a:r>
            <a:r>
              <a:rPr lang="es-MX" dirty="0" err="1">
                <a:highlight>
                  <a:srgbClr val="000000"/>
                </a:highlight>
              </a:rPr>
              <a:t>venv</a:t>
            </a:r>
            <a:r>
              <a:rPr lang="es-MX" dirty="0">
                <a:highlight>
                  <a:srgbClr val="000000"/>
                </a:highlight>
              </a:rPr>
              <a:t> </a:t>
            </a:r>
            <a:r>
              <a:rPr lang="es-MX" dirty="0" err="1">
                <a:highlight>
                  <a:srgbClr val="000000"/>
                </a:highlight>
              </a:rPr>
              <a:t>venv</a:t>
            </a:r>
            <a:r>
              <a:rPr lang="es-MX" dirty="0"/>
              <a:t>”</a:t>
            </a:r>
          </a:p>
          <a:p>
            <a:r>
              <a:rPr lang="es-MX" dirty="0"/>
              <a:t>Activamos el entorno “</a:t>
            </a:r>
            <a:r>
              <a:rPr lang="es-MX" dirty="0" err="1">
                <a:highlight>
                  <a:srgbClr val="000000"/>
                </a:highlight>
              </a:rPr>
              <a:t>venv</a:t>
            </a:r>
            <a:r>
              <a:rPr lang="es-MX" dirty="0">
                <a:highlight>
                  <a:srgbClr val="000000"/>
                </a:highlight>
              </a:rPr>
              <a:t>\Scripts\</a:t>
            </a:r>
            <a:r>
              <a:rPr lang="es-MX" dirty="0" err="1">
                <a:highlight>
                  <a:srgbClr val="000000"/>
                </a:highlight>
              </a:rPr>
              <a:t>activate</a:t>
            </a:r>
            <a:r>
              <a:rPr lang="es-MX" dirty="0"/>
              <a:t>” o “</a:t>
            </a:r>
            <a:r>
              <a:rPr lang="es-MX" dirty="0" err="1">
                <a:highlight>
                  <a:srgbClr val="000000"/>
                </a:highlight>
              </a:rPr>
              <a:t>venv</a:t>
            </a:r>
            <a:r>
              <a:rPr lang="es-MX" dirty="0">
                <a:highlight>
                  <a:srgbClr val="000000"/>
                </a:highlight>
              </a:rPr>
              <a:t>\Scripts\Activate.ps1</a:t>
            </a:r>
            <a:r>
              <a:rPr lang="es-MX" dirty="0"/>
              <a:t>”</a:t>
            </a:r>
          </a:p>
          <a:p>
            <a:pPr marL="0" indent="0">
              <a:buNone/>
            </a:pPr>
            <a:r>
              <a:rPr lang="es-MX" dirty="0"/>
              <a:t>Si no funciona dar permisos “</a:t>
            </a:r>
            <a:r>
              <a:rPr lang="en-US" dirty="0">
                <a:highlight>
                  <a:srgbClr val="000000"/>
                </a:highlight>
              </a:rPr>
              <a:t>Set-</a:t>
            </a:r>
            <a:r>
              <a:rPr lang="en-US" dirty="0" err="1">
                <a:highlight>
                  <a:srgbClr val="000000"/>
                </a:highlight>
              </a:rPr>
              <a:t>ExecutionPolicy</a:t>
            </a:r>
            <a:r>
              <a:rPr lang="en-US" dirty="0">
                <a:highlight>
                  <a:srgbClr val="000000"/>
                </a:highlight>
              </a:rPr>
              <a:t> -Scope Process -</a:t>
            </a:r>
            <a:r>
              <a:rPr lang="en-US" dirty="0" err="1">
                <a:highlight>
                  <a:srgbClr val="000000"/>
                </a:highlight>
              </a:rPr>
              <a:t>ExecutionPolicy</a:t>
            </a:r>
            <a:r>
              <a:rPr lang="en-US" dirty="0">
                <a:highlight>
                  <a:srgbClr val="000000"/>
                </a:highlight>
              </a:rPr>
              <a:t> Bypass</a:t>
            </a:r>
            <a:r>
              <a:rPr lang="es-MX" dirty="0"/>
              <a:t>” y volver a probar la 2da opción.</a:t>
            </a:r>
          </a:p>
          <a:p>
            <a:r>
              <a:rPr lang="es-MX" dirty="0"/>
              <a:t>Instalamos las dependencias “</a:t>
            </a:r>
            <a:r>
              <a:rPr lang="es-MX" dirty="0" err="1">
                <a:highlight>
                  <a:srgbClr val="000000"/>
                </a:highlight>
              </a:rPr>
              <a:t>pip</a:t>
            </a:r>
            <a:r>
              <a:rPr lang="es-MX" dirty="0">
                <a:highlight>
                  <a:srgbClr val="000000"/>
                </a:highlight>
              </a:rPr>
              <a:t> </a:t>
            </a:r>
            <a:r>
              <a:rPr lang="es-MX" dirty="0" err="1">
                <a:highlight>
                  <a:srgbClr val="000000"/>
                </a:highlight>
              </a:rPr>
              <a:t>install</a:t>
            </a:r>
            <a:r>
              <a:rPr lang="es-MX" dirty="0">
                <a:highlight>
                  <a:srgbClr val="000000"/>
                </a:highlight>
              </a:rPr>
              <a:t> </a:t>
            </a:r>
            <a:r>
              <a:rPr lang="es-MX" dirty="0" err="1">
                <a:highlight>
                  <a:srgbClr val="000000"/>
                </a:highlight>
              </a:rPr>
              <a:t>selenium</a:t>
            </a:r>
            <a:r>
              <a:rPr lang="es-MX" dirty="0">
                <a:highlight>
                  <a:srgbClr val="000000"/>
                </a:highlight>
              </a:rPr>
              <a:t> </a:t>
            </a:r>
            <a:r>
              <a:rPr lang="es-MX" dirty="0" err="1">
                <a:highlight>
                  <a:srgbClr val="000000"/>
                </a:highlight>
              </a:rPr>
              <a:t>webdriver</a:t>
            </a:r>
            <a:r>
              <a:rPr lang="es-MX" dirty="0">
                <a:highlight>
                  <a:srgbClr val="000000"/>
                </a:highlight>
              </a:rPr>
              <a:t>-manager</a:t>
            </a:r>
            <a:r>
              <a:rPr lang="es-MX" dirty="0"/>
              <a:t>” y esperamos.</a:t>
            </a:r>
          </a:p>
          <a:p>
            <a:r>
              <a:rPr lang="es-MX" dirty="0"/>
              <a:t>Creamos el archivo “</a:t>
            </a:r>
            <a:r>
              <a:rPr lang="en-US" dirty="0"/>
              <a:t>test_add_to_cart.py</a:t>
            </a:r>
            <a:r>
              <a:rPr lang="es-MX" dirty="0"/>
              <a:t>” con el código en la carpeta.</a:t>
            </a:r>
          </a:p>
          <a:p>
            <a:r>
              <a:rPr lang="es-MX" dirty="0"/>
              <a:t>Ejecutamos el script con: </a:t>
            </a:r>
            <a:r>
              <a:rPr lang="en-US" dirty="0">
                <a:highlight>
                  <a:srgbClr val="000000"/>
                </a:highlight>
              </a:rPr>
              <a:t>python test_add_to_cart.py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203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6593" y="639097"/>
            <a:ext cx="4944806" cy="1612490"/>
          </a:xfrm>
        </p:spPr>
        <p:txBody>
          <a:bodyPr>
            <a:normAutofit/>
          </a:bodyPr>
          <a:lstStyle/>
          <a:p>
            <a:r>
              <a:t>Tipo de Prueba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18794C37-D93E-6E91-B5FD-D646B580C1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193" r="52965" b="-2"/>
          <a:stretch>
            <a:fillRect/>
          </a:stretch>
        </p:blipFill>
        <p:spPr>
          <a:xfrm>
            <a:off x="20" y="975"/>
            <a:ext cx="3476986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6593" y="2251587"/>
            <a:ext cx="4944806" cy="3972232"/>
          </a:xfrm>
        </p:spPr>
        <p:txBody>
          <a:bodyPr>
            <a:normAutofit/>
          </a:bodyPr>
          <a:lstStyle/>
          <a:p>
            <a:r>
              <a:t>✔ Web: Navegadores (Chrome, Firefox, Edge, Safari)</a:t>
            </a:r>
          </a:p>
          <a:p>
            <a:r>
              <a:t>✔ Móvil: A través de Appium</a:t>
            </a:r>
          </a:p>
          <a:p>
            <a:r>
              <a:t>✔ API: Integración con herramientas externas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9807"/>
            <a:ext cx="2744542" cy="3418387"/>
          </a:xfrm>
        </p:spPr>
        <p:txBody>
          <a:bodyPr>
            <a:normAutofit/>
          </a:bodyPr>
          <a:lstStyle/>
          <a:p>
            <a:pPr algn="r"/>
            <a:r>
              <a:t>Modelo de Licencia</a:t>
            </a:r>
            <a:endParaRPr lang="es-MX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210883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64EDE52-A34B-A912-C228-98156D5F54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741494" y="1719807"/>
          <a:ext cx="4888157" cy="341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t>Facilidad de Uso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A831C73-A3EA-343A-A699-442DDD2F4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5561317"/>
              </p:ext>
            </p:extLst>
          </p:nvPr>
        </p:nvGraphicFramePr>
        <p:xfrm>
          <a:off x="514350" y="2406400"/>
          <a:ext cx="7598568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t>Característica Principal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AA64BB-057D-1CAD-2F85-7566BF7B3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114814"/>
              </p:ext>
            </p:extLst>
          </p:nvPr>
        </p:nvGraphicFramePr>
        <p:xfrm>
          <a:off x="514350" y="2406400"/>
          <a:ext cx="7598568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8A2D2F-E1F1-4E78-9C06-4F6E77582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-1786"/>
            <a:ext cx="9141618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99945A-546D-E61B-AC0C-AB61DDCFEDC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l="206" r="19795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CDF84C-3B2B-4B7B-B13B-B77B2599C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t>Integración con CI/CD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42067"/>
            <a:ext cx="7598569" cy="3649133"/>
          </a:xfrm>
        </p:spPr>
        <p:txBody>
          <a:bodyPr>
            <a:normAutofit/>
          </a:bodyPr>
          <a:lstStyle/>
          <a:p>
            <a:r>
              <a:t>✔ Jenkins</a:t>
            </a:r>
          </a:p>
          <a:p>
            <a:r>
              <a:t>✔ GitLab CI/CD</a:t>
            </a:r>
          </a:p>
          <a:p>
            <a:r>
              <a:t>✔ Azure DevOps</a:t>
            </a:r>
          </a:p>
          <a:p>
            <a:r>
              <a:t>✔ Bamboo</a:t>
            </a:r>
          </a:p>
          <a:p>
            <a:r>
              <a:t>✔ Otras plataformas mediante plugins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9807"/>
            <a:ext cx="2744542" cy="3418387"/>
          </a:xfrm>
        </p:spPr>
        <p:txBody>
          <a:bodyPr>
            <a:normAutofit/>
          </a:bodyPr>
          <a:lstStyle/>
          <a:p>
            <a:pPr algn="r"/>
            <a:r>
              <a:rPr lang="es-MX"/>
              <a:t>Fortalezas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210883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494" y="1719807"/>
            <a:ext cx="4888157" cy="3418387"/>
          </a:xfrm>
        </p:spPr>
        <p:txBody>
          <a:bodyPr>
            <a:normAutofit/>
          </a:bodyPr>
          <a:lstStyle/>
          <a:p>
            <a:r>
              <a:rPr lang="es-MX" dirty="0"/>
              <a:t>✔ Gratuito y de código abierto</a:t>
            </a:r>
          </a:p>
          <a:p>
            <a:r>
              <a:rPr lang="es-MX" dirty="0"/>
              <a:t>✔ Soporte en múltiples lenguajes</a:t>
            </a:r>
          </a:p>
          <a:p>
            <a:r>
              <a:rPr lang="es-MX" dirty="0"/>
              <a:t>✔ Comunidad amplia y activa</a:t>
            </a:r>
          </a:p>
          <a:p>
            <a:r>
              <a:rPr lang="es-MX" dirty="0"/>
              <a:t>✔ Funciona en diversos entornos (Windows, Linux, MacOS)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9807"/>
            <a:ext cx="2744542" cy="3418387"/>
          </a:xfrm>
        </p:spPr>
        <p:txBody>
          <a:bodyPr>
            <a:normAutofit/>
          </a:bodyPr>
          <a:lstStyle/>
          <a:p>
            <a:pPr algn="r"/>
            <a:r>
              <a:t>Debilidades</a:t>
            </a:r>
            <a:endParaRPr lang="es-MX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210883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494" y="1719807"/>
            <a:ext cx="4888157" cy="3418387"/>
          </a:xfrm>
        </p:spPr>
        <p:txBody>
          <a:bodyPr>
            <a:normAutofit/>
          </a:bodyPr>
          <a:lstStyle/>
          <a:p>
            <a:r>
              <a:t>✘ Requiere conocimientos técnicos</a:t>
            </a:r>
          </a:p>
          <a:p>
            <a:r>
              <a:t>✘ Configuración inicial puede ser compleja</a:t>
            </a:r>
          </a:p>
          <a:p>
            <a:r>
              <a:t>✘ No es tan intuitivo como soluciones low-code/no-code</a:t>
            </a:r>
          </a:p>
          <a:p>
            <a:r>
              <a:t>✘ Requiere mantenimiento de scripts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8A2D2F-E1F1-4E78-9C06-4F6E77582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-1786"/>
            <a:ext cx="9141618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órmulas escritas en una pizarra">
            <a:extLst>
              <a:ext uri="{FF2B5EF4-FFF2-40B4-BE49-F238E27FC236}">
                <a16:creationId xmlns:a16="http://schemas.microsoft.com/office/drawing/2014/main" id="{D98B440D-1FC3-B711-02BE-3545EC723F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CDF84C-3B2B-4B7B-B13B-B77B2599C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t>Origen y Filosofía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42067"/>
            <a:ext cx="7598569" cy="3649133"/>
          </a:xfrm>
        </p:spPr>
        <p:txBody>
          <a:bodyPr>
            <a:normAutofit/>
          </a:bodyPr>
          <a:lstStyle/>
          <a:p>
            <a:r>
              <a:t>✔ Creado en 2004 por Jason Huggins en ThoughtWorks</a:t>
            </a:r>
          </a:p>
          <a:p>
            <a:r>
              <a:t>✔ Filosofía: Automatizar pruebas web repetitivas</a:t>
            </a:r>
          </a:p>
          <a:p>
            <a:r>
              <a:t>✔ Evolucionó a Selenium WebDriver en 2009</a:t>
            </a:r>
          </a:p>
          <a:p>
            <a:r>
              <a:t>✔ Base para frameworks de QA modernos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139</TotalTime>
  <Words>423</Words>
  <Application>Microsoft Office PowerPoint</Application>
  <PresentationFormat>Presentación en pantalla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Selenium - Software de Pruebas Automatizadas</vt:lpstr>
      <vt:lpstr>Tipo de Prueba</vt:lpstr>
      <vt:lpstr>Modelo de Licencia</vt:lpstr>
      <vt:lpstr>Facilidad de Uso</vt:lpstr>
      <vt:lpstr>Característica Principal</vt:lpstr>
      <vt:lpstr>Integración con CI/CD</vt:lpstr>
      <vt:lpstr>Fortalezas</vt:lpstr>
      <vt:lpstr>Debilidades</vt:lpstr>
      <vt:lpstr>Origen y Filosofía</vt:lpstr>
      <vt:lpstr>Ejercicio Propuesto</vt:lpstr>
      <vt:lpstr>Demostración de Uso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ALDO ENRIQUE OSORIO MUNOZ</cp:lastModifiedBy>
  <cp:revision>4</cp:revision>
  <dcterms:created xsi:type="dcterms:W3CDTF">2013-01-27T09:14:16Z</dcterms:created>
  <dcterms:modified xsi:type="dcterms:W3CDTF">2025-09-21T20:07:56Z</dcterms:modified>
  <cp:category/>
</cp:coreProperties>
</file>