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895C8-284F-4063-8B3D-A8C6AE76D05B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134A3-880D-41CE-8634-786EB28F9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99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895C8-284F-4063-8B3D-A8C6AE76D05B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134A3-880D-41CE-8634-786EB28F9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048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895C8-284F-4063-8B3D-A8C6AE76D05B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134A3-880D-41CE-8634-786EB28F9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003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895C8-284F-4063-8B3D-A8C6AE76D05B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134A3-880D-41CE-8634-786EB28F9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95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895C8-284F-4063-8B3D-A8C6AE76D05B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134A3-880D-41CE-8634-786EB28F9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622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895C8-284F-4063-8B3D-A8C6AE76D05B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134A3-880D-41CE-8634-786EB28F9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66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895C8-284F-4063-8B3D-A8C6AE76D05B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134A3-880D-41CE-8634-786EB28F9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0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895C8-284F-4063-8B3D-A8C6AE76D05B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134A3-880D-41CE-8634-786EB28F9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722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895C8-284F-4063-8B3D-A8C6AE76D05B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134A3-880D-41CE-8634-786EB28F9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59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895C8-284F-4063-8B3D-A8C6AE76D05B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134A3-880D-41CE-8634-786EB28F9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6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895C8-284F-4063-8B3D-A8C6AE76D05B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134A3-880D-41CE-8634-786EB28F9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7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895C8-284F-4063-8B3D-A8C6AE76D05B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134A3-880D-41CE-8634-786EB28F9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8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aldousmendoza.github.io/ObstructionSensor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amazon.ca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Obstruction Sensor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Aldous Mendoza</a:t>
            </a:r>
          </a:p>
        </p:txBody>
      </p:sp>
    </p:spTree>
    <p:extLst>
      <p:ext uri="{BB962C8B-B14F-4D97-AF65-F5344CB8AC3E}">
        <p14:creationId xmlns:p14="http://schemas.microsoft.com/office/powerpoint/2010/main" val="157955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3371"/>
            <a:ext cx="3924303" cy="4783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Obstruction Sensor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Automated devices rely on sensors to make majority of their decisions. Self driving devices require obstruction sensors to avoid collisions, and even decide how slow it is going to be.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73" y="3408249"/>
            <a:ext cx="2688771" cy="20165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472" y="1714274"/>
            <a:ext cx="1970314" cy="2627084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767943" y="1306285"/>
            <a:ext cx="6618513" cy="478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dirty="0"/>
              <a:t> </a:t>
            </a:r>
            <a:r>
              <a:rPr lang="en-US" dirty="0" smtClean="0"/>
              <a:t>SSD1306(</a:t>
            </a:r>
            <a:r>
              <a:rPr lang="en-US" dirty="0" err="1" smtClean="0"/>
              <a:t>oLED</a:t>
            </a:r>
            <a:r>
              <a:rPr lang="en-US" dirty="0" smtClean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 </a:t>
            </a:r>
            <a:r>
              <a:rPr lang="en-US" dirty="0" smtClean="0"/>
              <a:t>VL53L0X(</a:t>
            </a:r>
            <a:r>
              <a:rPr lang="en-US" dirty="0" err="1" smtClean="0"/>
              <a:t>ToF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177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Budget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9829"/>
            <a:ext cx="10515600" cy="482713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Amazon.ca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2500993"/>
            <a:ext cx="10515600" cy="360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88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1963" y="1825625"/>
            <a:ext cx="466807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77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3609"/>
            <a:ext cx="10515600" cy="1325563"/>
          </a:xfrm>
        </p:spPr>
        <p:txBody>
          <a:bodyPr/>
          <a:lstStyle/>
          <a:p>
            <a:r>
              <a:rPr lang="en-US" dirty="0" smtClean="0"/>
              <a:t>Images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800" y="3493293"/>
            <a:ext cx="4064000" cy="3048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144" y="664487"/>
            <a:ext cx="4038600" cy="1552575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1350340"/>
            <a:ext cx="10515600" cy="5190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 Reading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smtClean="0"/>
              <a:t>					i2c Address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smtClean="0"/>
              <a:t>			             Enclosure</a:t>
            </a:r>
          </a:p>
        </p:txBody>
      </p:sp>
      <p:pic>
        <p:nvPicPr>
          <p:cNvPr id="7" name="Reading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38200" y="2355024"/>
            <a:ext cx="2447925" cy="421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42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Electric Circuits (TECH101) and Electronic Circuits (CENG150) – assisted with proper circuit building.</a:t>
            </a:r>
          </a:p>
          <a:p>
            <a:r>
              <a:rPr lang="en-US" dirty="0" smtClean="0"/>
              <a:t>Technical Mathematics 1 (TMTH104) – assisted with problem solving, and algorithms.</a:t>
            </a:r>
          </a:p>
          <a:p>
            <a:r>
              <a:rPr lang="en-US" dirty="0" smtClean="0"/>
              <a:t>Programming in C (TECH153) and Object Oriented Programming using Java (CENG217)– assisted with learning python.</a:t>
            </a:r>
          </a:p>
          <a:p>
            <a:r>
              <a:rPr lang="en-US" dirty="0" smtClean="0"/>
              <a:t>Technical Reading and Writing Skills (WRIT120) and Introduction to Software Engineering – assisted with documents.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82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</TotalTime>
  <Words>118</Words>
  <Application>Microsoft Office PowerPoint</Application>
  <PresentationFormat>Widescreen</PresentationFormat>
  <Paragraphs>35</Paragraphs>
  <Slides>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Obstruction Sensor</vt:lpstr>
      <vt:lpstr>Proposal</vt:lpstr>
      <vt:lpstr>Budget</vt:lpstr>
      <vt:lpstr>Schedule</vt:lpstr>
      <vt:lpstr>Images</vt:lpstr>
      <vt:lpstr>Knowledge</vt:lpstr>
    </vt:vector>
  </TitlesOfParts>
  <Company>Humber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Obstruction Sensor</dc:title>
  <dc:creator>Aldous Mendoza</dc:creator>
  <cp:lastModifiedBy>Aldous Mendoza</cp:lastModifiedBy>
  <cp:revision>11</cp:revision>
  <dcterms:created xsi:type="dcterms:W3CDTF">2018-11-26T21:31:37Z</dcterms:created>
  <dcterms:modified xsi:type="dcterms:W3CDTF">2018-11-27T00:24:57Z</dcterms:modified>
</cp:coreProperties>
</file>