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ldousmendoza.github.io/ObstructionSen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azon.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Obstruction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Aldous Mendoza</a:t>
            </a:r>
          </a:p>
        </p:txBody>
      </p:sp>
    </p:spTree>
    <p:extLst>
      <p:ext uri="{BB962C8B-B14F-4D97-AF65-F5344CB8AC3E}">
        <p14:creationId xmlns:p14="http://schemas.microsoft.com/office/powerpoint/2010/main" val="15795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3924303" cy="478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Obstruction Sensor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Automated devices rely on sensors to make majority of their decisions. Self driving devices require obstruction sensors to avoid collisions, and even decide how slow it is going to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3" y="3408249"/>
            <a:ext cx="2688771" cy="2016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72" y="1714274"/>
            <a:ext cx="1970314" cy="262708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7943" y="1306285"/>
            <a:ext cx="6618513" cy="478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SSD1306(</a:t>
            </a:r>
            <a:r>
              <a:rPr lang="en-US" dirty="0" err="1" smtClean="0"/>
              <a:t>oLED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</a:t>
            </a:r>
            <a:r>
              <a:rPr lang="en-US" dirty="0" smtClean="0"/>
              <a:t>VL53L0X(</a:t>
            </a:r>
            <a:r>
              <a:rPr lang="en-US" dirty="0" err="1" smtClean="0"/>
              <a:t>ToF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7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Amazon.ca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500993"/>
            <a:ext cx="10515600" cy="36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609"/>
            <a:ext cx="10515600" cy="132556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493293"/>
            <a:ext cx="4064000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4" y="664487"/>
            <a:ext cx="4038600" cy="15525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50340"/>
            <a:ext cx="10515600" cy="519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r>
              <a:rPr lang="en-US" dirty="0" smtClean="0"/>
              <a:t>    Reading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		i2c Address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             Enclosure</a:t>
            </a:r>
          </a:p>
        </p:txBody>
      </p:sp>
      <p:pic>
        <p:nvPicPr>
          <p:cNvPr id="7" name="Read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" y="2355024"/>
            <a:ext cx="2447925" cy="42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Circuits (TECH101) and Electronic Circuits (CENG150) – assisted with proper circuit building.</a:t>
            </a:r>
          </a:p>
          <a:p>
            <a:r>
              <a:rPr lang="en-US" dirty="0" smtClean="0"/>
              <a:t>Technical Mathematics 1 (TMTH104) – assisted with problem solving, and algorithms.</a:t>
            </a:r>
          </a:p>
          <a:p>
            <a:r>
              <a:rPr lang="en-US" dirty="0" smtClean="0"/>
              <a:t>Programming in C (TECH153) and Object Oriented Programming using Java (CENG217)– assisted with learning python.</a:t>
            </a:r>
          </a:p>
          <a:p>
            <a:r>
              <a:rPr lang="en-US" dirty="0" smtClean="0"/>
              <a:t>Technical Reading and Writing Skills (WRIT120) and Introduction to Software Engineering – assisted with documents.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117</Words>
  <Application>Microsoft Office PowerPoint</Application>
  <PresentationFormat>Widescreen</PresentationFormat>
  <Paragraphs>34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Obstruction Sensor</vt:lpstr>
      <vt:lpstr>Proposal</vt:lpstr>
      <vt:lpstr>Budget</vt:lpstr>
      <vt:lpstr>Images</vt:lpstr>
      <vt:lpstr>Knowledge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Obstruction Sensor</dc:title>
  <dc:creator>Aldous Mendoza</dc:creator>
  <cp:lastModifiedBy>Aldous Mendoza</cp:lastModifiedBy>
  <cp:revision>10</cp:revision>
  <dcterms:created xsi:type="dcterms:W3CDTF">2018-11-26T21:31:37Z</dcterms:created>
  <dcterms:modified xsi:type="dcterms:W3CDTF">2018-11-27T00:19:24Z</dcterms:modified>
</cp:coreProperties>
</file>