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640"/>
  </p:normalViewPr>
  <p:slideViewPr>
    <p:cSldViewPr snapToGrid="0" snapToObjects="1">
      <p:cViewPr>
        <p:scale>
          <a:sx n="100" d="100"/>
          <a:sy n="100" d="100"/>
        </p:scale>
        <p:origin x="64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7BEF9-B49A-6342-A745-12A90CB7A366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37DD-8F36-2641-8CAF-624F4D41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37DD-8F36-2641-8CAF-624F4D41B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AE3B-3A76-EB49-A0B9-5B9896625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43861-CB50-534F-89A0-ADB49E51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E734-581F-774B-B185-E78C5A37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6FB5-345A-1941-B0CB-47E72C15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FC4D-8767-8845-BA6F-2FFB1362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6BCE-3983-4746-B351-CAE7DB00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47CB7-34E7-5D4D-B78C-97854B0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E0E6-F270-AC4B-9AEC-B0E3ADB6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E34D-0400-994A-B66F-FC3EC887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95FB-6595-F641-8889-DE1E72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4379D-CAAA-1F40-A8DE-BC0A6EB06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13486-2DFD-4743-AEE4-FF7262AC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377E-0677-054B-9348-681DE7B3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5E44-2BCD-B94E-A4CE-44162654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F9D5-0AA1-744A-81C0-8FEA7F3E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D3D5-851C-B442-994C-E658CD55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ED34-4662-5A4B-A706-06E6FE3A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7D50-6D93-B148-8246-83DE9FD6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A1EF-686E-764F-9F8F-710EBF63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050E-B974-7E4F-A29B-8D47EFB1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8CB1-30E1-5E4E-A907-676146DC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678AA-6564-DF45-8F0C-7C526749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C2BA-6F6C-434C-88C3-D5E116F7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CE2D-62B7-4A4A-A61C-F0EADB0B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024D-FFC2-AB46-8D00-FA9293E4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8E9A-256E-E746-B0A1-EA2F60D2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AC8A-4C69-4C44-87DB-4C62B22BF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B08D6-0100-184D-9467-7960101C3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8D14-6CFC-C04A-AFC9-24F8C64B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6AA3F-7526-F444-9B85-A5B63D1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95B40-02F7-0744-BCA2-4BA888C3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2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9772-290D-B347-B21B-E1F4EDD4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22909-4C31-FC44-B180-D4B3E2E96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0BDEC-7628-204B-A5DC-01358C9E8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2B5C7-DA26-B649-BB4B-291FB18EE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7B1DE-F02F-0D4F-A311-50A633DB5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6FB76-9FA2-7941-8327-DBEB617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93D3D-22B9-3C4B-B2F0-3BF82318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8CD9B-EB51-134A-B90C-CC7114D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876A-8F26-154D-8EC6-79FF3769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AB53B-BE28-ED4F-B9EE-D0F70326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3CDED-4B15-264E-BAB2-CC873423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02F8B-8446-0A47-B8C2-7881328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B3956-6294-F946-991C-16AA5718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E4CF0-1807-134D-8504-E4E6F4CA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0715-1946-BD40-9688-990E5AF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B8DC-0844-ED40-BAB1-BBA87B33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0195-3B12-CA4A-8BE2-1DAA80AC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4D39B-5345-A14E-B7B0-A67E1F69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2AE2A-04E1-FD47-A2A2-C86900DD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1399-E8F0-F043-8296-B363DC52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4989F-39E4-A74A-9B0C-1F5760C1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F7B9-3B8D-264F-9C15-A8B7E820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A93A-6FFA-924C-9F8E-0D66AF46F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D7C6E-AF9F-1A46-B38C-67D47BA1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243A-7C08-AD4E-B2F8-3B214039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1D61-3340-3441-AE3F-1D67BCF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51174-4E76-9C4D-BF05-524B15FB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4F645-883B-604B-BB5B-EF3803D4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C71B-FF24-5D40-88B1-2AEF4417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F10B-AF55-4B42-8B85-8FC7E41F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56B2-CF6C-D344-96F2-6D8C7928FC3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E9AF3-2259-0E4C-B0C7-29F08E446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8331-BBB6-324F-AB9C-332E7DB7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0AF1F-3FA4-0147-BCEE-75B4EE59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55061647-C302-BA4C-8A6F-86664EE34FA7}"/>
              </a:ext>
            </a:extLst>
          </p:cNvPr>
          <p:cNvSpPr/>
          <p:nvPr/>
        </p:nvSpPr>
        <p:spPr>
          <a:xfrm>
            <a:off x="8801100" y="3203911"/>
            <a:ext cx="3136900" cy="333996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882C21-25DD-0045-BC1C-DB1DD5800AE8}"/>
              </a:ext>
            </a:extLst>
          </p:cNvPr>
          <p:cNvCxnSpPr>
            <a:cxnSpLocks/>
          </p:cNvCxnSpPr>
          <p:nvPr/>
        </p:nvCxnSpPr>
        <p:spPr>
          <a:xfrm>
            <a:off x="4125951" y="429322"/>
            <a:ext cx="0" cy="6301087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F14F0-1C96-E745-9B4B-87B9120C2329}"/>
              </a:ext>
            </a:extLst>
          </p:cNvPr>
          <p:cNvCxnSpPr>
            <a:cxnSpLocks/>
          </p:cNvCxnSpPr>
          <p:nvPr/>
        </p:nvCxnSpPr>
        <p:spPr>
          <a:xfrm>
            <a:off x="8114371" y="423746"/>
            <a:ext cx="0" cy="6306663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CC0B30-389E-BA46-ADFA-04E4A8A6644F}"/>
              </a:ext>
            </a:extLst>
          </p:cNvPr>
          <p:cNvSpPr txBox="1"/>
          <p:nvPr/>
        </p:nvSpPr>
        <p:spPr>
          <a:xfrm>
            <a:off x="791741" y="192913"/>
            <a:ext cx="226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64-bit, XPLINK, ASCII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7A12B-73E0-0D4A-90CA-9469FD27722F}"/>
              </a:ext>
            </a:extLst>
          </p:cNvPr>
          <p:cNvSpPr txBox="1"/>
          <p:nvPr/>
        </p:nvSpPr>
        <p:spPr>
          <a:xfrm>
            <a:off x="4988315" y="192913"/>
            <a:ext cx="226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64-bit, XPLINK, ASCII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31-bit, XPLINK, EBCDIC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E24AAD-DC5B-7740-9B33-A70DE206D698}"/>
              </a:ext>
            </a:extLst>
          </p:cNvPr>
          <p:cNvSpPr txBox="1"/>
          <p:nvPr/>
        </p:nvSpPr>
        <p:spPr>
          <a:xfrm>
            <a:off x="9184889" y="192912"/>
            <a:ext cx="226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390 Assembler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31-bit, XPLINK, EBCDIC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31-bit, OS linkage, EBCDIC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F0497-3D2C-A844-B88E-1400CD95A141}"/>
              </a:ext>
            </a:extLst>
          </p:cNvPr>
          <p:cNvGrpSpPr/>
          <p:nvPr/>
        </p:nvGrpSpPr>
        <p:grpSpPr>
          <a:xfrm>
            <a:off x="306661" y="1059367"/>
            <a:ext cx="3151146" cy="1938528"/>
            <a:chOff x="306661" y="1059367"/>
            <a:chExt cx="3151146" cy="1938528"/>
          </a:xfrm>
        </p:grpSpPr>
        <p:sp>
          <p:nvSpPr>
            <p:cNvPr id="9" name="Decagon 8">
              <a:extLst>
                <a:ext uri="{FF2B5EF4-FFF2-40B4-BE49-F238E27FC236}">
                  <a16:creationId xmlns:a16="http://schemas.microsoft.com/office/drawing/2014/main" id="{0F04117A-A716-5A46-9439-1386D775B645}"/>
                </a:ext>
              </a:extLst>
            </p:cNvPr>
            <p:cNvSpPr/>
            <p:nvPr/>
          </p:nvSpPr>
          <p:spPr>
            <a:xfrm>
              <a:off x="306661" y="1059367"/>
              <a:ext cx="1533290" cy="1371599"/>
            </a:xfrm>
            <a:prstGeom prst="dec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E35288-777C-3E43-9B21-3D88BAAF3E3B}"/>
                </a:ext>
              </a:extLst>
            </p:cNvPr>
            <p:cNvSpPr txBox="1"/>
            <p:nvPr/>
          </p:nvSpPr>
          <p:spPr>
            <a:xfrm>
              <a:off x="683014" y="1204332"/>
              <a:ext cx="78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26" name="Decagon 25">
              <a:extLst>
                <a:ext uri="{FF2B5EF4-FFF2-40B4-BE49-F238E27FC236}">
                  <a16:creationId xmlns:a16="http://schemas.microsoft.com/office/drawing/2014/main" id="{0713667B-B06A-2047-9FDF-BFCC15A75ABC}"/>
                </a:ext>
              </a:extLst>
            </p:cNvPr>
            <p:cNvSpPr/>
            <p:nvPr/>
          </p:nvSpPr>
          <p:spPr>
            <a:xfrm>
              <a:off x="1924517" y="1059367"/>
              <a:ext cx="1533290" cy="1371599"/>
            </a:xfrm>
            <a:prstGeom prst="dec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E92210-2111-B447-BAC6-47D6E12CC055}"/>
                </a:ext>
              </a:extLst>
            </p:cNvPr>
            <p:cNvSpPr txBox="1"/>
            <p:nvPr/>
          </p:nvSpPr>
          <p:spPr>
            <a:xfrm>
              <a:off x="2300870" y="1204332"/>
              <a:ext cx="78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28" name="Decagon 27">
              <a:extLst>
                <a:ext uri="{FF2B5EF4-FFF2-40B4-BE49-F238E27FC236}">
                  <a16:creationId xmlns:a16="http://schemas.microsoft.com/office/drawing/2014/main" id="{2DF69A73-F239-3546-A4FD-EC3FD1557545}"/>
                </a:ext>
              </a:extLst>
            </p:cNvPr>
            <p:cNvSpPr/>
            <p:nvPr/>
          </p:nvSpPr>
          <p:spPr>
            <a:xfrm>
              <a:off x="1146721" y="1626296"/>
              <a:ext cx="1533290" cy="1371599"/>
            </a:xfrm>
            <a:prstGeom prst="dec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259D70-F858-3D4F-956F-4746FE2E688A}"/>
                </a:ext>
              </a:extLst>
            </p:cNvPr>
            <p:cNvSpPr txBox="1"/>
            <p:nvPr/>
          </p:nvSpPr>
          <p:spPr>
            <a:xfrm>
              <a:off x="1523074" y="1771261"/>
              <a:ext cx="78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Racf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345531-AA3C-3341-BF01-A82938164906}"/>
              </a:ext>
            </a:extLst>
          </p:cNvPr>
          <p:cNvGrpSpPr/>
          <p:nvPr/>
        </p:nvGrpSpPr>
        <p:grpSpPr>
          <a:xfrm>
            <a:off x="500420" y="3534717"/>
            <a:ext cx="1239640" cy="1315844"/>
            <a:chOff x="673726" y="3428999"/>
            <a:chExt cx="1239640" cy="1315844"/>
          </a:xfrm>
        </p:grpSpPr>
        <p:sp>
          <p:nvSpPr>
            <p:cNvPr id="12" name="Card 11">
              <a:extLst>
                <a:ext uri="{FF2B5EF4-FFF2-40B4-BE49-F238E27FC236}">
                  <a16:creationId xmlns:a16="http://schemas.microsoft.com/office/drawing/2014/main" id="{87F7EC76-256C-BC43-A86F-A89468BB9611}"/>
                </a:ext>
              </a:extLst>
            </p:cNvPr>
            <p:cNvSpPr/>
            <p:nvPr/>
          </p:nvSpPr>
          <p:spPr>
            <a:xfrm>
              <a:off x="673726" y="3428999"/>
              <a:ext cx="1239640" cy="1315844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F87E3-A2A1-D840-BA47-923FD013E1F7}"/>
                </a:ext>
              </a:extLst>
            </p:cNvPr>
            <p:cNvSpPr txBox="1"/>
            <p:nvPr/>
          </p:nvSpPr>
          <p:spPr>
            <a:xfrm>
              <a:off x="716468" y="3856088"/>
              <a:ext cx="1148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(json)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F9A86-CAA1-DE4D-9449-4126E87AAB61}"/>
              </a:ext>
            </a:extLst>
          </p:cNvPr>
          <p:cNvGrpSpPr/>
          <p:nvPr/>
        </p:nvGrpSpPr>
        <p:grpSpPr>
          <a:xfrm>
            <a:off x="2060191" y="3980983"/>
            <a:ext cx="1239640" cy="1315844"/>
            <a:chOff x="2093649" y="3852522"/>
            <a:chExt cx="1239640" cy="1315844"/>
          </a:xfrm>
        </p:grpSpPr>
        <p:sp>
          <p:nvSpPr>
            <p:cNvPr id="35" name="Card 34">
              <a:extLst>
                <a:ext uri="{FF2B5EF4-FFF2-40B4-BE49-F238E27FC236}">
                  <a16:creationId xmlns:a16="http://schemas.microsoft.com/office/drawing/2014/main" id="{75B76008-3E0F-AB4D-B7E5-774243778C73}"/>
                </a:ext>
              </a:extLst>
            </p:cNvPr>
            <p:cNvSpPr/>
            <p:nvPr/>
          </p:nvSpPr>
          <p:spPr>
            <a:xfrm>
              <a:off x="2093649" y="3852522"/>
              <a:ext cx="1239640" cy="1315844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595303-3D31-0A4D-A2E5-3BA2A3A532B4}"/>
                </a:ext>
              </a:extLst>
            </p:cNvPr>
            <p:cNvSpPr txBox="1"/>
            <p:nvPr/>
          </p:nvSpPr>
          <p:spPr>
            <a:xfrm>
              <a:off x="2136391" y="4279611"/>
              <a:ext cx="1148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(json)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7D0484-6BA0-B34D-99C4-9D717C44E300}"/>
              </a:ext>
            </a:extLst>
          </p:cNvPr>
          <p:cNvSpPr txBox="1"/>
          <p:nvPr/>
        </p:nvSpPr>
        <p:spPr>
          <a:xfrm>
            <a:off x="2999676" y="865919"/>
            <a:ext cx="1148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py_racf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E0CCDC-B117-B149-973D-F738D6BBBCF2}"/>
              </a:ext>
            </a:extLst>
          </p:cNvPr>
          <p:cNvCxnSpPr>
            <a:stCxn id="28" idx="4"/>
            <a:endCxn id="12" idx="0"/>
          </p:cNvCxnSpPr>
          <p:nvPr/>
        </p:nvCxnSpPr>
        <p:spPr>
          <a:xfrm flipH="1">
            <a:off x="1120240" y="2997894"/>
            <a:ext cx="556220" cy="53682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2B09AB-A0C2-AA42-8B24-03F67DD8F54A}"/>
              </a:ext>
            </a:extLst>
          </p:cNvPr>
          <p:cNvSpPr txBox="1"/>
          <p:nvPr/>
        </p:nvSpPr>
        <p:spPr>
          <a:xfrm>
            <a:off x="416454" y="3010496"/>
            <a:ext cx="1148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json.dumps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F97B0F-3551-D44F-9AC3-DA5B71787229}"/>
              </a:ext>
            </a:extLst>
          </p:cNvPr>
          <p:cNvCxnSpPr>
            <a:cxnSpLocks/>
            <a:stCxn id="35" idx="0"/>
            <a:endCxn id="28" idx="3"/>
          </p:cNvCxnSpPr>
          <p:nvPr/>
        </p:nvCxnSpPr>
        <p:spPr>
          <a:xfrm flipH="1" flipV="1">
            <a:off x="2150272" y="2997894"/>
            <a:ext cx="529739" cy="98308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575C0C-BEA0-584F-9D0A-29FD20E8EA34}"/>
              </a:ext>
            </a:extLst>
          </p:cNvPr>
          <p:cNvSpPr txBox="1"/>
          <p:nvPr/>
        </p:nvSpPr>
        <p:spPr>
          <a:xfrm>
            <a:off x="1664433" y="3644328"/>
            <a:ext cx="1148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json.loads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63C7FE-027F-BE40-9559-5C3605628A93}"/>
              </a:ext>
            </a:extLst>
          </p:cNvPr>
          <p:cNvGrpSpPr/>
          <p:nvPr/>
        </p:nvGrpSpPr>
        <p:grpSpPr>
          <a:xfrm>
            <a:off x="4579431" y="1234272"/>
            <a:ext cx="2547588" cy="2632711"/>
            <a:chOff x="4579431" y="1234272"/>
            <a:chExt cx="2547588" cy="263271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D7E6EBE-3522-C842-B60E-D09CD149CA20}"/>
                </a:ext>
              </a:extLst>
            </p:cNvPr>
            <p:cNvGrpSpPr/>
            <p:nvPr/>
          </p:nvGrpSpPr>
          <p:grpSpPr>
            <a:xfrm>
              <a:off x="5351198" y="2015282"/>
              <a:ext cx="1775821" cy="1851701"/>
              <a:chOff x="5351198" y="2015282"/>
              <a:chExt cx="1775821" cy="185170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2F8D72D-7733-BC46-9914-E688E994B752}"/>
                  </a:ext>
                </a:extLst>
              </p:cNvPr>
              <p:cNvSpPr/>
              <p:nvPr/>
            </p:nvSpPr>
            <p:spPr>
              <a:xfrm>
                <a:off x="5351198" y="2015282"/>
                <a:ext cx="1775821" cy="185170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BEF11B6-123B-484A-BFB9-4C5BACD858A3}"/>
                  </a:ext>
                </a:extLst>
              </p:cNvPr>
              <p:cNvSpPr txBox="1"/>
              <p:nvPr/>
            </p:nvSpPr>
            <p:spPr>
              <a:xfrm>
                <a:off x="5412323" y="3475677"/>
                <a:ext cx="1611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. .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6739A61-211A-1E4F-B46D-381B8D1A4ECF}"/>
                </a:ext>
              </a:extLst>
            </p:cNvPr>
            <p:cNvGrpSpPr/>
            <p:nvPr/>
          </p:nvGrpSpPr>
          <p:grpSpPr>
            <a:xfrm>
              <a:off x="5120741" y="1751372"/>
              <a:ext cx="1775821" cy="1783345"/>
              <a:chOff x="5120741" y="1751372"/>
              <a:chExt cx="1775821" cy="178334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762EC81-1AD4-284A-8326-E6C85B3776F4}"/>
                  </a:ext>
                </a:extLst>
              </p:cNvPr>
              <p:cNvSpPr/>
              <p:nvPr/>
            </p:nvSpPr>
            <p:spPr>
              <a:xfrm>
                <a:off x="5120741" y="1751372"/>
                <a:ext cx="1775821" cy="17833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68A377-470F-A147-95FA-EFFCE2FBE052}"/>
                  </a:ext>
                </a:extLst>
              </p:cNvPr>
              <p:cNvSpPr txBox="1"/>
              <p:nvPr/>
            </p:nvSpPr>
            <p:spPr>
              <a:xfrm>
                <a:off x="5190563" y="3203911"/>
                <a:ext cx="16110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profile extract function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99DBE7-2196-7740-9A68-3BEC8AFAD392}"/>
                </a:ext>
              </a:extLst>
            </p:cNvPr>
            <p:cNvGrpSpPr/>
            <p:nvPr/>
          </p:nvGrpSpPr>
          <p:grpSpPr>
            <a:xfrm>
              <a:off x="4851312" y="1499493"/>
              <a:ext cx="1775821" cy="1652068"/>
              <a:chOff x="4851312" y="1499493"/>
              <a:chExt cx="1775821" cy="165206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A07A353-DD8C-9744-AA89-F8EE450C8243}"/>
                  </a:ext>
                </a:extLst>
              </p:cNvPr>
              <p:cNvSpPr/>
              <p:nvPr/>
            </p:nvSpPr>
            <p:spPr>
              <a:xfrm>
                <a:off x="4851312" y="1499493"/>
                <a:ext cx="1775821" cy="16520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879BA-F8A3-124E-869F-C43EB2E65508}"/>
                  </a:ext>
                </a:extLst>
              </p:cNvPr>
              <p:cNvSpPr txBox="1"/>
              <p:nvPr/>
            </p:nvSpPr>
            <p:spPr>
              <a:xfrm>
                <a:off x="4954131" y="2877068"/>
                <a:ext cx="16110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 admin function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0AC6242-9955-5F4F-8961-6B96F9185CEA}"/>
                </a:ext>
              </a:extLst>
            </p:cNvPr>
            <p:cNvGrpSpPr/>
            <p:nvPr/>
          </p:nvGrpSpPr>
          <p:grpSpPr>
            <a:xfrm>
              <a:off x="4579431" y="1234272"/>
              <a:ext cx="1775821" cy="1582427"/>
              <a:chOff x="4579431" y="1234272"/>
              <a:chExt cx="1775821" cy="158242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AC1B7E-BBEA-DF42-AC2C-57E807EAF02E}"/>
                  </a:ext>
                </a:extLst>
              </p:cNvPr>
              <p:cNvSpPr/>
              <p:nvPr/>
            </p:nvSpPr>
            <p:spPr>
              <a:xfrm>
                <a:off x="4579431" y="1234272"/>
                <a:ext cx="1775821" cy="15824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10D7DF8-8FC2-E142-9853-AD02F6F8F089}"/>
                  </a:ext>
                </a:extLst>
              </p:cNvPr>
              <p:cNvSpPr txBox="1"/>
              <p:nvPr/>
            </p:nvSpPr>
            <p:spPr>
              <a:xfrm>
                <a:off x="4858055" y="1763681"/>
                <a:ext cx="1148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R_admin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D01D89B-4BAA-C544-9B18-19A154748D40}"/>
              </a:ext>
            </a:extLst>
          </p:cNvPr>
          <p:cNvSpPr txBox="1"/>
          <p:nvPr/>
        </p:nvSpPr>
        <p:spPr>
          <a:xfrm>
            <a:off x="6388705" y="1016401"/>
            <a:ext cx="164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libracf.so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libracf_auth.so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 libraries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9403215-4CF1-DE4E-ACAD-F0115AD32FE5}"/>
              </a:ext>
            </a:extLst>
          </p:cNvPr>
          <p:cNvGrpSpPr/>
          <p:nvPr/>
        </p:nvGrpSpPr>
        <p:grpSpPr>
          <a:xfrm>
            <a:off x="4331780" y="4169257"/>
            <a:ext cx="813448" cy="2374619"/>
            <a:chOff x="4331780" y="4169257"/>
            <a:chExt cx="813448" cy="237461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B24B2DC-4554-D74D-ABAB-F52BA1C548FE}"/>
                </a:ext>
              </a:extLst>
            </p:cNvPr>
            <p:cNvGrpSpPr/>
            <p:nvPr/>
          </p:nvGrpSpPr>
          <p:grpSpPr>
            <a:xfrm>
              <a:off x="4370348" y="4169257"/>
              <a:ext cx="737162" cy="487948"/>
              <a:chOff x="4705809" y="4869737"/>
              <a:chExt cx="737162" cy="487948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6FBBDA05-F7AF-2D4C-A2C9-ED8EA7CD247E}"/>
                  </a:ext>
                </a:extLst>
              </p:cNvPr>
              <p:cNvSpPr/>
              <p:nvPr/>
            </p:nvSpPr>
            <p:spPr>
              <a:xfrm>
                <a:off x="4716017" y="4869737"/>
                <a:ext cx="716747" cy="487948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E6A0259-2A4E-8E4E-AC5E-8985FA284F61}"/>
                  </a:ext>
                </a:extLst>
              </p:cNvPr>
              <p:cNvSpPr txBox="1"/>
              <p:nvPr/>
            </p:nvSpPr>
            <p:spPr>
              <a:xfrm>
                <a:off x="4705809" y="4894525"/>
                <a:ext cx="7371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key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5E155A-EB0D-F041-BCD9-2F8E18917E6F}"/>
                  </a:ext>
                </a:extLst>
              </p:cNvPr>
              <p:cNvSpPr txBox="1"/>
              <p:nvPr/>
            </p:nvSpPr>
            <p:spPr>
              <a:xfrm>
                <a:off x="4705809" y="5111050"/>
                <a:ext cx="7371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057CFA0-16A0-E343-A83F-0516A98E9CBD}"/>
                  </a:ext>
                </a:extLst>
              </p:cNvPr>
              <p:cNvCxnSpPr/>
              <p:nvPr/>
            </p:nvCxnSpPr>
            <p:spPr>
              <a:xfrm>
                <a:off x="4808507" y="5140746"/>
                <a:ext cx="5352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F9937F7-7F91-994D-BF1B-577ED2D3906F}"/>
                </a:ext>
              </a:extLst>
            </p:cNvPr>
            <p:cNvGrpSpPr/>
            <p:nvPr/>
          </p:nvGrpSpPr>
          <p:grpSpPr>
            <a:xfrm>
              <a:off x="4369923" y="4872276"/>
              <a:ext cx="737162" cy="487948"/>
              <a:chOff x="4705809" y="4869737"/>
              <a:chExt cx="737162" cy="487948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10F21678-41AB-1542-9328-3411E4F2D59D}"/>
                  </a:ext>
                </a:extLst>
              </p:cNvPr>
              <p:cNvSpPr/>
              <p:nvPr/>
            </p:nvSpPr>
            <p:spPr>
              <a:xfrm>
                <a:off x="4716017" y="4869737"/>
                <a:ext cx="716747" cy="487948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29F10E2-37BA-E347-85AC-26AFB41D16B1}"/>
                  </a:ext>
                </a:extLst>
              </p:cNvPr>
              <p:cNvSpPr txBox="1"/>
              <p:nvPr/>
            </p:nvSpPr>
            <p:spPr>
              <a:xfrm>
                <a:off x="4705809" y="4894525"/>
                <a:ext cx="7371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key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0BE2D3-7515-9B4A-AEF8-F5D3C437A221}"/>
                  </a:ext>
                </a:extLst>
              </p:cNvPr>
              <p:cNvSpPr txBox="1"/>
              <p:nvPr/>
            </p:nvSpPr>
            <p:spPr>
              <a:xfrm>
                <a:off x="4705809" y="5111050"/>
                <a:ext cx="7371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8ABA9F-D4FB-1341-A4E8-1ADA5A4FC6B0}"/>
                  </a:ext>
                </a:extLst>
              </p:cNvPr>
              <p:cNvCxnSpPr/>
              <p:nvPr/>
            </p:nvCxnSpPr>
            <p:spPr>
              <a:xfrm>
                <a:off x="4808507" y="5140746"/>
                <a:ext cx="5352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7D5D8C-B912-DF42-8036-49EFB9384DFB}"/>
                </a:ext>
              </a:extLst>
            </p:cNvPr>
            <p:cNvGrpSpPr/>
            <p:nvPr/>
          </p:nvGrpSpPr>
          <p:grpSpPr>
            <a:xfrm>
              <a:off x="4370958" y="5599814"/>
              <a:ext cx="737162" cy="487948"/>
              <a:chOff x="4705809" y="4869737"/>
              <a:chExt cx="737162" cy="487948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F9A43F1C-664F-004B-817A-79E0A334ED7E}"/>
                  </a:ext>
                </a:extLst>
              </p:cNvPr>
              <p:cNvSpPr/>
              <p:nvPr/>
            </p:nvSpPr>
            <p:spPr>
              <a:xfrm>
                <a:off x="4716017" y="4869737"/>
                <a:ext cx="716747" cy="487948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D71945-741D-984D-A7EE-C5013F1747E7}"/>
                  </a:ext>
                </a:extLst>
              </p:cNvPr>
              <p:cNvSpPr txBox="1"/>
              <p:nvPr/>
            </p:nvSpPr>
            <p:spPr>
              <a:xfrm>
                <a:off x="4705809" y="4894525"/>
                <a:ext cx="7371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key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28CC42B-2B3B-9E49-AAA3-B125AEA0227F}"/>
                  </a:ext>
                </a:extLst>
              </p:cNvPr>
              <p:cNvSpPr txBox="1"/>
              <p:nvPr/>
            </p:nvSpPr>
            <p:spPr>
              <a:xfrm>
                <a:off x="4705809" y="5111050"/>
                <a:ext cx="7371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01D2AB0-73E4-EE4A-85B5-5103F1DEBDCD}"/>
                  </a:ext>
                </a:extLst>
              </p:cNvPr>
              <p:cNvCxnSpPr/>
              <p:nvPr/>
            </p:nvCxnSpPr>
            <p:spPr>
              <a:xfrm>
                <a:off x="4808507" y="5140746"/>
                <a:ext cx="5352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E03B80E-CFDD-DA4C-A74E-B3405CC8D3D9}"/>
                </a:ext>
              </a:extLst>
            </p:cNvPr>
            <p:cNvCxnSpPr>
              <a:cxnSpLocks/>
              <a:stCxn id="62" idx="2"/>
              <a:endCxn id="67" idx="0"/>
            </p:cNvCxnSpPr>
            <p:nvPr/>
          </p:nvCxnSpPr>
          <p:spPr>
            <a:xfrm flipH="1">
              <a:off x="4738505" y="4656791"/>
              <a:ext cx="424" cy="2154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AEB775D-34D8-2F4C-BAC8-268C095883B7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4738504" y="5359810"/>
              <a:ext cx="1036" cy="240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E232739-CAF1-3A46-890E-24FBAD4101DD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4738504" y="6087348"/>
              <a:ext cx="1035" cy="240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7223B26-1EE5-874C-9C80-E4B4FDE59E33}"/>
                </a:ext>
              </a:extLst>
            </p:cNvPr>
            <p:cNvSpPr txBox="1"/>
            <p:nvPr/>
          </p:nvSpPr>
          <p:spPr>
            <a:xfrm>
              <a:off x="4331780" y="6205322"/>
              <a:ext cx="813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385881D-0FB8-0940-83B4-4714874E0046}"/>
              </a:ext>
            </a:extLst>
          </p:cNvPr>
          <p:cNvCxnSpPr>
            <a:cxnSpLocks/>
          </p:cNvCxnSpPr>
          <p:nvPr/>
        </p:nvCxnSpPr>
        <p:spPr>
          <a:xfrm flipV="1">
            <a:off x="1718100" y="2523214"/>
            <a:ext cx="2861331" cy="10241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3973F25-D780-F944-9510-37AC4304EB79}"/>
              </a:ext>
            </a:extLst>
          </p:cNvPr>
          <p:cNvCxnSpPr>
            <a:cxnSpLocks/>
          </p:cNvCxnSpPr>
          <p:nvPr/>
        </p:nvCxnSpPr>
        <p:spPr>
          <a:xfrm flipH="1">
            <a:off x="3251391" y="2727325"/>
            <a:ext cx="1330492" cy="1262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BBADC55-D9EA-0947-B5DB-0AE28CB5F4EC}"/>
              </a:ext>
            </a:extLst>
          </p:cNvPr>
          <p:cNvSpPr txBox="1"/>
          <p:nvPr/>
        </p:nvSpPr>
        <p:spPr>
          <a:xfrm>
            <a:off x="2834273" y="2974555"/>
            <a:ext cx="1148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D77666-A130-9948-8720-608A4F90A3B9}"/>
              </a:ext>
            </a:extLst>
          </p:cNvPr>
          <p:cNvSpPr txBox="1"/>
          <p:nvPr/>
        </p:nvSpPr>
        <p:spPr>
          <a:xfrm>
            <a:off x="2998696" y="3313954"/>
            <a:ext cx="1148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EA536A9-9D3B-B644-B243-64AB1BFC65C4}"/>
              </a:ext>
            </a:extLst>
          </p:cNvPr>
          <p:cNvCxnSpPr>
            <a:cxnSpLocks/>
          </p:cNvCxnSpPr>
          <p:nvPr/>
        </p:nvCxnSpPr>
        <p:spPr>
          <a:xfrm flipH="1">
            <a:off x="4720155" y="2816699"/>
            <a:ext cx="5475" cy="1345373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8F0D18-6F56-D543-95DA-2DAD805E57AB}"/>
              </a:ext>
            </a:extLst>
          </p:cNvPr>
          <p:cNvCxnSpPr>
            <a:cxnSpLocks/>
          </p:cNvCxnSpPr>
          <p:nvPr/>
        </p:nvCxnSpPr>
        <p:spPr>
          <a:xfrm flipH="1">
            <a:off x="4886325" y="3151561"/>
            <a:ext cx="22225" cy="1010511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6E6320-20B2-2448-ABD4-114A7E6DC962}"/>
              </a:ext>
            </a:extLst>
          </p:cNvPr>
          <p:cNvCxnSpPr>
            <a:cxnSpLocks/>
          </p:cNvCxnSpPr>
          <p:nvPr/>
        </p:nvCxnSpPr>
        <p:spPr>
          <a:xfrm flipH="1">
            <a:off x="4977951" y="3534717"/>
            <a:ext cx="142792" cy="641171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F4B0054-52A7-1545-B0E6-16EFE522C79A}"/>
              </a:ext>
            </a:extLst>
          </p:cNvPr>
          <p:cNvCxnSpPr>
            <a:cxnSpLocks/>
          </p:cNvCxnSpPr>
          <p:nvPr/>
        </p:nvCxnSpPr>
        <p:spPr>
          <a:xfrm flipH="1">
            <a:off x="5073306" y="3869578"/>
            <a:ext cx="277892" cy="321621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22F538-6B90-6243-A2FE-2634A9E07826}"/>
              </a:ext>
            </a:extLst>
          </p:cNvPr>
          <p:cNvSpPr/>
          <p:nvPr/>
        </p:nvSpPr>
        <p:spPr>
          <a:xfrm>
            <a:off x="5856465" y="4389093"/>
            <a:ext cx="4515812" cy="1985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2C472A-72C1-C34E-87A9-D880E15327A2}"/>
              </a:ext>
            </a:extLst>
          </p:cNvPr>
          <p:cNvSpPr txBox="1"/>
          <p:nvPr/>
        </p:nvSpPr>
        <p:spPr>
          <a:xfrm>
            <a:off x="9455150" y="36481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RACF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B09D111-BBFA-2742-86D7-29C585145A60}"/>
              </a:ext>
            </a:extLst>
          </p:cNvPr>
          <p:cNvSpPr/>
          <p:nvPr/>
        </p:nvSpPr>
        <p:spPr>
          <a:xfrm>
            <a:off x="9479462" y="1224068"/>
            <a:ext cx="1775821" cy="15824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74DBA6-F2D1-BD4E-B454-5E9E8CE8B770}"/>
              </a:ext>
            </a:extLst>
          </p:cNvPr>
          <p:cNvSpPr txBox="1"/>
          <p:nvPr/>
        </p:nvSpPr>
        <p:spPr>
          <a:xfrm>
            <a:off x="9795263" y="1856013"/>
            <a:ext cx="1148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callRadmin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54633-77ED-E544-B8F4-C23BCD1B3BB2}"/>
              </a:ext>
            </a:extLst>
          </p:cNvPr>
          <p:cNvSpPr txBox="1"/>
          <p:nvPr/>
        </p:nvSpPr>
        <p:spPr>
          <a:xfrm>
            <a:off x="7291969" y="4491593"/>
            <a:ext cx="1644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31-bit memory</a:t>
            </a:r>
          </a:p>
        </p:txBody>
      </p:sp>
      <p:sp>
        <p:nvSpPr>
          <p:cNvPr id="130" name="Round Single Corner Rectangle 129">
            <a:extLst>
              <a:ext uri="{FF2B5EF4-FFF2-40B4-BE49-F238E27FC236}">
                <a16:creationId xmlns:a16="http://schemas.microsoft.com/office/drawing/2014/main" id="{6E10421E-CB73-9D47-BF2F-D873BF243759}"/>
              </a:ext>
            </a:extLst>
          </p:cNvPr>
          <p:cNvSpPr/>
          <p:nvPr/>
        </p:nvSpPr>
        <p:spPr>
          <a:xfrm>
            <a:off x="6067043" y="4847386"/>
            <a:ext cx="1034145" cy="532294"/>
          </a:xfrm>
          <a:prstGeom prst="round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 Single Corner Rectangle 130">
            <a:extLst>
              <a:ext uri="{FF2B5EF4-FFF2-40B4-BE49-F238E27FC236}">
                <a16:creationId xmlns:a16="http://schemas.microsoft.com/office/drawing/2014/main" id="{7EC108A4-A712-7C4B-87B1-3328A458AE50}"/>
              </a:ext>
            </a:extLst>
          </p:cNvPr>
          <p:cNvSpPr/>
          <p:nvPr/>
        </p:nvSpPr>
        <p:spPr>
          <a:xfrm>
            <a:off x="7342667" y="4847442"/>
            <a:ext cx="1034145" cy="532294"/>
          </a:xfrm>
          <a:prstGeom prst="round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 Single Corner Rectangle 131">
            <a:extLst>
              <a:ext uri="{FF2B5EF4-FFF2-40B4-BE49-F238E27FC236}">
                <a16:creationId xmlns:a16="http://schemas.microsoft.com/office/drawing/2014/main" id="{16C74531-ED31-6B48-827B-AE9EECECC958}"/>
              </a:ext>
            </a:extLst>
          </p:cNvPr>
          <p:cNvSpPr/>
          <p:nvPr/>
        </p:nvSpPr>
        <p:spPr>
          <a:xfrm>
            <a:off x="8623135" y="4847442"/>
            <a:ext cx="1034145" cy="532294"/>
          </a:xfrm>
          <a:prstGeom prst="round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1B890EE-FE78-384A-AD41-B759332E1EA3}"/>
              </a:ext>
            </a:extLst>
          </p:cNvPr>
          <p:cNvCxnSpPr>
            <a:cxnSpLocks/>
            <a:stCxn id="130" idx="3"/>
            <a:endCxn id="131" idx="1"/>
          </p:cNvCxnSpPr>
          <p:nvPr/>
        </p:nvCxnSpPr>
        <p:spPr>
          <a:xfrm>
            <a:off x="7101188" y="5113533"/>
            <a:ext cx="241479" cy="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9152645-87D8-7147-8D34-11C9AB54A269}"/>
              </a:ext>
            </a:extLst>
          </p:cNvPr>
          <p:cNvCxnSpPr>
            <a:cxnSpLocks/>
          </p:cNvCxnSpPr>
          <p:nvPr/>
        </p:nvCxnSpPr>
        <p:spPr>
          <a:xfrm>
            <a:off x="8385435" y="5113477"/>
            <a:ext cx="241479" cy="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84E28D1-D535-C54B-B231-86DA100E187D}"/>
              </a:ext>
            </a:extLst>
          </p:cNvPr>
          <p:cNvCxnSpPr>
            <a:cxnSpLocks/>
          </p:cNvCxnSpPr>
          <p:nvPr/>
        </p:nvCxnSpPr>
        <p:spPr>
          <a:xfrm>
            <a:off x="9662124" y="5113421"/>
            <a:ext cx="241479" cy="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E6E20D6-6045-AC49-91AA-031786A88EE2}"/>
              </a:ext>
            </a:extLst>
          </p:cNvPr>
          <p:cNvSpPr txBox="1"/>
          <p:nvPr/>
        </p:nvSpPr>
        <p:spPr>
          <a:xfrm>
            <a:off x="9658696" y="5021256"/>
            <a:ext cx="81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41" name="Round Single Corner Rectangle 140">
            <a:extLst>
              <a:ext uri="{FF2B5EF4-FFF2-40B4-BE49-F238E27FC236}">
                <a16:creationId xmlns:a16="http://schemas.microsoft.com/office/drawing/2014/main" id="{A804B6DA-A8F9-B043-A1DF-70B38B6859E2}"/>
              </a:ext>
            </a:extLst>
          </p:cNvPr>
          <p:cNvSpPr/>
          <p:nvPr/>
        </p:nvSpPr>
        <p:spPr>
          <a:xfrm>
            <a:off x="6067043" y="5533568"/>
            <a:ext cx="1034145" cy="532294"/>
          </a:xfrm>
          <a:prstGeom prst="round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 Single Corner Rectangle 141">
            <a:extLst>
              <a:ext uri="{FF2B5EF4-FFF2-40B4-BE49-F238E27FC236}">
                <a16:creationId xmlns:a16="http://schemas.microsoft.com/office/drawing/2014/main" id="{5D5859D9-726F-9546-A12B-C3D8B3B29C70}"/>
              </a:ext>
            </a:extLst>
          </p:cNvPr>
          <p:cNvSpPr/>
          <p:nvPr/>
        </p:nvSpPr>
        <p:spPr>
          <a:xfrm>
            <a:off x="7342667" y="5533624"/>
            <a:ext cx="1034145" cy="532294"/>
          </a:xfrm>
          <a:prstGeom prst="round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 Single Corner Rectangle 142">
            <a:extLst>
              <a:ext uri="{FF2B5EF4-FFF2-40B4-BE49-F238E27FC236}">
                <a16:creationId xmlns:a16="http://schemas.microsoft.com/office/drawing/2014/main" id="{074B8D17-D275-B748-84C1-0DD145BBDA8F}"/>
              </a:ext>
            </a:extLst>
          </p:cNvPr>
          <p:cNvSpPr/>
          <p:nvPr/>
        </p:nvSpPr>
        <p:spPr>
          <a:xfrm>
            <a:off x="8623135" y="5533624"/>
            <a:ext cx="1034145" cy="532294"/>
          </a:xfrm>
          <a:prstGeom prst="round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B3AE83E-1D5B-8B42-A5DF-174E71AC682D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7101188" y="5799715"/>
            <a:ext cx="241479" cy="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3B42B5C-7520-9942-A98D-7C60788B0C28}"/>
              </a:ext>
            </a:extLst>
          </p:cNvPr>
          <p:cNvCxnSpPr>
            <a:cxnSpLocks/>
          </p:cNvCxnSpPr>
          <p:nvPr/>
        </p:nvCxnSpPr>
        <p:spPr>
          <a:xfrm>
            <a:off x="8385435" y="5799659"/>
            <a:ext cx="241479" cy="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34B7B98-7870-724E-8D20-5BE18D72B0E9}"/>
              </a:ext>
            </a:extLst>
          </p:cNvPr>
          <p:cNvCxnSpPr>
            <a:cxnSpLocks/>
          </p:cNvCxnSpPr>
          <p:nvPr/>
        </p:nvCxnSpPr>
        <p:spPr>
          <a:xfrm>
            <a:off x="9662124" y="5799603"/>
            <a:ext cx="241479" cy="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28BCE1B-3D86-4247-ABB4-4DCCE28729BB}"/>
              </a:ext>
            </a:extLst>
          </p:cNvPr>
          <p:cNvSpPr txBox="1"/>
          <p:nvPr/>
        </p:nvSpPr>
        <p:spPr>
          <a:xfrm>
            <a:off x="9658696" y="5707438"/>
            <a:ext cx="81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58285D3-E020-1B4E-9420-81A01691D01C}"/>
              </a:ext>
            </a:extLst>
          </p:cNvPr>
          <p:cNvCxnSpPr>
            <a:cxnSpLocks/>
          </p:cNvCxnSpPr>
          <p:nvPr/>
        </p:nvCxnSpPr>
        <p:spPr>
          <a:xfrm flipH="1">
            <a:off x="6213561" y="3864047"/>
            <a:ext cx="1962" cy="525046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E3CD08-82BC-B74E-AC82-5C3A28A418F9}"/>
              </a:ext>
            </a:extLst>
          </p:cNvPr>
          <p:cNvCxnSpPr>
            <a:cxnSpLocks/>
          </p:cNvCxnSpPr>
          <p:nvPr/>
        </p:nvCxnSpPr>
        <p:spPr>
          <a:xfrm flipH="1">
            <a:off x="6391525" y="3873241"/>
            <a:ext cx="1962" cy="525046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19E1DB5-7424-0A43-8033-7FEC5E4C4134}"/>
              </a:ext>
            </a:extLst>
          </p:cNvPr>
          <p:cNvCxnSpPr>
            <a:cxnSpLocks/>
          </p:cNvCxnSpPr>
          <p:nvPr/>
        </p:nvCxnSpPr>
        <p:spPr>
          <a:xfrm flipH="1">
            <a:off x="6559120" y="3869512"/>
            <a:ext cx="1962" cy="525046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4C5C217-891D-D848-82F2-43DD42CF7BFF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7581910" y="2015282"/>
            <a:ext cx="1897552" cy="2369306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F00616E-7D71-8B48-901A-CD3101050ECF}"/>
              </a:ext>
            </a:extLst>
          </p:cNvPr>
          <p:cNvSpPr txBox="1"/>
          <p:nvPr/>
        </p:nvSpPr>
        <p:spPr>
          <a:xfrm>
            <a:off x="6179996" y="4602378"/>
            <a:ext cx="836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CDAC7F-0073-6E4E-8376-C0530EFCAACE}"/>
              </a:ext>
            </a:extLst>
          </p:cNvPr>
          <p:cNvSpPr txBox="1"/>
          <p:nvPr/>
        </p:nvSpPr>
        <p:spPr>
          <a:xfrm>
            <a:off x="6165927" y="6078705"/>
            <a:ext cx="836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FE3407-5039-CD46-A486-30DC5E31846B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>
          <a:xfrm>
            <a:off x="10367373" y="2806495"/>
            <a:ext cx="2177" cy="397416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8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286AF7-1A66-A24E-B6A9-AF142D97EE27}"/>
              </a:ext>
            </a:extLst>
          </p:cNvPr>
          <p:cNvSpPr/>
          <p:nvPr/>
        </p:nvSpPr>
        <p:spPr>
          <a:xfrm>
            <a:off x="293914" y="793092"/>
            <a:ext cx="2579915" cy="33325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881DD-E3D8-5145-9E0D-DA4C0B221642}"/>
              </a:ext>
            </a:extLst>
          </p:cNvPr>
          <p:cNvSpPr txBox="1"/>
          <p:nvPr/>
        </p:nvSpPr>
        <p:spPr>
          <a:xfrm>
            <a:off x="293914" y="891063"/>
            <a:ext cx="620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RACF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C496F0-F6D8-B94E-8A10-80482AF9CCB7}"/>
              </a:ext>
            </a:extLst>
          </p:cNvPr>
          <p:cNvGrpSpPr/>
          <p:nvPr/>
        </p:nvGrpSpPr>
        <p:grpSpPr>
          <a:xfrm>
            <a:off x="451413" y="1198839"/>
            <a:ext cx="2330369" cy="2788308"/>
            <a:chOff x="451413" y="1198839"/>
            <a:chExt cx="2330369" cy="2788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E00A1D-9862-FF4F-BB3C-E0B391309C55}"/>
                </a:ext>
              </a:extLst>
            </p:cNvPr>
            <p:cNvSpPr/>
            <p:nvPr/>
          </p:nvSpPr>
          <p:spPr>
            <a:xfrm>
              <a:off x="756213" y="1503639"/>
              <a:ext cx="2025569" cy="24835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77A34B-374F-EB42-A401-ABD9A2B4835C}"/>
                </a:ext>
              </a:extLst>
            </p:cNvPr>
            <p:cNvSpPr/>
            <p:nvPr/>
          </p:nvSpPr>
          <p:spPr>
            <a:xfrm>
              <a:off x="603813" y="1351238"/>
              <a:ext cx="2025569" cy="24835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9CC596-E517-FF4F-BB90-7F0F2851DFA8}"/>
                </a:ext>
              </a:extLst>
            </p:cNvPr>
            <p:cNvSpPr/>
            <p:nvPr/>
          </p:nvSpPr>
          <p:spPr>
            <a:xfrm>
              <a:off x="451413" y="1198839"/>
              <a:ext cx="2025569" cy="24835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D726EC-0B5A-044C-B420-6C3D2621C526}"/>
                </a:ext>
              </a:extLst>
            </p:cNvPr>
            <p:cNvSpPr txBox="1"/>
            <p:nvPr/>
          </p:nvSpPr>
          <p:spPr>
            <a:xfrm>
              <a:off x="451413" y="1296811"/>
              <a:ext cx="1913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R_admin</a:t>
              </a:r>
              <a:r>
                <a:rPr lang="en-US" sz="1400" dirty="0">
                  <a:solidFill>
                    <a:schemeClr val="bg1"/>
                  </a:solidFill>
                </a:rPr>
                <a:t> (service)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321572-5BC0-A947-AEBB-AD370FF61E5F}"/>
              </a:ext>
            </a:extLst>
          </p:cNvPr>
          <p:cNvGrpSpPr/>
          <p:nvPr/>
        </p:nvGrpSpPr>
        <p:grpSpPr>
          <a:xfrm>
            <a:off x="603812" y="1701478"/>
            <a:ext cx="1761281" cy="1879922"/>
            <a:chOff x="603812" y="1701478"/>
            <a:chExt cx="1761281" cy="187992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C9B857-9EF0-0A48-A5BF-26E54367C134}"/>
                </a:ext>
              </a:extLst>
            </p:cNvPr>
            <p:cNvSpPr/>
            <p:nvPr/>
          </p:nvSpPr>
          <p:spPr>
            <a:xfrm>
              <a:off x="908612" y="2006278"/>
              <a:ext cx="1456481" cy="15751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BBC01B-4E4A-E54F-AF49-E3C7DBE90CCA}"/>
                </a:ext>
              </a:extLst>
            </p:cNvPr>
            <p:cNvSpPr/>
            <p:nvPr/>
          </p:nvSpPr>
          <p:spPr>
            <a:xfrm>
              <a:off x="756212" y="1853878"/>
              <a:ext cx="1456481" cy="15751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78C14-357A-1B4E-895D-A416403F255C}"/>
                </a:ext>
              </a:extLst>
            </p:cNvPr>
            <p:cNvSpPr/>
            <p:nvPr/>
          </p:nvSpPr>
          <p:spPr>
            <a:xfrm>
              <a:off x="603812" y="1701478"/>
              <a:ext cx="1456481" cy="15751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1BAB5A-06F4-0742-8F28-CE639444BD64}"/>
                </a:ext>
              </a:extLst>
            </p:cNvPr>
            <p:cNvSpPr txBox="1"/>
            <p:nvPr/>
          </p:nvSpPr>
          <p:spPr>
            <a:xfrm>
              <a:off x="634747" y="1794776"/>
              <a:ext cx="1275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profile extract</a:t>
              </a:r>
            </a:p>
            <a:p>
              <a:r>
                <a:rPr lang="en-US" sz="1400" dirty="0"/>
                <a:t>    (function)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3ADD6D-1082-874A-80F9-47547138D02F}"/>
              </a:ext>
            </a:extLst>
          </p:cNvPr>
          <p:cNvSpPr txBox="1"/>
          <p:nvPr/>
        </p:nvSpPr>
        <p:spPr>
          <a:xfrm>
            <a:off x="324905" y="285196"/>
            <a:ext cx="238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Python objects</a:t>
            </a:r>
          </a:p>
          <a:p>
            <a:pPr algn="ctr"/>
            <a:r>
              <a:rPr lang="en-US" sz="1200" dirty="0"/>
              <a:t>(XPLINK 64-bit ASCII)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03418-5C1F-B64C-BB15-7BBCCD847FC0}"/>
              </a:ext>
            </a:extLst>
          </p:cNvPr>
          <p:cNvSpPr txBox="1"/>
          <p:nvPr/>
        </p:nvSpPr>
        <p:spPr>
          <a:xfrm>
            <a:off x="6840086" y="26090"/>
            <a:ext cx="148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</a:p>
          <a:p>
            <a:pPr algn="ctr"/>
            <a:r>
              <a:rPr lang="en-US" sz="1200" dirty="0"/>
              <a:t>XPLINK 64-bit ASCII</a:t>
            </a:r>
          </a:p>
          <a:p>
            <a:pPr algn="ctr"/>
            <a:r>
              <a:rPr lang="en-US" sz="1200" dirty="0"/>
              <a:t>XPLINK 31-bit ASCII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1E8F6-7D45-3B4C-B9CA-5A100757DF56}"/>
              </a:ext>
            </a:extLst>
          </p:cNvPr>
          <p:cNvSpPr txBox="1"/>
          <p:nvPr/>
        </p:nvSpPr>
        <p:spPr>
          <a:xfrm>
            <a:off x="9734346" y="174340"/>
            <a:ext cx="155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ASM</a:t>
            </a:r>
          </a:p>
          <a:p>
            <a:pPr algn="ctr"/>
            <a:r>
              <a:rPr lang="en-US" sz="1200" dirty="0" err="1"/>
              <a:t>OSLink</a:t>
            </a:r>
            <a:r>
              <a:rPr lang="en-US" sz="1200" dirty="0"/>
              <a:t> 31-bit ASCII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C8E531BE-63AD-C548-9D8F-45250F740D11}"/>
              </a:ext>
            </a:extLst>
          </p:cNvPr>
          <p:cNvSpPr/>
          <p:nvPr/>
        </p:nvSpPr>
        <p:spPr>
          <a:xfrm>
            <a:off x="3468900" y="4069253"/>
            <a:ext cx="960700" cy="94826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F1D049D7-249C-7544-81F7-F7830A39C7A1}"/>
              </a:ext>
            </a:extLst>
          </p:cNvPr>
          <p:cNvSpPr/>
          <p:nvPr/>
        </p:nvSpPr>
        <p:spPr>
          <a:xfrm>
            <a:off x="3468901" y="5596284"/>
            <a:ext cx="960699" cy="94826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FB724-9130-9E43-930A-33B92392F09C}"/>
              </a:ext>
            </a:extLst>
          </p:cNvPr>
          <p:cNvSpPr txBox="1"/>
          <p:nvPr/>
        </p:nvSpPr>
        <p:spPr>
          <a:xfrm>
            <a:off x="215998" y="4136583"/>
            <a:ext cx="3067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cs typeface="Courier New" panose="02070309020205020404" pitchFamily="49" charset="0"/>
              </a:rPr>
              <a:t>racf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i="1" dirty="0">
                <a:cs typeface="Courier New" panose="02070309020205020404" pitchFamily="49" charset="0"/>
              </a:rPr>
              <a:t>=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Racf</a:t>
            </a:r>
            <a:r>
              <a:rPr lang="en-US" sz="1200" dirty="0"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cs typeface="Courier New" panose="02070309020205020404" pitchFamily="49" charset="0"/>
              </a:rPr>
              <a:t>racf.set_debug</a:t>
            </a:r>
            <a:r>
              <a:rPr lang="en-US" sz="1200" dirty="0">
                <a:cs typeface="Courier New" panose="02070309020205020404" pitchFamily="49" charset="0"/>
              </a:rPr>
              <a:t>(1)</a:t>
            </a:r>
          </a:p>
          <a:p>
            <a:r>
              <a:rPr lang="en-US" sz="1200" dirty="0" err="1">
                <a:cs typeface="Courier New" panose="02070309020205020404" pitchFamily="49" charset="0"/>
              </a:rPr>
              <a:t>racf.init_svc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py_racf.R_ADMIN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cs typeface="Courier New" panose="02070309020205020404" pitchFamily="49" charset="0"/>
              </a:rPr>
              <a:t>racf.svc.init_func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r_admin.ADMIN_XTR_USER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cs typeface="Courier New" panose="02070309020205020404" pitchFamily="49" charset="0"/>
              </a:rPr>
              <a:t>racf.svc.func.set_prof_name</a:t>
            </a:r>
            <a:r>
              <a:rPr lang="en-US" sz="1200" dirty="0">
                <a:cs typeface="Courier New" panose="02070309020205020404" pitchFamily="49" charset="0"/>
              </a:rPr>
              <a:t>('BOSTIAN')</a:t>
            </a:r>
          </a:p>
          <a:p>
            <a:r>
              <a:rPr lang="en-US" sz="1200" dirty="0" err="1">
                <a:cs typeface="Courier New" panose="02070309020205020404" pitchFamily="49" charset="0"/>
              </a:rPr>
              <a:t>racf.svc.func.run</a:t>
            </a:r>
            <a:r>
              <a:rPr lang="en-US" sz="1200" dirty="0"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96CE5-2084-5C41-9093-4512A62FDE0E}"/>
              </a:ext>
            </a:extLst>
          </p:cNvPr>
          <p:cNvSpPr txBox="1"/>
          <p:nvPr/>
        </p:nvSpPr>
        <p:spPr>
          <a:xfrm>
            <a:off x="2977613" y="1563678"/>
            <a:ext cx="2467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f_debug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"svc":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": 24,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": 25,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": "BOSTIAN",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": "",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"flags":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B4B701A-43D0-8D47-9317-06BE978DFD98}"/>
              </a:ext>
            </a:extLst>
          </p:cNvPr>
          <p:cNvSpPr/>
          <p:nvPr/>
        </p:nvSpPr>
        <p:spPr>
          <a:xfrm>
            <a:off x="9066723" y="2982048"/>
            <a:ext cx="2925984" cy="6830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A9E32B-DC1D-6446-A561-56F392721D78}"/>
              </a:ext>
            </a:extLst>
          </p:cNvPr>
          <p:cNvSpPr txBox="1"/>
          <p:nvPr/>
        </p:nvSpPr>
        <p:spPr>
          <a:xfrm>
            <a:off x="4616996" y="5500597"/>
            <a:ext cx="15972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"name": "BOSTIAN",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"UID": "241",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"GID": "2",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"home": "/u/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bostian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5C8243-428E-264D-933E-B501BAFCB0DC}"/>
              </a:ext>
            </a:extLst>
          </p:cNvPr>
          <p:cNvSpPr txBox="1"/>
          <p:nvPr/>
        </p:nvSpPr>
        <p:spPr>
          <a:xfrm>
            <a:off x="14859" y="5630744"/>
            <a:ext cx="2889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= {'Name': 'BOSTIAN,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UID': '241, 'GID':2',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'home': '/u/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bostian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 . 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A890307-1D86-C042-AD05-9525E50701A9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2664483" y="6006122"/>
            <a:ext cx="804418" cy="642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A93F67D-FC8E-5B40-9483-03E59B68D371}"/>
              </a:ext>
            </a:extLst>
          </p:cNvPr>
          <p:cNvSpPr txBox="1"/>
          <p:nvPr/>
        </p:nvSpPr>
        <p:spPr>
          <a:xfrm>
            <a:off x="4255530" y="5254895"/>
            <a:ext cx="159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tmp</a:t>
            </a:r>
            <a:r>
              <a:rPr lang="en-US" sz="1200" dirty="0"/>
              <a:t>/tmpy_wl920f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811E20E-1CFA-CF45-9CF3-9D17669337E3}"/>
              </a:ext>
            </a:extLst>
          </p:cNvPr>
          <p:cNvSpPr txBox="1"/>
          <p:nvPr/>
        </p:nvSpPr>
        <p:spPr>
          <a:xfrm>
            <a:off x="4319037" y="4063601"/>
            <a:ext cx="159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tmp</a:t>
            </a:r>
            <a:r>
              <a:rPr lang="en-US" sz="1200" dirty="0"/>
              <a:t>/tmpu0ye50se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2079A6-E1D7-7C4E-B69B-1AAB5CA0ECBA}"/>
              </a:ext>
            </a:extLst>
          </p:cNvPr>
          <p:cNvSpPr txBox="1"/>
          <p:nvPr/>
        </p:nvSpPr>
        <p:spPr>
          <a:xfrm>
            <a:off x="2103818" y="6163713"/>
            <a:ext cx="12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data, build dictionary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C2EC33E-5570-BF4D-AEDC-53B50032FE0A}"/>
              </a:ext>
            </a:extLst>
          </p:cNvPr>
          <p:cNvGrpSpPr/>
          <p:nvPr/>
        </p:nvGrpSpPr>
        <p:grpSpPr>
          <a:xfrm>
            <a:off x="5992664" y="714324"/>
            <a:ext cx="6000044" cy="1997847"/>
            <a:chOff x="5992664" y="714324"/>
            <a:chExt cx="6000044" cy="199784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403CF3E-03C1-3D41-A26E-452DC55678C3}"/>
                </a:ext>
              </a:extLst>
            </p:cNvPr>
            <p:cNvSpPr/>
            <p:nvPr/>
          </p:nvSpPr>
          <p:spPr>
            <a:xfrm>
              <a:off x="5992664" y="716576"/>
              <a:ext cx="6000044" cy="19955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E2B6813-BE43-AA4F-A10E-DEEF5816223F}"/>
                </a:ext>
              </a:extLst>
            </p:cNvPr>
            <p:cNvGrpSpPr/>
            <p:nvPr/>
          </p:nvGrpSpPr>
          <p:grpSpPr>
            <a:xfrm>
              <a:off x="6129881" y="1033542"/>
              <a:ext cx="2765280" cy="1524858"/>
              <a:chOff x="6129881" y="1033542"/>
              <a:chExt cx="2765280" cy="1524858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19BDEC7-4FD8-E34D-BA50-096027E2A809}"/>
                  </a:ext>
                </a:extLst>
              </p:cNvPr>
              <p:cNvSpPr/>
              <p:nvPr/>
            </p:nvSpPr>
            <p:spPr>
              <a:xfrm>
                <a:off x="6129881" y="1033542"/>
                <a:ext cx="2765280" cy="1524858"/>
              </a:xfrm>
              <a:prstGeom prst="roundRect">
                <a:avLst>
                  <a:gd name="adj" fmla="val 376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AD1938-55E8-FF43-98A5-571A8DF78207}"/>
                  </a:ext>
                </a:extLst>
              </p:cNvPr>
              <p:cNvSpPr txBox="1"/>
              <p:nvPr/>
            </p:nvSpPr>
            <p:spPr>
              <a:xfrm>
                <a:off x="6269974" y="1081600"/>
                <a:ext cx="259157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Parse request 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Allocate 31-bit area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Build control block for the request in the 31-bit area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Call the requested assembler interface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Build JSON from control block tree returned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Write to the results data file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C454785-DBA3-DA49-926B-F3E000F171E5}"/>
                </a:ext>
              </a:extLst>
            </p:cNvPr>
            <p:cNvGrpSpPr/>
            <p:nvPr/>
          </p:nvGrpSpPr>
          <p:grpSpPr>
            <a:xfrm>
              <a:off x="9302374" y="1013590"/>
              <a:ext cx="2498060" cy="1524859"/>
              <a:chOff x="9242527" y="1017012"/>
              <a:chExt cx="2498060" cy="1524859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6673870B-7974-494A-88EE-B40E4B66CD37}"/>
                  </a:ext>
                </a:extLst>
              </p:cNvPr>
              <p:cNvSpPr/>
              <p:nvPr/>
            </p:nvSpPr>
            <p:spPr>
              <a:xfrm>
                <a:off x="9242527" y="1017012"/>
                <a:ext cx="2498060" cy="1524859"/>
              </a:xfrm>
              <a:prstGeom prst="roundRect">
                <a:avLst>
                  <a:gd name="adj" fmla="val 376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D0EE22-32E3-2147-9B96-D717A4B74C6B}"/>
                  </a:ext>
                </a:extLst>
              </p:cNvPr>
              <p:cNvSpPr txBox="1"/>
              <p:nvPr/>
            </p:nvSpPr>
            <p:spPr>
              <a:xfrm>
                <a:off x="9399148" y="1124138"/>
                <a:ext cx="2321642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Create an LE environment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Save current XPLINK environment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Build a 31-bit call stack from 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Set up necessary registers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Call RACF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Restore caller's registers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Return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26CF691-6938-EB45-83E1-8DE6F34FC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9967" y="1291978"/>
              <a:ext cx="736773" cy="512898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25CB721-4627-5548-9836-081B246218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58998" y="2074752"/>
              <a:ext cx="882298" cy="13856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72FC57B-4375-A448-8A27-FEEF3BAED46D}"/>
                </a:ext>
              </a:extLst>
            </p:cNvPr>
            <p:cNvSpPr txBox="1"/>
            <p:nvPr/>
          </p:nvSpPr>
          <p:spPr>
            <a:xfrm>
              <a:off x="8048647" y="714324"/>
              <a:ext cx="2090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libracf.so</a:t>
              </a:r>
              <a:r>
                <a:rPr lang="en-US" sz="1400" dirty="0">
                  <a:solidFill>
                    <a:schemeClr val="bg1"/>
                  </a:solidFill>
                </a:rPr>
                <a:t>,   </a:t>
              </a:r>
              <a:r>
                <a:rPr lang="en-US" sz="1400" dirty="0" err="1">
                  <a:solidFill>
                    <a:schemeClr val="bg1"/>
                  </a:solidFill>
                </a:rPr>
                <a:t>libracf_auth.so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B5A013-8CFA-0843-A362-BB82ADE41749}"/>
              </a:ext>
            </a:extLst>
          </p:cNvPr>
          <p:cNvGrpSpPr/>
          <p:nvPr/>
        </p:nvGrpSpPr>
        <p:grpSpPr>
          <a:xfrm>
            <a:off x="3645505" y="381733"/>
            <a:ext cx="1408692" cy="1183298"/>
            <a:chOff x="3339154" y="109106"/>
            <a:chExt cx="1408692" cy="1183298"/>
          </a:xfrm>
        </p:grpSpPr>
        <p:sp>
          <p:nvSpPr>
            <p:cNvPr id="138" name="10-Point Star 137">
              <a:extLst>
                <a:ext uri="{FF2B5EF4-FFF2-40B4-BE49-F238E27FC236}">
                  <a16:creationId xmlns:a16="http://schemas.microsoft.com/office/drawing/2014/main" id="{819F3B82-E2C8-094E-B623-1538D4C9ACC1}"/>
                </a:ext>
              </a:extLst>
            </p:cNvPr>
            <p:cNvSpPr/>
            <p:nvPr/>
          </p:nvSpPr>
          <p:spPr>
            <a:xfrm>
              <a:off x="3339154" y="109106"/>
              <a:ext cx="1408692" cy="870593"/>
            </a:xfrm>
            <a:prstGeom prst="star10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BYO Language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9AC9607-F904-A54C-B59E-F1494F7320F5}"/>
                </a:ext>
              </a:extLst>
            </p:cNvPr>
            <p:cNvCxnSpPr>
              <a:cxnSpLocks/>
            </p:cNvCxnSpPr>
            <p:nvPr/>
          </p:nvCxnSpPr>
          <p:spPr>
            <a:xfrm>
              <a:off x="4039050" y="981422"/>
              <a:ext cx="0" cy="31098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329CBEB-63A3-434E-9439-F4BAF63D7574}"/>
              </a:ext>
            </a:extLst>
          </p:cNvPr>
          <p:cNvSpPr/>
          <p:nvPr/>
        </p:nvSpPr>
        <p:spPr>
          <a:xfrm rot="5400000">
            <a:off x="4030350" y="2802929"/>
            <a:ext cx="157463" cy="2204053"/>
          </a:xfrm>
          <a:prstGeom prst="rightBrace">
            <a:avLst>
              <a:gd name="adj1" fmla="val 67538"/>
              <a:gd name="adj2" fmla="val 57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3855D360-2459-A745-96FA-B6E439DE50E5}"/>
              </a:ext>
            </a:extLst>
          </p:cNvPr>
          <p:cNvSpPr/>
          <p:nvPr/>
        </p:nvSpPr>
        <p:spPr>
          <a:xfrm flipH="1">
            <a:off x="4467871" y="5588533"/>
            <a:ext cx="182354" cy="993681"/>
          </a:xfrm>
          <a:prstGeom prst="rightBrace">
            <a:avLst>
              <a:gd name="adj1" fmla="val 6753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93FC0FE-7E21-BB4B-9E15-3A2BC7AE984C}"/>
              </a:ext>
            </a:extLst>
          </p:cNvPr>
          <p:cNvCxnSpPr/>
          <p:nvPr/>
        </p:nvCxnSpPr>
        <p:spPr>
          <a:xfrm rot="5400000" flipH="1" flipV="1">
            <a:off x="4467851" y="2152074"/>
            <a:ext cx="2788308" cy="881839"/>
          </a:xfrm>
          <a:prstGeom prst="bentConnector3">
            <a:avLst>
              <a:gd name="adj1" fmla="val 99972"/>
            </a:avLst>
          </a:prstGeom>
          <a:ln w="190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F02679-F1E7-0F40-99DA-CDC1FF6E2BB6}"/>
              </a:ext>
            </a:extLst>
          </p:cNvPr>
          <p:cNvGrpSpPr/>
          <p:nvPr/>
        </p:nvGrpSpPr>
        <p:grpSpPr>
          <a:xfrm>
            <a:off x="6504104" y="2144034"/>
            <a:ext cx="5488603" cy="4284748"/>
            <a:chOff x="6504104" y="2144034"/>
            <a:chExt cx="5488603" cy="428474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CB24324-28FC-4C4E-B5D8-5225D617E98E}"/>
                </a:ext>
              </a:extLst>
            </p:cNvPr>
            <p:cNvSpPr/>
            <p:nvPr/>
          </p:nvSpPr>
          <p:spPr>
            <a:xfrm>
              <a:off x="6504104" y="3914640"/>
              <a:ext cx="5488603" cy="251414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BB6F76-6E7E-7443-959C-B76E662CA76F}"/>
                </a:ext>
              </a:extLst>
            </p:cNvPr>
            <p:cNvSpPr txBox="1"/>
            <p:nvPr/>
          </p:nvSpPr>
          <p:spPr>
            <a:xfrm>
              <a:off x="7086662" y="3966815"/>
              <a:ext cx="1008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31-bit area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56B140-46D7-A242-839B-F917881B637B}"/>
                </a:ext>
              </a:extLst>
            </p:cNvPr>
            <p:cNvSpPr/>
            <p:nvPr/>
          </p:nvSpPr>
          <p:spPr>
            <a:xfrm>
              <a:off x="9933108" y="4148365"/>
              <a:ext cx="1901029" cy="20375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814028E-CAFA-0B40-8882-C09BE229AE86}"/>
                </a:ext>
              </a:extLst>
            </p:cNvPr>
            <p:cNvSpPr/>
            <p:nvPr/>
          </p:nvSpPr>
          <p:spPr>
            <a:xfrm>
              <a:off x="10076103" y="4314665"/>
              <a:ext cx="1657877" cy="1014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38071CA-2309-7F4C-920D-288D3696ECE1}"/>
                </a:ext>
              </a:extLst>
            </p:cNvPr>
            <p:cNvSpPr/>
            <p:nvPr/>
          </p:nvSpPr>
          <p:spPr>
            <a:xfrm>
              <a:off x="10237908" y="5603151"/>
              <a:ext cx="1273281" cy="402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3A4096F-17E8-E347-8F0E-A00873E854A4}"/>
                </a:ext>
              </a:extLst>
            </p:cNvPr>
            <p:cNvSpPr/>
            <p:nvPr/>
          </p:nvSpPr>
          <p:spPr>
            <a:xfrm>
              <a:off x="10085508" y="5403859"/>
              <a:ext cx="1273281" cy="402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D575B5-9B61-A34D-B0B8-D02F61D240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37908" y="4774919"/>
              <a:ext cx="0" cy="8304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3B442C-AC3D-1641-920F-383488433D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6422" y="5630744"/>
              <a:ext cx="0" cy="31098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A8764F-1702-9A4E-86B4-ADC0F07E3002}"/>
                </a:ext>
              </a:extLst>
            </p:cNvPr>
            <p:cNvSpPr txBox="1"/>
            <p:nvPr/>
          </p:nvSpPr>
          <p:spPr>
            <a:xfrm>
              <a:off x="10363943" y="4374044"/>
              <a:ext cx="1145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RACF output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067FE95-BFB3-4C4C-9AC5-80AD93670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0830" y="2144034"/>
              <a:ext cx="0" cy="199734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EC4358B-CD73-4C4A-B831-D8744B51C2DE}"/>
                </a:ext>
              </a:extLst>
            </p:cNvPr>
            <p:cNvSpPr txBox="1"/>
            <p:nvPr/>
          </p:nvSpPr>
          <p:spPr>
            <a:xfrm>
              <a:off x="10288365" y="4673890"/>
              <a:ext cx="1244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+0 BOSTIAN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+8 ...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6B94A2-F80E-FD46-A159-A532277E4082}"/>
                </a:ext>
              </a:extLst>
            </p:cNvPr>
            <p:cNvSpPr txBox="1"/>
            <p:nvPr/>
          </p:nvSpPr>
          <p:spPr>
            <a:xfrm>
              <a:off x="10300378" y="5413356"/>
              <a:ext cx="124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+0 241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93DF50D-2AAA-3945-928C-0DA43FF50C02}"/>
                </a:ext>
              </a:extLst>
            </p:cNvPr>
            <p:cNvSpPr/>
            <p:nvPr/>
          </p:nvSpPr>
          <p:spPr>
            <a:xfrm>
              <a:off x="7053352" y="4548615"/>
              <a:ext cx="1547193" cy="1718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7DB588C-67AF-5347-884C-78063CBAB1E6}"/>
                </a:ext>
              </a:extLst>
            </p:cNvPr>
            <p:cNvSpPr/>
            <p:nvPr/>
          </p:nvSpPr>
          <p:spPr>
            <a:xfrm>
              <a:off x="6900952" y="4396214"/>
              <a:ext cx="1547193" cy="1718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6D2BD86-E3CD-D941-A12E-C06455E14B52}"/>
                </a:ext>
              </a:extLst>
            </p:cNvPr>
            <p:cNvSpPr/>
            <p:nvPr/>
          </p:nvSpPr>
          <p:spPr>
            <a:xfrm>
              <a:off x="6748552" y="4243815"/>
              <a:ext cx="1547193" cy="1718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470FF4D-54F4-234A-8444-959D0350A96A}"/>
                </a:ext>
              </a:extLst>
            </p:cNvPr>
            <p:cNvSpPr txBox="1"/>
            <p:nvPr/>
          </p:nvSpPr>
          <p:spPr>
            <a:xfrm>
              <a:off x="6984480" y="4353401"/>
              <a:ext cx="917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IRRSEQ00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7373B7-EDD1-8642-889E-DFD4A8F60FE2}"/>
              </a:ext>
            </a:extLst>
          </p:cNvPr>
          <p:cNvCxnSpPr>
            <a:cxnSpLocks/>
          </p:cNvCxnSpPr>
          <p:nvPr/>
        </p:nvCxnSpPr>
        <p:spPr>
          <a:xfrm flipH="1">
            <a:off x="5637627" y="2470712"/>
            <a:ext cx="900949" cy="27841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90">
            <a:extLst>
              <a:ext uri="{FF2B5EF4-FFF2-40B4-BE49-F238E27FC236}">
                <a16:creationId xmlns:a16="http://schemas.microsoft.com/office/drawing/2014/main" id="{94FB1893-4510-544F-8714-B26A3EAC4877}"/>
              </a:ext>
            </a:extLst>
          </p:cNvPr>
          <p:cNvSpPr/>
          <p:nvPr/>
        </p:nvSpPr>
        <p:spPr>
          <a:xfrm>
            <a:off x="5706319" y="1527858"/>
            <a:ext cx="995423" cy="2662177"/>
          </a:xfrm>
          <a:custGeom>
            <a:avLst/>
            <a:gdLst>
              <a:gd name="connsiteX0" fmla="*/ 544010 w 995423"/>
              <a:gd name="connsiteY0" fmla="*/ 0 h 2662177"/>
              <a:gd name="connsiteX1" fmla="*/ 0 w 995423"/>
              <a:gd name="connsiteY1" fmla="*/ 0 h 2662177"/>
              <a:gd name="connsiteX2" fmla="*/ 11575 w 995423"/>
              <a:gd name="connsiteY2" fmla="*/ 1701479 h 2662177"/>
              <a:gd name="connsiteX3" fmla="*/ 995423 w 995423"/>
              <a:gd name="connsiteY3" fmla="*/ 2662177 h 266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3" h="2662177">
                <a:moveTo>
                  <a:pt x="544010" y="0"/>
                </a:moveTo>
                <a:lnTo>
                  <a:pt x="0" y="0"/>
                </a:lnTo>
                <a:cubicBezTo>
                  <a:pt x="3858" y="567160"/>
                  <a:pt x="7717" y="1134319"/>
                  <a:pt x="11575" y="1701479"/>
                </a:cubicBezTo>
                <a:lnTo>
                  <a:pt x="995423" y="2662177"/>
                </a:lnTo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832BECE-9311-884A-B33B-7D47DF0D9194}"/>
              </a:ext>
            </a:extLst>
          </p:cNvPr>
          <p:cNvCxnSpPr>
            <a:cxnSpLocks/>
          </p:cNvCxnSpPr>
          <p:nvPr/>
        </p:nvCxnSpPr>
        <p:spPr>
          <a:xfrm flipV="1">
            <a:off x="8295746" y="3665078"/>
            <a:ext cx="770977" cy="535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7AF4069-248D-2A4C-A83B-30589528A58A}"/>
              </a:ext>
            </a:extLst>
          </p:cNvPr>
          <p:cNvCxnSpPr>
            <a:cxnSpLocks/>
          </p:cNvCxnSpPr>
          <p:nvPr/>
        </p:nvCxnSpPr>
        <p:spPr>
          <a:xfrm rot="5400000">
            <a:off x="8795397" y="2320655"/>
            <a:ext cx="1068671" cy="274017"/>
          </a:xfrm>
          <a:prstGeom prst="bentConnector3">
            <a:avLst>
              <a:gd name="adj1" fmla="val -905"/>
            </a:avLst>
          </a:prstGeom>
          <a:ln w="190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A749EC5-CF85-CD4D-B0A4-CD6262D51B14}"/>
              </a:ext>
            </a:extLst>
          </p:cNvPr>
          <p:cNvGrpSpPr/>
          <p:nvPr/>
        </p:nvGrpSpPr>
        <p:grpSpPr>
          <a:xfrm>
            <a:off x="5670447" y="892995"/>
            <a:ext cx="242893" cy="261610"/>
            <a:chOff x="5312780" y="399884"/>
            <a:chExt cx="242893" cy="26161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8A518F7-D12F-0447-AF30-621564F0D2A2}"/>
                </a:ext>
              </a:extLst>
            </p:cNvPr>
            <p:cNvSpPr/>
            <p:nvPr/>
          </p:nvSpPr>
          <p:spPr>
            <a:xfrm>
              <a:off x="5312780" y="424873"/>
              <a:ext cx="242893" cy="211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9EAEBA7-F00D-4D4F-A365-095EF9EA8315}"/>
                </a:ext>
              </a:extLst>
            </p:cNvPr>
            <p:cNvSpPr txBox="1"/>
            <p:nvPr/>
          </p:nvSpPr>
          <p:spPr>
            <a:xfrm>
              <a:off x="5336224" y="399884"/>
              <a:ext cx="14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32922D2-030A-5C44-A443-CF476800545A}"/>
              </a:ext>
            </a:extLst>
          </p:cNvPr>
          <p:cNvGrpSpPr/>
          <p:nvPr/>
        </p:nvGrpSpPr>
        <p:grpSpPr>
          <a:xfrm>
            <a:off x="5520812" y="1244513"/>
            <a:ext cx="242893" cy="261610"/>
            <a:chOff x="4758418" y="1502869"/>
            <a:chExt cx="242893" cy="26161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B55D176-D4DF-4842-84E2-94D5435E27FF}"/>
                </a:ext>
              </a:extLst>
            </p:cNvPr>
            <p:cNvSpPr/>
            <p:nvPr/>
          </p:nvSpPr>
          <p:spPr>
            <a:xfrm>
              <a:off x="4758418" y="1527858"/>
              <a:ext cx="242893" cy="211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44727F8-4B50-5F44-8CF8-EFB4F1083B61}"/>
                </a:ext>
              </a:extLst>
            </p:cNvPr>
            <p:cNvSpPr txBox="1"/>
            <p:nvPr/>
          </p:nvSpPr>
          <p:spPr>
            <a:xfrm>
              <a:off x="4781862" y="1502869"/>
              <a:ext cx="14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3A51241-DAB4-3149-BF4B-DE090DDCE372}"/>
              </a:ext>
            </a:extLst>
          </p:cNvPr>
          <p:cNvGrpSpPr/>
          <p:nvPr/>
        </p:nvGrpSpPr>
        <p:grpSpPr>
          <a:xfrm>
            <a:off x="8969670" y="1230920"/>
            <a:ext cx="242893" cy="261610"/>
            <a:chOff x="4887753" y="1982975"/>
            <a:chExt cx="242893" cy="26161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78E67B8-3DB0-694D-AE1A-73E390F4385A}"/>
                </a:ext>
              </a:extLst>
            </p:cNvPr>
            <p:cNvSpPr/>
            <p:nvPr/>
          </p:nvSpPr>
          <p:spPr>
            <a:xfrm>
              <a:off x="4887753" y="2007964"/>
              <a:ext cx="242893" cy="211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F15C402-BE7D-8244-91CE-009B4023B552}"/>
                </a:ext>
              </a:extLst>
            </p:cNvPr>
            <p:cNvSpPr txBox="1"/>
            <p:nvPr/>
          </p:nvSpPr>
          <p:spPr>
            <a:xfrm>
              <a:off x="4911197" y="1982975"/>
              <a:ext cx="14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3BF7A24-4DB0-0341-AE3F-96E82E5D85BA}"/>
              </a:ext>
            </a:extLst>
          </p:cNvPr>
          <p:cNvGrpSpPr/>
          <p:nvPr/>
        </p:nvGrpSpPr>
        <p:grpSpPr>
          <a:xfrm>
            <a:off x="8859509" y="2730389"/>
            <a:ext cx="242893" cy="261610"/>
            <a:chOff x="5063513" y="2476050"/>
            <a:chExt cx="242893" cy="26161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9E30FE3-3EEC-6D40-9EF2-C4BEFF1D2AAF}"/>
                </a:ext>
              </a:extLst>
            </p:cNvPr>
            <p:cNvSpPr/>
            <p:nvPr/>
          </p:nvSpPr>
          <p:spPr>
            <a:xfrm>
              <a:off x="5063513" y="2501039"/>
              <a:ext cx="242893" cy="211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AEDCBE0-6349-B54B-B806-82F6117466E1}"/>
                </a:ext>
              </a:extLst>
            </p:cNvPr>
            <p:cNvSpPr txBox="1"/>
            <p:nvPr/>
          </p:nvSpPr>
          <p:spPr>
            <a:xfrm>
              <a:off x="5086957" y="2476050"/>
              <a:ext cx="14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D3592EF-6147-4341-BE4C-8A2448F33DA9}"/>
              </a:ext>
            </a:extLst>
          </p:cNvPr>
          <p:cNvGrpSpPr/>
          <p:nvPr/>
        </p:nvGrpSpPr>
        <p:grpSpPr>
          <a:xfrm>
            <a:off x="11398131" y="3166093"/>
            <a:ext cx="242893" cy="261610"/>
            <a:chOff x="8174298" y="2918371"/>
            <a:chExt cx="242893" cy="26161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32C20B2-42FA-0841-95D5-8D5E2C15C388}"/>
                </a:ext>
              </a:extLst>
            </p:cNvPr>
            <p:cNvSpPr/>
            <p:nvPr/>
          </p:nvSpPr>
          <p:spPr>
            <a:xfrm>
              <a:off x="8174298" y="2943360"/>
              <a:ext cx="242893" cy="211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5417EFA-DF50-1540-BB12-81340CFF8466}"/>
                </a:ext>
              </a:extLst>
            </p:cNvPr>
            <p:cNvSpPr txBox="1"/>
            <p:nvPr/>
          </p:nvSpPr>
          <p:spPr>
            <a:xfrm>
              <a:off x="8197742" y="2918371"/>
              <a:ext cx="14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7051077-B732-1F43-A56A-F6E66692A23F}"/>
              </a:ext>
            </a:extLst>
          </p:cNvPr>
          <p:cNvGrpSpPr/>
          <p:nvPr/>
        </p:nvGrpSpPr>
        <p:grpSpPr>
          <a:xfrm>
            <a:off x="8499064" y="3596654"/>
            <a:ext cx="242893" cy="261610"/>
            <a:chOff x="5063513" y="2476050"/>
            <a:chExt cx="242893" cy="26161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4A5CD5F-E1B1-0A42-93D7-4F8DCA62689C}"/>
                </a:ext>
              </a:extLst>
            </p:cNvPr>
            <p:cNvSpPr/>
            <p:nvPr/>
          </p:nvSpPr>
          <p:spPr>
            <a:xfrm>
              <a:off x="5063513" y="2501039"/>
              <a:ext cx="242893" cy="211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FEC9720-1882-544E-9D28-B92D4C3707AC}"/>
                </a:ext>
              </a:extLst>
            </p:cNvPr>
            <p:cNvSpPr txBox="1"/>
            <p:nvPr/>
          </p:nvSpPr>
          <p:spPr>
            <a:xfrm>
              <a:off x="5086957" y="2476050"/>
              <a:ext cx="14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5E85865-89DF-5A4A-BCD5-BC9575B5EE45}"/>
              </a:ext>
            </a:extLst>
          </p:cNvPr>
          <p:cNvGrpSpPr/>
          <p:nvPr/>
        </p:nvGrpSpPr>
        <p:grpSpPr>
          <a:xfrm>
            <a:off x="8565725" y="2169702"/>
            <a:ext cx="242893" cy="261610"/>
            <a:chOff x="7371555" y="3262809"/>
            <a:chExt cx="242893" cy="26161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2C5E800-CEF7-9341-9337-6188760325B0}"/>
                </a:ext>
              </a:extLst>
            </p:cNvPr>
            <p:cNvSpPr/>
            <p:nvPr/>
          </p:nvSpPr>
          <p:spPr>
            <a:xfrm>
              <a:off x="7371555" y="3287798"/>
              <a:ext cx="242893" cy="211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953F58-D2EB-5C44-A645-5F4D054559B6}"/>
                </a:ext>
              </a:extLst>
            </p:cNvPr>
            <p:cNvSpPr txBox="1"/>
            <p:nvPr/>
          </p:nvSpPr>
          <p:spPr>
            <a:xfrm>
              <a:off x="7394999" y="3262809"/>
              <a:ext cx="1352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93C2954-5EC7-D546-AD28-A97F3821AA06}"/>
              </a:ext>
            </a:extLst>
          </p:cNvPr>
          <p:cNvGrpSpPr/>
          <p:nvPr/>
        </p:nvGrpSpPr>
        <p:grpSpPr>
          <a:xfrm>
            <a:off x="6441781" y="3019403"/>
            <a:ext cx="242893" cy="261610"/>
            <a:chOff x="7973461" y="3339859"/>
            <a:chExt cx="242893" cy="26161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BB9A45D-2E40-F741-984C-F615FE7FC3D4}"/>
                </a:ext>
              </a:extLst>
            </p:cNvPr>
            <p:cNvSpPr/>
            <p:nvPr/>
          </p:nvSpPr>
          <p:spPr>
            <a:xfrm>
              <a:off x="7973461" y="3364848"/>
              <a:ext cx="242893" cy="211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EF34D76-8F99-854F-8048-280E1D416C2B}"/>
                </a:ext>
              </a:extLst>
            </p:cNvPr>
            <p:cNvSpPr txBox="1"/>
            <p:nvPr/>
          </p:nvSpPr>
          <p:spPr>
            <a:xfrm>
              <a:off x="7996905" y="3339859"/>
              <a:ext cx="14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37E0D51-4CD3-6B4B-A6B6-52F6BD8DC09D}"/>
              </a:ext>
            </a:extLst>
          </p:cNvPr>
          <p:cNvGrpSpPr/>
          <p:nvPr/>
        </p:nvGrpSpPr>
        <p:grpSpPr>
          <a:xfrm>
            <a:off x="2868635" y="5673831"/>
            <a:ext cx="242893" cy="261610"/>
            <a:chOff x="7973461" y="3339859"/>
            <a:chExt cx="242893" cy="26161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FA92507-9D37-854A-9330-86854ABC354B}"/>
                </a:ext>
              </a:extLst>
            </p:cNvPr>
            <p:cNvSpPr/>
            <p:nvPr/>
          </p:nvSpPr>
          <p:spPr>
            <a:xfrm>
              <a:off x="7973461" y="3364848"/>
              <a:ext cx="242893" cy="211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C205134-375D-9D4B-9FF8-046628F46159}"/>
                </a:ext>
              </a:extLst>
            </p:cNvPr>
            <p:cNvSpPr txBox="1"/>
            <p:nvPr/>
          </p:nvSpPr>
          <p:spPr>
            <a:xfrm>
              <a:off x="7996905" y="3339859"/>
              <a:ext cx="14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52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30E3463-7EB0-A34E-B7A0-153759C56673}"/>
              </a:ext>
            </a:extLst>
          </p:cNvPr>
          <p:cNvSpPr txBox="1"/>
          <p:nvPr/>
        </p:nvSpPr>
        <p:spPr>
          <a:xfrm>
            <a:off x="178386" y="97419"/>
            <a:ext cx="3124257" cy="5216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ALET_SAF_rc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(int)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SAF_rc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(int)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ALET_RACF_rc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(int)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RACF_rc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(int)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ALET_RACF_rsn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RACF_rsn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(int)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(unsigned char)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ACEE               (unsigned int)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outbuf_subpool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(unsigned char)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p_outbuf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(char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work_area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(char[1024])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p_ALET_SAF_rc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p_SAF_rc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(int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p_ALET_RACF_rc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(int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p_RACF_rc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(int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p_ALET_RACF_rsn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(int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p_RACF_rsn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(int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p_func_code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(char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(void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p_prof_name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(void *)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p_ACEE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(void *)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eyecatcher         (char[4])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l_outbuf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(int)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subpool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{unsigned char)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version           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list version)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reserved           (unsigned char[2])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(char[8])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l_prof_name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(int)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reserved           (unsigned char[8])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reserved           (unsigned char[4])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flags              (unsigned int)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n_segments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(int)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reserved           (unsigned char[16])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C9AD16-7D8C-C342-91FD-4E747FED2992}"/>
              </a:ext>
            </a:extLst>
          </p:cNvPr>
          <p:cNvSpPr/>
          <p:nvPr/>
        </p:nvSpPr>
        <p:spPr>
          <a:xfrm>
            <a:off x="7596852" y="4521366"/>
            <a:ext cx="3124257" cy="158573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1605F9-39C6-AF44-B86D-D3A2E978DA53}"/>
              </a:ext>
            </a:extLst>
          </p:cNvPr>
          <p:cNvSpPr txBox="1"/>
          <p:nvPr/>
        </p:nvSpPr>
        <p:spPr>
          <a:xfrm>
            <a:off x="8641522" y="422440"/>
            <a:ext cx="2496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31-bit area for everything </a:t>
            </a:r>
          </a:p>
          <a:p>
            <a:pPr algn="ctr"/>
            <a:r>
              <a:rPr lang="en-US" sz="1400" dirty="0"/>
              <a:t>passed to IRRSEQ00/</a:t>
            </a:r>
            <a:r>
              <a:rPr lang="en-US" sz="1400" dirty="0" err="1"/>
              <a:t>R_admin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CD47AE-39CE-DD4D-8D89-7B4F0487D9E8}"/>
              </a:ext>
            </a:extLst>
          </p:cNvPr>
          <p:cNvSpPr txBox="1"/>
          <p:nvPr/>
        </p:nvSpPr>
        <p:spPr>
          <a:xfrm>
            <a:off x="439837" y="3151202"/>
            <a:ext cx="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B24BD25-9009-9D4A-BC11-E84928BBE124}"/>
              </a:ext>
            </a:extLst>
          </p:cNvPr>
          <p:cNvSpPr/>
          <p:nvPr/>
        </p:nvSpPr>
        <p:spPr>
          <a:xfrm>
            <a:off x="11283670" y="945660"/>
            <a:ext cx="324091" cy="1585732"/>
          </a:xfrm>
          <a:prstGeom prst="rightBrace">
            <a:avLst>
              <a:gd name="adj1" fmla="val 79762"/>
              <a:gd name="adj2" fmla="val 50000"/>
            </a:avLst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49730C-D77A-E741-9D1F-4988433DDDD8}"/>
              </a:ext>
            </a:extLst>
          </p:cNvPr>
          <p:cNvSpPr txBox="1"/>
          <p:nvPr/>
        </p:nvSpPr>
        <p:spPr>
          <a:xfrm>
            <a:off x="6258047" y="2550451"/>
            <a:ext cx="53089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IRRSEQ00(p31_args-&gt;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work_area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p_ALET_SAF_rc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p_SAF_rc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p_ALET_RACF_rc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p_RACF_rc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p_ALET_RACF_rsn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p_RACF_rsn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p_func_code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p_pxtr_parms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p_prof_name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p_ACEE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p_outbuf_subpool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p_p_outbuf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9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30E3463-7EB0-A34E-B7A0-153759C56673}"/>
              </a:ext>
            </a:extLst>
          </p:cNvPr>
          <p:cNvSpPr txBox="1"/>
          <p:nvPr/>
        </p:nvSpPr>
        <p:spPr>
          <a:xfrm>
            <a:off x="1054204" y="709521"/>
            <a:ext cx="3124257" cy="5786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ALET_SAF_rc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(int)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SAF_rc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(int)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ALET_RACF_rc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(int)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RACF_rc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(int)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ALET_RACF_rsn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RACF_rsn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(int)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(unsigned char)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ACEE               (unsigned int)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outbuf_subpool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(unsigned char)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p_outbuf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(char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work_area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(char[1024])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p_ALET_SAF_rc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p_SAF_rc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(int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p_ALET_RACF_rc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(int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p_RACF_rc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(int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p_ALET_RACF_rsn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(int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p_RACF_rsn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(int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p_func_code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(char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(void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p_prof_name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(void *)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p_ACEE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(void *)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eyecatcher         (char[4])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l_outbuf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(int)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{unsigned char)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version          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list version)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reserved           (unsigned char[2])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(char[8])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l_prof_name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(int)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reserved           (unsigned char[8])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reserved           (unsigned char[4])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flags              (unsigned int)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n_segments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(int)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reserved           (unsigned char[16])</a:t>
            </a:r>
            <a:endParaRPr lang="en-US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C9AD16-7D8C-C342-91FD-4E747FED2992}"/>
              </a:ext>
            </a:extLst>
          </p:cNvPr>
          <p:cNvSpPr/>
          <p:nvPr/>
        </p:nvSpPr>
        <p:spPr>
          <a:xfrm>
            <a:off x="1054204" y="2696902"/>
            <a:ext cx="3124257" cy="158573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1605F9-39C6-AF44-B86D-D3A2E978DA53}"/>
              </a:ext>
            </a:extLst>
          </p:cNvPr>
          <p:cNvSpPr txBox="1"/>
          <p:nvPr/>
        </p:nvSpPr>
        <p:spPr>
          <a:xfrm>
            <a:off x="1054204" y="186301"/>
            <a:ext cx="2496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31-bit area for everything </a:t>
            </a:r>
          </a:p>
          <a:p>
            <a:pPr algn="ctr"/>
            <a:r>
              <a:rPr lang="en-US" sz="1400" dirty="0"/>
              <a:t>passed to IRRSEQ00/</a:t>
            </a:r>
            <a:r>
              <a:rPr lang="en-US" sz="1400" dirty="0" err="1"/>
              <a:t>R_admin</a:t>
            </a:r>
            <a:endParaRPr lang="en-US" sz="1400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BCDE00C-FA10-A54B-A7A4-4C69FDFA8842}"/>
              </a:ext>
            </a:extLst>
          </p:cNvPr>
          <p:cNvSpPr/>
          <p:nvPr/>
        </p:nvSpPr>
        <p:spPr>
          <a:xfrm>
            <a:off x="914400" y="810228"/>
            <a:ext cx="173620" cy="2002420"/>
          </a:xfrm>
          <a:custGeom>
            <a:avLst/>
            <a:gdLst>
              <a:gd name="connsiteX0" fmla="*/ 127322 w 173620"/>
              <a:gd name="connsiteY0" fmla="*/ 2002420 h 2002420"/>
              <a:gd name="connsiteX1" fmla="*/ 0 w 173620"/>
              <a:gd name="connsiteY1" fmla="*/ 2002420 h 2002420"/>
              <a:gd name="connsiteX2" fmla="*/ 0 w 173620"/>
              <a:gd name="connsiteY2" fmla="*/ 0 h 2002420"/>
              <a:gd name="connsiteX3" fmla="*/ 173620 w 173620"/>
              <a:gd name="connsiteY3" fmla="*/ 0 h 200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20" h="2002420">
                <a:moveTo>
                  <a:pt x="127322" y="2002420"/>
                </a:moveTo>
                <a:lnTo>
                  <a:pt x="0" y="2002420"/>
                </a:lnTo>
                <a:lnTo>
                  <a:pt x="0" y="0"/>
                </a:lnTo>
                <a:lnTo>
                  <a:pt x="17362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D8E9BB1-8D99-C447-A2CB-0C795546FC19}"/>
              </a:ext>
            </a:extLst>
          </p:cNvPr>
          <p:cNvSpPr/>
          <p:nvPr/>
        </p:nvSpPr>
        <p:spPr>
          <a:xfrm>
            <a:off x="787078" y="945660"/>
            <a:ext cx="267126" cy="2002420"/>
          </a:xfrm>
          <a:custGeom>
            <a:avLst/>
            <a:gdLst>
              <a:gd name="connsiteX0" fmla="*/ 127322 w 173620"/>
              <a:gd name="connsiteY0" fmla="*/ 2002420 h 2002420"/>
              <a:gd name="connsiteX1" fmla="*/ 0 w 173620"/>
              <a:gd name="connsiteY1" fmla="*/ 2002420 h 2002420"/>
              <a:gd name="connsiteX2" fmla="*/ 0 w 173620"/>
              <a:gd name="connsiteY2" fmla="*/ 0 h 2002420"/>
              <a:gd name="connsiteX3" fmla="*/ 173620 w 173620"/>
              <a:gd name="connsiteY3" fmla="*/ 0 h 200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20" h="2002420">
                <a:moveTo>
                  <a:pt x="127322" y="2002420"/>
                </a:moveTo>
                <a:lnTo>
                  <a:pt x="0" y="2002420"/>
                </a:lnTo>
                <a:lnTo>
                  <a:pt x="0" y="0"/>
                </a:lnTo>
                <a:lnTo>
                  <a:pt x="17362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CD47AE-39CE-DD4D-8D89-7B4F0487D9E8}"/>
              </a:ext>
            </a:extLst>
          </p:cNvPr>
          <p:cNvSpPr txBox="1"/>
          <p:nvPr/>
        </p:nvSpPr>
        <p:spPr>
          <a:xfrm>
            <a:off x="439837" y="3151202"/>
            <a:ext cx="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B077D-1875-3745-87F9-3FE77F9DFB05}"/>
              </a:ext>
            </a:extLst>
          </p:cNvPr>
          <p:cNvSpPr txBox="1"/>
          <p:nvPr/>
        </p:nvSpPr>
        <p:spPr>
          <a:xfrm>
            <a:off x="4259484" y="3228158"/>
            <a:ext cx="2496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arguments for calling</a:t>
            </a:r>
          </a:p>
          <a:p>
            <a:pPr algn="ctr"/>
            <a:r>
              <a:rPr lang="en-US" sz="1400" dirty="0"/>
              <a:t>IRRSEQ00 / </a:t>
            </a:r>
            <a:r>
              <a:rPr lang="en-US" sz="1400" dirty="0" err="1"/>
              <a:t>R_admin</a:t>
            </a:r>
            <a:endParaRPr lang="en-US" sz="14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0276AE3-2592-224B-9E7A-82CDC87DAA40}"/>
              </a:ext>
            </a:extLst>
          </p:cNvPr>
          <p:cNvSpPr/>
          <p:nvPr/>
        </p:nvSpPr>
        <p:spPr>
          <a:xfrm>
            <a:off x="4259484" y="2696902"/>
            <a:ext cx="324091" cy="1585732"/>
          </a:xfrm>
          <a:prstGeom prst="rightBrace">
            <a:avLst>
              <a:gd name="adj1" fmla="val 79762"/>
              <a:gd name="adj2" fmla="val 50000"/>
            </a:avLst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B24BD25-9009-9D4A-BC11-E84928BBE124}"/>
              </a:ext>
            </a:extLst>
          </p:cNvPr>
          <p:cNvSpPr/>
          <p:nvPr/>
        </p:nvSpPr>
        <p:spPr>
          <a:xfrm>
            <a:off x="4271059" y="845542"/>
            <a:ext cx="324091" cy="1585732"/>
          </a:xfrm>
          <a:prstGeom prst="rightBrace">
            <a:avLst>
              <a:gd name="adj1" fmla="val 79762"/>
              <a:gd name="adj2" fmla="val 50000"/>
            </a:avLst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A02A1B-6F39-724E-B8E3-DC72149ED12E}"/>
              </a:ext>
            </a:extLst>
          </p:cNvPr>
          <p:cNvSpPr txBox="1"/>
          <p:nvPr/>
        </p:nvSpPr>
        <p:spPr>
          <a:xfrm>
            <a:off x="4521843" y="1399948"/>
            <a:ext cx="2496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variables pointed to from</a:t>
            </a:r>
          </a:p>
          <a:p>
            <a:pPr algn="ctr"/>
            <a:r>
              <a:rPr lang="en-US" sz="1400" dirty="0"/>
              <a:t>IRRSEQ00 / </a:t>
            </a:r>
            <a:r>
              <a:rPr lang="en-US" sz="1400" dirty="0" err="1"/>
              <a:t>R_admin</a:t>
            </a:r>
            <a:r>
              <a:rPr lang="en-US" sz="1400" dirty="0"/>
              <a:t> arguments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CBFE70B8-6351-4443-81DD-1FDEB731E40F}"/>
              </a:ext>
            </a:extLst>
          </p:cNvPr>
          <p:cNvSpPr/>
          <p:nvPr/>
        </p:nvSpPr>
        <p:spPr>
          <a:xfrm>
            <a:off x="4271059" y="4548262"/>
            <a:ext cx="324091" cy="1811438"/>
          </a:xfrm>
          <a:prstGeom prst="rightBrace">
            <a:avLst>
              <a:gd name="adj1" fmla="val 79762"/>
              <a:gd name="adj2" fmla="val 50000"/>
            </a:avLst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F2AB47-E331-B040-A97B-42225D80CA43}"/>
              </a:ext>
            </a:extLst>
          </p:cNvPr>
          <p:cNvSpPr txBox="1"/>
          <p:nvPr/>
        </p:nvSpPr>
        <p:spPr>
          <a:xfrm>
            <a:off x="4583575" y="5192371"/>
            <a:ext cx="2496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parameters for the profile</a:t>
            </a:r>
          </a:p>
          <a:p>
            <a:pPr algn="ctr"/>
            <a:r>
              <a:rPr lang="en-US" sz="1400" dirty="0"/>
              <a:t>extract function of </a:t>
            </a:r>
            <a:r>
              <a:rPr lang="en-US" sz="1400" dirty="0" err="1"/>
              <a:t>R_admin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49730C-D77A-E741-9D1F-4988433DDDD8}"/>
              </a:ext>
            </a:extLst>
          </p:cNvPr>
          <p:cNvSpPr txBox="1"/>
          <p:nvPr/>
        </p:nvSpPr>
        <p:spPr>
          <a:xfrm>
            <a:off x="6258047" y="2550451"/>
            <a:ext cx="53089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IRRSEQ00(p31_args-&gt;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work_area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p_ALET_SAF_rc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p_SAF_rc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p_ALET_RACF_rc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p_RACF_rc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p_ALET_RACF_rsn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p_RACF_rsn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p_func_code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p_pxtr_parms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p_prof_name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p_ACEE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p_outbuf_subpool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p31_args-&gt;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p_p_outbuf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062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4BD7D2-4689-F54D-9DB3-AC4C20B2E28B}"/>
              </a:ext>
            </a:extLst>
          </p:cNvPr>
          <p:cNvCxnSpPr/>
          <p:nvPr/>
        </p:nvCxnSpPr>
        <p:spPr>
          <a:xfrm>
            <a:off x="2761488" y="254292"/>
            <a:ext cx="0" cy="6153912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4CF9A-C8F0-7348-82D6-8B5AAF26692F}"/>
              </a:ext>
            </a:extLst>
          </p:cNvPr>
          <p:cNvCxnSpPr/>
          <p:nvPr/>
        </p:nvCxnSpPr>
        <p:spPr>
          <a:xfrm>
            <a:off x="11332031" y="352044"/>
            <a:ext cx="0" cy="6153912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745B8B-A8A6-0941-8158-9759604EF6EA}"/>
              </a:ext>
            </a:extLst>
          </p:cNvPr>
          <p:cNvSpPr txBox="1"/>
          <p:nvPr/>
        </p:nvSpPr>
        <p:spPr>
          <a:xfrm>
            <a:off x="4645588" y="254292"/>
            <a:ext cx="1362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64-bit C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libracf.so</a:t>
            </a:r>
            <a:r>
              <a:rPr lang="en-US" sz="11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08E1B-54B2-854F-8AD7-8027F59F5862}"/>
              </a:ext>
            </a:extLst>
          </p:cNvPr>
          <p:cNvSpPr txBox="1"/>
          <p:nvPr/>
        </p:nvSpPr>
        <p:spPr>
          <a:xfrm>
            <a:off x="674914" y="254291"/>
            <a:ext cx="1362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64-bit Python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509957-FC2E-644D-B50A-E1E61C900494}"/>
              </a:ext>
            </a:extLst>
          </p:cNvPr>
          <p:cNvGrpSpPr/>
          <p:nvPr/>
        </p:nvGrpSpPr>
        <p:grpSpPr>
          <a:xfrm>
            <a:off x="93290" y="1164150"/>
            <a:ext cx="2547476" cy="1110964"/>
            <a:chOff x="93290" y="1164150"/>
            <a:chExt cx="2547476" cy="11109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77926D-0D3B-E24E-B4ED-9B3AB4025784}"/>
                </a:ext>
              </a:extLst>
            </p:cNvPr>
            <p:cNvSpPr/>
            <p:nvPr/>
          </p:nvSpPr>
          <p:spPr>
            <a:xfrm>
              <a:off x="93290" y="1164150"/>
              <a:ext cx="2547476" cy="111096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62CD6A-87B0-E440-8E08-198F60C6A07E}"/>
                </a:ext>
              </a:extLst>
            </p:cNvPr>
            <p:cNvSpPr txBox="1"/>
            <p:nvPr/>
          </p:nvSpPr>
          <p:spPr>
            <a:xfrm>
              <a:off x="175929" y="1226845"/>
              <a:ext cx="24389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py_racf.py</a:t>
              </a:r>
              <a:endParaRPr lang="en-US" sz="1200" dirty="0"/>
            </a:p>
            <a:p>
              <a:r>
                <a:rPr lang="en-US" sz="800" dirty="0"/>
                <a:t> </a:t>
              </a:r>
            </a:p>
            <a:p>
              <a:r>
                <a:rPr lang="en-US" sz="1200" dirty="0"/>
                <a:t>Use </a:t>
              </a:r>
              <a:r>
                <a:rPr lang="en-US" sz="1200" dirty="0" err="1"/>
                <a:t>ctypes</a:t>
              </a:r>
              <a:r>
                <a:rPr lang="en-US" sz="1200" dirty="0"/>
                <a:t> FFI to call </a:t>
              </a:r>
              <a:r>
                <a:rPr lang="en-US" sz="1200" dirty="0" err="1"/>
                <a:t>r_admin</a:t>
              </a:r>
              <a:r>
                <a:rPr lang="en-US" sz="1200" dirty="0"/>
                <a:t> in the</a:t>
              </a:r>
            </a:p>
            <a:p>
              <a:r>
                <a:rPr lang="en-US" sz="1200" dirty="0" err="1"/>
                <a:t>libracf</a:t>
              </a:r>
              <a:r>
                <a:rPr lang="en-US" sz="1200" dirty="0"/>
                <a:t> </a:t>
              </a:r>
              <a:r>
                <a:rPr lang="en-US" sz="1200" dirty="0" err="1"/>
                <a:t>dll</a:t>
              </a:r>
              <a:endParaRPr lang="en-U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14A23-7051-BD48-A8E7-8FBCC7D7BADA}"/>
              </a:ext>
            </a:extLst>
          </p:cNvPr>
          <p:cNvGrpSpPr/>
          <p:nvPr/>
        </p:nvGrpSpPr>
        <p:grpSpPr>
          <a:xfrm>
            <a:off x="149461" y="2444392"/>
            <a:ext cx="2162014" cy="663002"/>
            <a:chOff x="106135" y="1948750"/>
            <a:chExt cx="2162014" cy="6630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2FF131-DEFA-8B45-AFBC-68E826F16655}"/>
                </a:ext>
              </a:extLst>
            </p:cNvPr>
            <p:cNvSpPr txBox="1"/>
            <p:nvPr/>
          </p:nvSpPr>
          <p:spPr>
            <a:xfrm>
              <a:off x="106135" y="1965421"/>
              <a:ext cx="216201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func_code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900" dirty="0"/>
                <a:t>(</a:t>
              </a:r>
              <a:r>
                <a:rPr lang="en-US" sz="900" dirty="0" err="1"/>
                <a:t>c_int</a:t>
              </a:r>
              <a:r>
                <a:rPr lang="en-US" sz="900" dirty="0"/>
                <a:t>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user_name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900" dirty="0"/>
                <a:t>(</a:t>
              </a:r>
              <a:r>
                <a:rPr lang="en-US" sz="900" dirty="0" err="1"/>
                <a:t>c_char_p</a:t>
              </a:r>
              <a:r>
                <a:rPr lang="en-US" sz="900" dirty="0"/>
                <a:t>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output_json_buf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/>
                <a:t>(</a:t>
              </a:r>
              <a:r>
                <a:rPr lang="en-US" sz="900" dirty="0" err="1"/>
                <a:t>c_string_buffer</a:t>
              </a:r>
              <a:r>
                <a:rPr lang="en-US" sz="900" dirty="0"/>
                <a:t>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f_debug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900" dirty="0"/>
                <a:t>(</a:t>
              </a:r>
              <a:r>
                <a:rPr lang="en-US" sz="900" dirty="0" err="1"/>
                <a:t>c_int</a:t>
              </a:r>
              <a:r>
                <a:rPr lang="en-US" sz="900" dirty="0"/>
                <a:t>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9D536A-1C7E-1E4A-8E9F-69A57F89D97A}"/>
                </a:ext>
              </a:extLst>
            </p:cNvPr>
            <p:cNvSpPr/>
            <p:nvPr/>
          </p:nvSpPr>
          <p:spPr>
            <a:xfrm>
              <a:off x="106135" y="1948750"/>
              <a:ext cx="2162014" cy="66300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970BA9-514A-1642-B5EE-82E8E97F1EA0}"/>
              </a:ext>
            </a:extLst>
          </p:cNvPr>
          <p:cNvGrpSpPr/>
          <p:nvPr/>
        </p:nvGrpSpPr>
        <p:grpSpPr>
          <a:xfrm>
            <a:off x="2924199" y="885322"/>
            <a:ext cx="2226776" cy="1558522"/>
            <a:chOff x="93290" y="1164150"/>
            <a:chExt cx="2226776" cy="155852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74E3CF-A67E-5F45-8E11-397849F1E5E3}"/>
                </a:ext>
              </a:extLst>
            </p:cNvPr>
            <p:cNvSpPr/>
            <p:nvPr/>
          </p:nvSpPr>
          <p:spPr>
            <a:xfrm>
              <a:off x="93290" y="1164150"/>
              <a:ext cx="2226776" cy="15585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C071B9-C827-804C-9EF2-36DF6C30C704}"/>
                </a:ext>
              </a:extLst>
            </p:cNvPr>
            <p:cNvSpPr txBox="1"/>
            <p:nvPr/>
          </p:nvSpPr>
          <p:spPr>
            <a:xfrm>
              <a:off x="142720" y="1274521"/>
              <a:ext cx="2144142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r_admin.c</a:t>
              </a:r>
              <a:endParaRPr lang="en-US" sz="1200" dirty="0"/>
            </a:p>
            <a:p>
              <a:r>
                <a:rPr lang="en-US" sz="800" dirty="0"/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Allocate common anchor block for RACF calls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Call the appropriate RACF function based on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func_code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1A163-0E87-0A42-8E55-FFE368AF9BB7}"/>
              </a:ext>
            </a:extLst>
          </p:cNvPr>
          <p:cNvGrpSpPr/>
          <p:nvPr/>
        </p:nvGrpSpPr>
        <p:grpSpPr>
          <a:xfrm>
            <a:off x="5494250" y="1039937"/>
            <a:ext cx="2444603" cy="1426029"/>
            <a:chOff x="-34825" y="5372843"/>
            <a:chExt cx="2444603" cy="142602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290C805-6CA7-B64F-B474-562464942FAE}"/>
                </a:ext>
              </a:extLst>
            </p:cNvPr>
            <p:cNvSpPr/>
            <p:nvPr/>
          </p:nvSpPr>
          <p:spPr>
            <a:xfrm>
              <a:off x="-34825" y="5372843"/>
              <a:ext cx="2444603" cy="14260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58160F-F8E9-FC4C-B4FC-6AD72BAB07D5}"/>
                </a:ext>
              </a:extLst>
            </p:cNvPr>
            <p:cNvSpPr txBox="1"/>
            <p:nvPr/>
          </p:nvSpPr>
          <p:spPr>
            <a:xfrm>
              <a:off x="42798" y="5384311"/>
              <a:ext cx="22893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pxtr.c</a:t>
              </a:r>
              <a:endParaRPr lang="en-US" sz="1200" dirty="0"/>
            </a:p>
            <a:p>
              <a:r>
                <a:rPr lang="en-US" sz="800" dirty="0"/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Build a 31-bit </a:t>
              </a:r>
              <a:r>
                <a:rPr lang="en-US" sz="1200" dirty="0" err="1"/>
                <a:t>parm</a:t>
              </a:r>
              <a:r>
                <a:rPr lang="en-US" sz="1200" dirty="0"/>
                <a:t> area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cs typeface="Courier New" panose="02070309020205020404" pitchFamily="49" charset="0"/>
                </a:rPr>
                <a:t>Add all of the parameters to call irrseq00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cs typeface="Courier New" panose="02070309020205020404" pitchFamily="49" charset="0"/>
                </a:rPr>
                <a:t>Build the </a:t>
              </a:r>
              <a:r>
                <a:rPr lang="en-US" sz="1200" dirty="0" err="1">
                  <a:cs typeface="Courier New" panose="02070309020205020404" pitchFamily="49" charset="0"/>
                </a:rPr>
                <a:t>parms</a:t>
              </a:r>
              <a:r>
                <a:rPr lang="en-US" sz="1200" dirty="0">
                  <a:cs typeface="Courier New" panose="02070309020205020404" pitchFamily="49" charset="0"/>
                </a:rPr>
                <a:t> for the specific </a:t>
              </a:r>
              <a:r>
                <a:rPr lang="en-US" sz="1200" dirty="0" err="1">
                  <a:cs typeface="Courier New" panose="02070309020205020404" pitchFamily="49" charset="0"/>
                </a:rPr>
                <a:t>R_admin</a:t>
              </a:r>
              <a:r>
                <a:rPr lang="en-US" sz="1200" dirty="0"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cs typeface="Courier New" panose="02070309020205020404" pitchFamily="49" charset="0"/>
                </a:rPr>
                <a:t>func_code</a:t>
              </a:r>
              <a:r>
                <a:rPr lang="en-US" sz="1200" dirty="0">
                  <a:cs typeface="Courier New" panose="02070309020205020404" pitchFamily="49" charset="0"/>
                </a:rPr>
                <a:t>  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F6858-D399-A441-A95E-67DCA750641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311475" y="2012959"/>
            <a:ext cx="612724" cy="76293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44D46F-F099-A64B-A325-D853A38E348C}"/>
              </a:ext>
            </a:extLst>
          </p:cNvPr>
          <p:cNvGrpSpPr/>
          <p:nvPr/>
        </p:nvGrpSpPr>
        <p:grpSpPr>
          <a:xfrm>
            <a:off x="2862654" y="2599563"/>
            <a:ext cx="2529028" cy="507831"/>
            <a:chOff x="178099" y="1988305"/>
            <a:chExt cx="2529028" cy="5078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BAF148-673D-1242-B05A-43C3474444A8}"/>
                </a:ext>
              </a:extLst>
            </p:cNvPr>
            <p:cNvSpPr txBox="1"/>
            <p:nvPr/>
          </p:nvSpPr>
          <p:spPr>
            <a:xfrm>
              <a:off x="198415" y="1988305"/>
              <a:ext cx="2508712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func_code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900" dirty="0"/>
                <a:t>(BYTE)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p_proper_prof_name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/>
                <a:t>(PROF_NAME_T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p_ram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</a:t>
              </a:r>
              <a:r>
                <a:rPr lang="en-US" sz="900" dirty="0"/>
                <a:t>(R_ADMN_MAIN_T *)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A2FAD87-0956-7448-8C73-9AF81504527B}"/>
                </a:ext>
              </a:extLst>
            </p:cNvPr>
            <p:cNvSpPr/>
            <p:nvPr/>
          </p:nvSpPr>
          <p:spPr>
            <a:xfrm>
              <a:off x="178099" y="1988305"/>
              <a:ext cx="2529028" cy="50391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180B46-8E33-694A-B6B4-102583AFEFFA}"/>
              </a:ext>
            </a:extLst>
          </p:cNvPr>
          <p:cNvGrpSpPr/>
          <p:nvPr/>
        </p:nvGrpSpPr>
        <p:grpSpPr>
          <a:xfrm>
            <a:off x="4831486" y="3806098"/>
            <a:ext cx="2529028" cy="2169825"/>
            <a:chOff x="178099" y="1988305"/>
            <a:chExt cx="2529028" cy="216982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0E3463-7EB0-A34E-B7A0-153759C56673}"/>
                </a:ext>
              </a:extLst>
            </p:cNvPr>
            <p:cNvSpPr txBox="1"/>
            <p:nvPr/>
          </p:nvSpPr>
          <p:spPr>
            <a:xfrm>
              <a:off x="198415" y="1988305"/>
              <a:ext cx="2508712" cy="2169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p_ALET_SAF_rc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/>
                <a:t>(int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p_SAF_rc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900" dirty="0"/>
                <a:t>(int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p_ALET_RACF_rc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900" dirty="0"/>
                <a:t>(int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p_RACF_rc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900" dirty="0"/>
                <a:t>(int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p_ALET_RACF_rsn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/>
                <a:t>(int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p_RACF_rsn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900" dirty="0"/>
                <a:t>(int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p_func_code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900" dirty="0">
                  <a:cs typeface="Courier New" panose="02070309020205020404" pitchFamily="49" charset="0"/>
                </a:rPr>
                <a:t>(char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p_parms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900" dirty="0">
                  <a:cs typeface="Courier New" panose="02070309020205020404" pitchFamily="49" charset="0"/>
                </a:rPr>
                <a:t>(void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p_prof_name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900" dirty="0">
                  <a:cs typeface="Courier New" panose="02070309020205020404" pitchFamily="49" charset="0"/>
                </a:rPr>
                <a:t>(void *)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p_ACEE</a:t>
              </a:r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900">
                  <a:cs typeface="Courier New" panose="02070309020205020404" pitchFamily="49" charset="0"/>
                </a:rPr>
                <a:t>(</a:t>
              </a:r>
              <a:r>
                <a:rPr lang="en-US" sz="900" dirty="0">
                  <a:cs typeface="Courier New" panose="02070309020205020404" pitchFamily="49" charset="0"/>
                </a:rPr>
                <a:t>void *)</a:t>
              </a: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83906D-0C51-1148-95C6-9AF7ED68DEB9}"/>
                </a:ext>
              </a:extLst>
            </p:cNvPr>
            <p:cNvSpPr/>
            <p:nvPr/>
          </p:nvSpPr>
          <p:spPr>
            <a:xfrm>
              <a:off x="178099" y="1988305"/>
              <a:ext cx="2529028" cy="1689665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16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1617</Words>
  <Application>Microsoft Macintosh PowerPoint</Application>
  <PresentationFormat>Widescreen</PresentationFormat>
  <Paragraphs>265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Bostian</dc:creator>
  <cp:lastModifiedBy>Joe Bostian</cp:lastModifiedBy>
  <cp:revision>42</cp:revision>
  <dcterms:created xsi:type="dcterms:W3CDTF">2020-11-03T13:54:34Z</dcterms:created>
  <dcterms:modified xsi:type="dcterms:W3CDTF">2021-08-25T13:20:23Z</dcterms:modified>
</cp:coreProperties>
</file>