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308" r:id="rId6"/>
    <p:sldId id="310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31788-D923-CD4C-9A8F-92C4608624E7}" type="doc">
      <dgm:prSet loTypeId="urn:microsoft.com/office/officeart/2008/layout/VerticalCurvedList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0E82DC7-F08F-3040-8923-1269CA30CDF5}">
      <dgm:prSet phldrT="[Text]"/>
      <dgm:spPr/>
      <dgm:t>
        <a:bodyPr/>
        <a:lstStyle/>
        <a:p>
          <a:r>
            <a:rPr lang="en-GB" dirty="0"/>
            <a:t>Ease of use</a:t>
          </a:r>
        </a:p>
      </dgm:t>
    </dgm:pt>
    <dgm:pt modelId="{AA6411DD-2BA2-4545-BAA7-81E7E232E94A}" type="parTrans" cxnId="{764BD101-1C30-5845-A63A-F6849C81AFBB}">
      <dgm:prSet/>
      <dgm:spPr/>
      <dgm:t>
        <a:bodyPr/>
        <a:lstStyle/>
        <a:p>
          <a:endParaRPr lang="en-GB"/>
        </a:p>
      </dgm:t>
    </dgm:pt>
    <dgm:pt modelId="{07130FF4-3102-2E48-9847-023687DBEE62}" type="sibTrans" cxnId="{764BD101-1C30-5845-A63A-F6849C81AFBB}">
      <dgm:prSet/>
      <dgm:spPr/>
      <dgm:t>
        <a:bodyPr/>
        <a:lstStyle/>
        <a:p>
          <a:endParaRPr lang="en-GB"/>
        </a:p>
      </dgm:t>
    </dgm:pt>
    <dgm:pt modelId="{EF21825F-DA07-F046-B70B-5571831C8316}">
      <dgm:prSet phldrT="[Text]"/>
      <dgm:spPr/>
      <dgm:t>
        <a:bodyPr/>
        <a:lstStyle/>
        <a:p>
          <a:r>
            <a:rPr lang="en-GB" dirty="0"/>
            <a:t>Updatable lists</a:t>
          </a:r>
        </a:p>
      </dgm:t>
    </dgm:pt>
    <dgm:pt modelId="{E8FA81CF-5765-7345-B622-B6855B055AEE}" type="parTrans" cxnId="{EA630DB2-8D70-C546-8CE4-078DA6DA70C9}">
      <dgm:prSet/>
      <dgm:spPr/>
      <dgm:t>
        <a:bodyPr/>
        <a:lstStyle/>
        <a:p>
          <a:endParaRPr lang="en-GB"/>
        </a:p>
      </dgm:t>
    </dgm:pt>
    <dgm:pt modelId="{E91B8029-FE5B-3648-AD2E-299915DA2AF1}" type="sibTrans" cxnId="{EA630DB2-8D70-C546-8CE4-078DA6DA70C9}">
      <dgm:prSet/>
      <dgm:spPr/>
      <dgm:t>
        <a:bodyPr/>
        <a:lstStyle/>
        <a:p>
          <a:endParaRPr lang="en-GB"/>
        </a:p>
      </dgm:t>
    </dgm:pt>
    <dgm:pt modelId="{7FB851B3-A73F-4F4D-B27E-2A32EE60B52D}">
      <dgm:prSet phldrT="[Text]"/>
      <dgm:spPr/>
      <dgm:t>
        <a:bodyPr/>
        <a:lstStyle/>
        <a:p>
          <a:r>
            <a:rPr lang="en-GB" dirty="0"/>
            <a:t>Time saving</a:t>
          </a:r>
        </a:p>
      </dgm:t>
    </dgm:pt>
    <dgm:pt modelId="{C1F8B6B4-98FA-C141-BF9F-BA889EAE3A1A}" type="parTrans" cxnId="{4F874AD4-768A-CE47-897F-51181D82E7F4}">
      <dgm:prSet/>
      <dgm:spPr/>
      <dgm:t>
        <a:bodyPr/>
        <a:lstStyle/>
        <a:p>
          <a:endParaRPr lang="en-GB"/>
        </a:p>
      </dgm:t>
    </dgm:pt>
    <dgm:pt modelId="{EE399B3C-5001-7C48-9D3C-96E01B286061}" type="sibTrans" cxnId="{4F874AD4-768A-CE47-897F-51181D82E7F4}">
      <dgm:prSet/>
      <dgm:spPr/>
      <dgm:t>
        <a:bodyPr/>
        <a:lstStyle/>
        <a:p>
          <a:endParaRPr lang="en-GB"/>
        </a:p>
      </dgm:t>
    </dgm:pt>
    <dgm:pt modelId="{8668932F-6392-A548-B727-83E74D45C788}" type="pres">
      <dgm:prSet presAssocID="{FB231788-D923-CD4C-9A8F-92C4608624E7}" presName="Name0" presStyleCnt="0">
        <dgm:presLayoutVars>
          <dgm:chMax val="7"/>
          <dgm:chPref val="7"/>
          <dgm:dir/>
        </dgm:presLayoutVars>
      </dgm:prSet>
      <dgm:spPr/>
    </dgm:pt>
    <dgm:pt modelId="{CE4D0097-A16D-C84F-8960-83FE7006078E}" type="pres">
      <dgm:prSet presAssocID="{FB231788-D923-CD4C-9A8F-92C4608624E7}" presName="Name1" presStyleCnt="0"/>
      <dgm:spPr/>
    </dgm:pt>
    <dgm:pt modelId="{1F714D72-7B79-6B41-A710-16A21E62E8B2}" type="pres">
      <dgm:prSet presAssocID="{FB231788-D923-CD4C-9A8F-92C4608624E7}" presName="cycle" presStyleCnt="0"/>
      <dgm:spPr/>
    </dgm:pt>
    <dgm:pt modelId="{54EED333-DA5D-B243-99F6-D5C402C32DEF}" type="pres">
      <dgm:prSet presAssocID="{FB231788-D923-CD4C-9A8F-92C4608624E7}" presName="srcNode" presStyleLbl="node1" presStyleIdx="0" presStyleCnt="3"/>
      <dgm:spPr/>
    </dgm:pt>
    <dgm:pt modelId="{5614902F-DDD8-DE4F-AFDE-CDD234BF496D}" type="pres">
      <dgm:prSet presAssocID="{FB231788-D923-CD4C-9A8F-92C4608624E7}" presName="conn" presStyleLbl="parChTrans1D2" presStyleIdx="0" presStyleCnt="1"/>
      <dgm:spPr/>
    </dgm:pt>
    <dgm:pt modelId="{F52AA786-B3FD-2344-A7E6-D215BBECADFF}" type="pres">
      <dgm:prSet presAssocID="{FB231788-D923-CD4C-9A8F-92C4608624E7}" presName="extraNode" presStyleLbl="node1" presStyleIdx="0" presStyleCnt="3"/>
      <dgm:spPr/>
    </dgm:pt>
    <dgm:pt modelId="{5E451D3D-2E8D-8843-B2EC-8BF53598A33C}" type="pres">
      <dgm:prSet presAssocID="{FB231788-D923-CD4C-9A8F-92C4608624E7}" presName="dstNode" presStyleLbl="node1" presStyleIdx="0" presStyleCnt="3"/>
      <dgm:spPr/>
    </dgm:pt>
    <dgm:pt modelId="{C7338B89-2BD0-2847-B862-9325A2EE1EF3}" type="pres">
      <dgm:prSet presAssocID="{20E82DC7-F08F-3040-8923-1269CA30CDF5}" presName="text_1" presStyleLbl="node1" presStyleIdx="0" presStyleCnt="3">
        <dgm:presLayoutVars>
          <dgm:bulletEnabled val="1"/>
        </dgm:presLayoutVars>
      </dgm:prSet>
      <dgm:spPr/>
    </dgm:pt>
    <dgm:pt modelId="{2B7F6B1F-8C68-914F-9B94-517A4B5169A8}" type="pres">
      <dgm:prSet presAssocID="{20E82DC7-F08F-3040-8923-1269CA30CDF5}" presName="accent_1" presStyleCnt="0"/>
      <dgm:spPr/>
    </dgm:pt>
    <dgm:pt modelId="{8098925D-EEE7-BF49-8EC5-CC7551FF3438}" type="pres">
      <dgm:prSet presAssocID="{20E82DC7-F08F-3040-8923-1269CA30CDF5}" presName="accentRepeatNode" presStyleLbl="solidFgAcc1" presStyleIdx="0" presStyleCnt="3"/>
      <dgm:spPr/>
    </dgm:pt>
    <dgm:pt modelId="{851F6E52-AEE2-3446-B801-4D98FB315B23}" type="pres">
      <dgm:prSet presAssocID="{EF21825F-DA07-F046-B70B-5571831C8316}" presName="text_2" presStyleLbl="node1" presStyleIdx="1" presStyleCnt="3">
        <dgm:presLayoutVars>
          <dgm:bulletEnabled val="1"/>
        </dgm:presLayoutVars>
      </dgm:prSet>
      <dgm:spPr/>
    </dgm:pt>
    <dgm:pt modelId="{00AB93E9-C5D9-A943-8A0E-D24E4C13A2CC}" type="pres">
      <dgm:prSet presAssocID="{EF21825F-DA07-F046-B70B-5571831C8316}" presName="accent_2" presStyleCnt="0"/>
      <dgm:spPr/>
    </dgm:pt>
    <dgm:pt modelId="{01AE4BCD-0C87-5F42-BEAE-D60627E64FC0}" type="pres">
      <dgm:prSet presAssocID="{EF21825F-DA07-F046-B70B-5571831C8316}" presName="accentRepeatNode" presStyleLbl="solidFgAcc1" presStyleIdx="1" presStyleCnt="3"/>
      <dgm:spPr/>
    </dgm:pt>
    <dgm:pt modelId="{BC6D3E05-583F-1F45-A7FD-31EDF94DCB79}" type="pres">
      <dgm:prSet presAssocID="{7FB851B3-A73F-4F4D-B27E-2A32EE60B52D}" presName="text_3" presStyleLbl="node1" presStyleIdx="2" presStyleCnt="3">
        <dgm:presLayoutVars>
          <dgm:bulletEnabled val="1"/>
        </dgm:presLayoutVars>
      </dgm:prSet>
      <dgm:spPr/>
    </dgm:pt>
    <dgm:pt modelId="{33C41E25-FA16-344D-8965-CC465287930E}" type="pres">
      <dgm:prSet presAssocID="{7FB851B3-A73F-4F4D-B27E-2A32EE60B52D}" presName="accent_3" presStyleCnt="0"/>
      <dgm:spPr/>
    </dgm:pt>
    <dgm:pt modelId="{ECC8522A-6185-F849-BC7B-7E7B611AB48C}" type="pres">
      <dgm:prSet presAssocID="{7FB851B3-A73F-4F4D-B27E-2A32EE60B52D}" presName="accentRepeatNode" presStyleLbl="solidFgAcc1" presStyleIdx="2" presStyleCnt="3"/>
      <dgm:spPr/>
    </dgm:pt>
  </dgm:ptLst>
  <dgm:cxnLst>
    <dgm:cxn modelId="{764BD101-1C30-5845-A63A-F6849C81AFBB}" srcId="{FB231788-D923-CD4C-9A8F-92C4608624E7}" destId="{20E82DC7-F08F-3040-8923-1269CA30CDF5}" srcOrd="0" destOrd="0" parTransId="{AA6411DD-2BA2-4545-BAA7-81E7E232E94A}" sibTransId="{07130FF4-3102-2E48-9847-023687DBEE62}"/>
    <dgm:cxn modelId="{B9EA6D1F-B281-7140-841A-9D269CE8CBCF}" type="presOf" srcId="{20E82DC7-F08F-3040-8923-1269CA30CDF5}" destId="{C7338B89-2BD0-2847-B862-9325A2EE1EF3}" srcOrd="0" destOrd="0" presId="urn:microsoft.com/office/officeart/2008/layout/VerticalCurvedList"/>
    <dgm:cxn modelId="{922BE093-EBB1-6B4E-9A8C-F9469F7AE12B}" type="presOf" srcId="{7FB851B3-A73F-4F4D-B27E-2A32EE60B52D}" destId="{BC6D3E05-583F-1F45-A7FD-31EDF94DCB79}" srcOrd="0" destOrd="0" presId="urn:microsoft.com/office/officeart/2008/layout/VerticalCurvedList"/>
    <dgm:cxn modelId="{EA630DB2-8D70-C546-8CE4-078DA6DA70C9}" srcId="{FB231788-D923-CD4C-9A8F-92C4608624E7}" destId="{EF21825F-DA07-F046-B70B-5571831C8316}" srcOrd="1" destOrd="0" parTransId="{E8FA81CF-5765-7345-B622-B6855B055AEE}" sibTransId="{E91B8029-FE5B-3648-AD2E-299915DA2AF1}"/>
    <dgm:cxn modelId="{30E278C2-17FF-F14A-8732-47A5BEB972E9}" type="presOf" srcId="{07130FF4-3102-2E48-9847-023687DBEE62}" destId="{5614902F-DDD8-DE4F-AFDE-CDD234BF496D}" srcOrd="0" destOrd="0" presId="urn:microsoft.com/office/officeart/2008/layout/VerticalCurvedList"/>
    <dgm:cxn modelId="{57D5BFD1-BC92-2C4E-B4BF-7A0931570C9F}" type="presOf" srcId="{EF21825F-DA07-F046-B70B-5571831C8316}" destId="{851F6E52-AEE2-3446-B801-4D98FB315B23}" srcOrd="0" destOrd="0" presId="urn:microsoft.com/office/officeart/2008/layout/VerticalCurvedList"/>
    <dgm:cxn modelId="{4F874AD4-768A-CE47-897F-51181D82E7F4}" srcId="{FB231788-D923-CD4C-9A8F-92C4608624E7}" destId="{7FB851B3-A73F-4F4D-B27E-2A32EE60B52D}" srcOrd="2" destOrd="0" parTransId="{C1F8B6B4-98FA-C141-BF9F-BA889EAE3A1A}" sibTransId="{EE399B3C-5001-7C48-9D3C-96E01B286061}"/>
    <dgm:cxn modelId="{BC8264D5-D962-1642-A3FA-6CCD427AF33E}" type="presOf" srcId="{FB231788-D923-CD4C-9A8F-92C4608624E7}" destId="{8668932F-6392-A548-B727-83E74D45C788}" srcOrd="0" destOrd="0" presId="urn:microsoft.com/office/officeart/2008/layout/VerticalCurvedList"/>
    <dgm:cxn modelId="{C372CA75-87AF-A34F-85FF-1887B49867EB}" type="presParOf" srcId="{8668932F-6392-A548-B727-83E74D45C788}" destId="{CE4D0097-A16D-C84F-8960-83FE7006078E}" srcOrd="0" destOrd="0" presId="urn:microsoft.com/office/officeart/2008/layout/VerticalCurvedList"/>
    <dgm:cxn modelId="{E3B2458F-36DF-E840-AF07-4CCB5E1BA67E}" type="presParOf" srcId="{CE4D0097-A16D-C84F-8960-83FE7006078E}" destId="{1F714D72-7B79-6B41-A710-16A21E62E8B2}" srcOrd="0" destOrd="0" presId="urn:microsoft.com/office/officeart/2008/layout/VerticalCurvedList"/>
    <dgm:cxn modelId="{C1C341B6-39AA-BC46-98A5-EEC794C8FAC2}" type="presParOf" srcId="{1F714D72-7B79-6B41-A710-16A21E62E8B2}" destId="{54EED333-DA5D-B243-99F6-D5C402C32DEF}" srcOrd="0" destOrd="0" presId="urn:microsoft.com/office/officeart/2008/layout/VerticalCurvedList"/>
    <dgm:cxn modelId="{C5775AB1-7840-6E4A-99B1-D6EF1FA51AE1}" type="presParOf" srcId="{1F714D72-7B79-6B41-A710-16A21E62E8B2}" destId="{5614902F-DDD8-DE4F-AFDE-CDD234BF496D}" srcOrd="1" destOrd="0" presId="urn:microsoft.com/office/officeart/2008/layout/VerticalCurvedList"/>
    <dgm:cxn modelId="{ECC5D5E3-9FCF-D04C-82D7-62671CC69989}" type="presParOf" srcId="{1F714D72-7B79-6B41-A710-16A21E62E8B2}" destId="{F52AA786-B3FD-2344-A7E6-D215BBECADFF}" srcOrd="2" destOrd="0" presId="urn:microsoft.com/office/officeart/2008/layout/VerticalCurvedList"/>
    <dgm:cxn modelId="{530E0A69-BD40-DA46-B09E-E21718D3F36F}" type="presParOf" srcId="{1F714D72-7B79-6B41-A710-16A21E62E8B2}" destId="{5E451D3D-2E8D-8843-B2EC-8BF53598A33C}" srcOrd="3" destOrd="0" presId="urn:microsoft.com/office/officeart/2008/layout/VerticalCurvedList"/>
    <dgm:cxn modelId="{E0855FAF-BC70-6E4D-A199-80170C0162B2}" type="presParOf" srcId="{CE4D0097-A16D-C84F-8960-83FE7006078E}" destId="{C7338B89-2BD0-2847-B862-9325A2EE1EF3}" srcOrd="1" destOrd="0" presId="urn:microsoft.com/office/officeart/2008/layout/VerticalCurvedList"/>
    <dgm:cxn modelId="{71569F01-4071-CE40-96D9-E380636AF491}" type="presParOf" srcId="{CE4D0097-A16D-C84F-8960-83FE7006078E}" destId="{2B7F6B1F-8C68-914F-9B94-517A4B5169A8}" srcOrd="2" destOrd="0" presId="urn:microsoft.com/office/officeart/2008/layout/VerticalCurvedList"/>
    <dgm:cxn modelId="{3EF23D70-88B8-704F-9BB1-DC7CBABB746B}" type="presParOf" srcId="{2B7F6B1F-8C68-914F-9B94-517A4B5169A8}" destId="{8098925D-EEE7-BF49-8EC5-CC7551FF3438}" srcOrd="0" destOrd="0" presId="urn:microsoft.com/office/officeart/2008/layout/VerticalCurvedList"/>
    <dgm:cxn modelId="{FFA4292E-742E-8140-A188-A7A1E11BA886}" type="presParOf" srcId="{CE4D0097-A16D-C84F-8960-83FE7006078E}" destId="{851F6E52-AEE2-3446-B801-4D98FB315B23}" srcOrd="3" destOrd="0" presId="urn:microsoft.com/office/officeart/2008/layout/VerticalCurvedList"/>
    <dgm:cxn modelId="{085BDA34-006D-A54A-AA6A-951DD1BFAC20}" type="presParOf" srcId="{CE4D0097-A16D-C84F-8960-83FE7006078E}" destId="{00AB93E9-C5D9-A943-8A0E-D24E4C13A2CC}" srcOrd="4" destOrd="0" presId="urn:microsoft.com/office/officeart/2008/layout/VerticalCurvedList"/>
    <dgm:cxn modelId="{5B77B64E-87E3-AD44-A27F-119E3F2B1C05}" type="presParOf" srcId="{00AB93E9-C5D9-A943-8A0E-D24E4C13A2CC}" destId="{01AE4BCD-0C87-5F42-BEAE-D60627E64FC0}" srcOrd="0" destOrd="0" presId="urn:microsoft.com/office/officeart/2008/layout/VerticalCurvedList"/>
    <dgm:cxn modelId="{4BA62065-69EB-7245-9183-19011E80A61D}" type="presParOf" srcId="{CE4D0097-A16D-C84F-8960-83FE7006078E}" destId="{BC6D3E05-583F-1F45-A7FD-31EDF94DCB79}" srcOrd="5" destOrd="0" presId="urn:microsoft.com/office/officeart/2008/layout/VerticalCurvedList"/>
    <dgm:cxn modelId="{811E510D-8B5B-964D-93E6-7950B15C2862}" type="presParOf" srcId="{CE4D0097-A16D-C84F-8960-83FE7006078E}" destId="{33C41E25-FA16-344D-8965-CC465287930E}" srcOrd="6" destOrd="0" presId="urn:microsoft.com/office/officeart/2008/layout/VerticalCurvedList"/>
    <dgm:cxn modelId="{163E58AD-321F-364B-9EAB-1EBFEB12ED14}" type="presParOf" srcId="{33C41E25-FA16-344D-8965-CC465287930E}" destId="{ECC8522A-6185-F849-BC7B-7E7B611AB4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0D850-54A3-DC47-A1FA-A98378539D05}" type="doc">
      <dgm:prSet loTypeId="urn:microsoft.com/office/officeart/2005/8/layout/hList6" loCatId="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BAF42647-0471-4B4B-87FC-52B1D8DE670C}">
      <dgm:prSet phldrT="[Text]"/>
      <dgm:spPr/>
      <dgm:t>
        <a:bodyPr/>
        <a:lstStyle/>
        <a:p>
          <a:r>
            <a:rPr lang="en-GB" dirty="0"/>
            <a:t>Simple user interface</a:t>
          </a:r>
        </a:p>
      </dgm:t>
    </dgm:pt>
    <dgm:pt modelId="{CE7EA665-CD9E-8B46-BF58-C5067F3F8DFD}" type="parTrans" cxnId="{5DE01346-9974-D14F-9799-7F5C1420B6FE}">
      <dgm:prSet/>
      <dgm:spPr/>
      <dgm:t>
        <a:bodyPr/>
        <a:lstStyle/>
        <a:p>
          <a:endParaRPr lang="en-GB"/>
        </a:p>
      </dgm:t>
    </dgm:pt>
    <dgm:pt modelId="{29EC425C-070F-7D4F-8B6F-68356D42520E}" type="sibTrans" cxnId="{5DE01346-9974-D14F-9799-7F5C1420B6FE}">
      <dgm:prSet/>
      <dgm:spPr/>
      <dgm:t>
        <a:bodyPr/>
        <a:lstStyle/>
        <a:p>
          <a:endParaRPr lang="en-GB"/>
        </a:p>
      </dgm:t>
    </dgm:pt>
    <dgm:pt modelId="{A946F35B-0E8F-8048-A019-B2108DDFA538}">
      <dgm:prSet phldrT="[Text]"/>
      <dgm:spPr/>
      <dgm:t>
        <a:bodyPr/>
        <a:lstStyle/>
        <a:p>
          <a:r>
            <a:rPr lang="en-GB" dirty="0"/>
            <a:t>Simple code</a:t>
          </a:r>
        </a:p>
      </dgm:t>
    </dgm:pt>
    <dgm:pt modelId="{CD371FE7-DDA3-FE47-A71B-531F95442055}" type="parTrans" cxnId="{1144217F-9F2D-0F45-AC64-86C7010F2811}">
      <dgm:prSet/>
      <dgm:spPr/>
      <dgm:t>
        <a:bodyPr/>
        <a:lstStyle/>
        <a:p>
          <a:endParaRPr lang="en-GB"/>
        </a:p>
      </dgm:t>
    </dgm:pt>
    <dgm:pt modelId="{826C2CB9-FB68-7B49-955E-1FD36D3ADA9E}" type="sibTrans" cxnId="{1144217F-9F2D-0F45-AC64-86C7010F2811}">
      <dgm:prSet/>
      <dgm:spPr/>
      <dgm:t>
        <a:bodyPr/>
        <a:lstStyle/>
        <a:p>
          <a:endParaRPr lang="en-GB"/>
        </a:p>
      </dgm:t>
    </dgm:pt>
    <dgm:pt modelId="{39BE2938-3F9D-464D-AA14-C797C43408D6}" type="pres">
      <dgm:prSet presAssocID="{8760D850-54A3-DC47-A1FA-A98378539D05}" presName="Name0" presStyleCnt="0">
        <dgm:presLayoutVars>
          <dgm:dir/>
          <dgm:resizeHandles val="exact"/>
        </dgm:presLayoutVars>
      </dgm:prSet>
      <dgm:spPr/>
    </dgm:pt>
    <dgm:pt modelId="{BF85AAC3-24C9-9C4D-832E-1F335E0168F9}" type="pres">
      <dgm:prSet presAssocID="{BAF42647-0471-4B4B-87FC-52B1D8DE670C}" presName="node" presStyleLbl="node1" presStyleIdx="0" presStyleCnt="2">
        <dgm:presLayoutVars>
          <dgm:bulletEnabled val="1"/>
        </dgm:presLayoutVars>
      </dgm:prSet>
      <dgm:spPr/>
    </dgm:pt>
    <dgm:pt modelId="{B5FBAF25-1EE8-0048-A6E3-DB752D072E65}" type="pres">
      <dgm:prSet presAssocID="{29EC425C-070F-7D4F-8B6F-68356D42520E}" presName="sibTrans" presStyleCnt="0"/>
      <dgm:spPr/>
    </dgm:pt>
    <dgm:pt modelId="{67448C14-5E28-9F44-A860-44FCA4977892}" type="pres">
      <dgm:prSet presAssocID="{A946F35B-0E8F-8048-A019-B2108DDFA538}" presName="node" presStyleLbl="node1" presStyleIdx="1" presStyleCnt="2">
        <dgm:presLayoutVars>
          <dgm:bulletEnabled val="1"/>
        </dgm:presLayoutVars>
      </dgm:prSet>
      <dgm:spPr/>
    </dgm:pt>
  </dgm:ptLst>
  <dgm:cxnLst>
    <dgm:cxn modelId="{5DE01346-9974-D14F-9799-7F5C1420B6FE}" srcId="{8760D850-54A3-DC47-A1FA-A98378539D05}" destId="{BAF42647-0471-4B4B-87FC-52B1D8DE670C}" srcOrd="0" destOrd="0" parTransId="{CE7EA665-CD9E-8B46-BF58-C5067F3F8DFD}" sibTransId="{29EC425C-070F-7D4F-8B6F-68356D42520E}"/>
    <dgm:cxn modelId="{E6E5506C-73C5-8A42-AFF3-E431F860811F}" type="presOf" srcId="{8760D850-54A3-DC47-A1FA-A98378539D05}" destId="{39BE2938-3F9D-464D-AA14-C797C43408D6}" srcOrd="0" destOrd="0" presId="urn:microsoft.com/office/officeart/2005/8/layout/hList6"/>
    <dgm:cxn modelId="{1144217F-9F2D-0F45-AC64-86C7010F2811}" srcId="{8760D850-54A3-DC47-A1FA-A98378539D05}" destId="{A946F35B-0E8F-8048-A019-B2108DDFA538}" srcOrd="1" destOrd="0" parTransId="{CD371FE7-DDA3-FE47-A71B-531F95442055}" sibTransId="{826C2CB9-FB68-7B49-955E-1FD36D3ADA9E}"/>
    <dgm:cxn modelId="{26DE8DBA-861B-E44E-BD71-5BFBC22F3170}" type="presOf" srcId="{A946F35B-0E8F-8048-A019-B2108DDFA538}" destId="{67448C14-5E28-9F44-A860-44FCA4977892}" srcOrd="0" destOrd="0" presId="urn:microsoft.com/office/officeart/2005/8/layout/hList6"/>
    <dgm:cxn modelId="{0838B5D5-E4E3-6B40-92FB-A2F18D41D974}" type="presOf" srcId="{BAF42647-0471-4B4B-87FC-52B1D8DE670C}" destId="{BF85AAC3-24C9-9C4D-832E-1F335E0168F9}" srcOrd="0" destOrd="0" presId="urn:microsoft.com/office/officeart/2005/8/layout/hList6"/>
    <dgm:cxn modelId="{C7BFB7EF-6C8C-AE4F-8A5C-C0F3376C4365}" type="presParOf" srcId="{39BE2938-3F9D-464D-AA14-C797C43408D6}" destId="{BF85AAC3-24C9-9C4D-832E-1F335E0168F9}" srcOrd="0" destOrd="0" presId="urn:microsoft.com/office/officeart/2005/8/layout/hList6"/>
    <dgm:cxn modelId="{5353DFF2-BE07-A448-9C92-652156115B20}" type="presParOf" srcId="{39BE2938-3F9D-464D-AA14-C797C43408D6}" destId="{B5FBAF25-1EE8-0048-A6E3-DB752D072E65}" srcOrd="1" destOrd="0" presId="urn:microsoft.com/office/officeart/2005/8/layout/hList6"/>
    <dgm:cxn modelId="{9CF8BA0B-B854-7345-B9F6-117A5897FD72}" type="presParOf" srcId="{39BE2938-3F9D-464D-AA14-C797C43408D6}" destId="{67448C14-5E28-9F44-A860-44FCA497789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4902F-DDD8-DE4F-AFDE-CDD234BF496D}">
      <dsp:nvSpPr>
        <dsp:cNvPr id="0" name=""/>
        <dsp:cNvSpPr/>
      </dsp:nvSpPr>
      <dsp:spPr>
        <a:xfrm>
          <a:off x="-4801283" y="-735869"/>
          <a:ext cx="5718655" cy="5718655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38B89-2BD0-2847-B862-9325A2EE1EF3}">
      <dsp:nvSpPr>
        <dsp:cNvPr id="0" name=""/>
        <dsp:cNvSpPr/>
      </dsp:nvSpPr>
      <dsp:spPr>
        <a:xfrm>
          <a:off x="590003" y="424691"/>
          <a:ext cx="6136543" cy="8493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4198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Ease of use</a:t>
          </a:r>
        </a:p>
      </dsp:txBody>
      <dsp:txXfrm>
        <a:off x="590003" y="424691"/>
        <a:ext cx="6136543" cy="849383"/>
      </dsp:txXfrm>
    </dsp:sp>
    <dsp:sp modelId="{8098925D-EEE7-BF49-8EC5-CC7551FF3438}">
      <dsp:nvSpPr>
        <dsp:cNvPr id="0" name=""/>
        <dsp:cNvSpPr/>
      </dsp:nvSpPr>
      <dsp:spPr>
        <a:xfrm>
          <a:off x="59139" y="318518"/>
          <a:ext cx="1061729" cy="1061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6E52-AEE2-3446-B801-4D98FB315B23}">
      <dsp:nvSpPr>
        <dsp:cNvPr id="0" name=""/>
        <dsp:cNvSpPr/>
      </dsp:nvSpPr>
      <dsp:spPr>
        <a:xfrm>
          <a:off x="898754" y="1698766"/>
          <a:ext cx="5827792" cy="849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4198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Updatable lists</a:t>
          </a:r>
        </a:p>
      </dsp:txBody>
      <dsp:txXfrm>
        <a:off x="898754" y="1698766"/>
        <a:ext cx="5827792" cy="849383"/>
      </dsp:txXfrm>
    </dsp:sp>
    <dsp:sp modelId="{01AE4BCD-0C87-5F42-BEAE-D60627E64FC0}">
      <dsp:nvSpPr>
        <dsp:cNvPr id="0" name=""/>
        <dsp:cNvSpPr/>
      </dsp:nvSpPr>
      <dsp:spPr>
        <a:xfrm>
          <a:off x="367890" y="1592593"/>
          <a:ext cx="1061729" cy="1061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D3E05-583F-1F45-A7FD-31EDF94DCB79}">
      <dsp:nvSpPr>
        <dsp:cNvPr id="0" name=""/>
        <dsp:cNvSpPr/>
      </dsp:nvSpPr>
      <dsp:spPr>
        <a:xfrm>
          <a:off x="590003" y="2972841"/>
          <a:ext cx="6136543" cy="8493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4198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Time saving</a:t>
          </a:r>
        </a:p>
      </dsp:txBody>
      <dsp:txXfrm>
        <a:off x="590003" y="2972841"/>
        <a:ext cx="6136543" cy="849383"/>
      </dsp:txXfrm>
    </dsp:sp>
    <dsp:sp modelId="{ECC8522A-6185-F849-BC7B-7E7B611AB48C}">
      <dsp:nvSpPr>
        <dsp:cNvPr id="0" name=""/>
        <dsp:cNvSpPr/>
      </dsp:nvSpPr>
      <dsp:spPr>
        <a:xfrm>
          <a:off x="59139" y="2866668"/>
          <a:ext cx="1061729" cy="1061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5AAC3-24C9-9C4D-832E-1F335E0168F9}">
      <dsp:nvSpPr>
        <dsp:cNvPr id="0" name=""/>
        <dsp:cNvSpPr/>
      </dsp:nvSpPr>
      <dsp:spPr>
        <a:xfrm rot="16200000">
          <a:off x="-1219375" y="1221251"/>
          <a:ext cx="4246916" cy="1804413"/>
        </a:xfrm>
        <a:prstGeom prst="flowChartManualOperati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903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Simple user interface</a:t>
          </a:r>
        </a:p>
      </dsp:txBody>
      <dsp:txXfrm rot="5400000">
        <a:off x="1876" y="849383"/>
        <a:ext cx="1804413" cy="2548150"/>
      </dsp:txXfrm>
    </dsp:sp>
    <dsp:sp modelId="{67448C14-5E28-9F44-A860-44FCA4977892}">
      <dsp:nvSpPr>
        <dsp:cNvPr id="0" name=""/>
        <dsp:cNvSpPr/>
      </dsp:nvSpPr>
      <dsp:spPr>
        <a:xfrm rot="16200000">
          <a:off x="720369" y="1221251"/>
          <a:ext cx="4246916" cy="1804413"/>
        </a:xfrm>
        <a:prstGeom prst="flowChartManualOperation">
          <a:avLst/>
        </a:prstGeom>
        <a:solidFill>
          <a:schemeClr val="accent3">
            <a:shade val="80000"/>
            <a:hueOff val="218907"/>
            <a:satOff val="-1431"/>
            <a:lumOff val="2455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903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Simple code</a:t>
          </a:r>
        </a:p>
      </dsp:txBody>
      <dsp:txXfrm rot="5400000">
        <a:off x="1941620" y="849383"/>
        <a:ext cx="1804413" cy="2548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FEEF-FABC-4F63-82C0-714D065C44F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300F-B8BD-4168-A016-60DDAB281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7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D41F1-ACE2-40EF-846D-7685F05F4EED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0C9A-E443-43EB-8C3B-78F7B4F1E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53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A5968-BE8D-4B48-B84F-33F80E326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95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8017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63290"/>
            <a:ext cx="8534400" cy="10755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70" y="328890"/>
            <a:ext cx="6904660" cy="26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06136" y="5698671"/>
            <a:ext cx="11985171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3" y="4705771"/>
            <a:ext cx="2048260" cy="204826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2368732" y="6068124"/>
            <a:ext cx="9609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A87578F-0E5B-4F47-B27B-349BA5B80A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77" y="6197230"/>
            <a:ext cx="2289527" cy="5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3" y="6197230"/>
            <a:ext cx="1712652" cy="5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04" y="6260230"/>
            <a:ext cx="2230821" cy="43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94" y="6197230"/>
            <a:ext cx="2228514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382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3651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13" y="2131827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013" y="349390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382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7382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66619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504144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27575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94314"/>
            <a:ext cx="7315200" cy="68847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063930" y="6356351"/>
            <a:ext cx="1878150" cy="365125"/>
          </a:xfrm>
          <a:prstGeom prst="rect">
            <a:avLst/>
          </a:prstGeom>
        </p:spPr>
        <p:txBody>
          <a:bodyPr/>
          <a:lstStyle/>
          <a:p>
            <a:fld id="{FCB80250-5976-DA4E-B3DB-B6CE2A398DDC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9920" y="6356350"/>
            <a:ext cx="1834606" cy="365125"/>
          </a:xfrm>
          <a:prstGeom prst="rect">
            <a:avLst/>
          </a:prstGeom>
        </p:spPr>
        <p:txBody>
          <a:bodyPr/>
          <a:lstStyle/>
          <a:p>
            <a:fld id="{5DB913AD-0EF4-8649-BC54-E635E3F8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2465" y="6068124"/>
            <a:ext cx="118059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87578F-0E5B-4F47-B27B-349BA5B80A5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77" y="6177731"/>
            <a:ext cx="2284603" cy="55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4" y="6177731"/>
            <a:ext cx="732632" cy="55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3" y="6177731"/>
            <a:ext cx="1708969" cy="55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19" y="6216131"/>
            <a:ext cx="2478691" cy="4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37" y="6177131"/>
            <a:ext cx="2228514" cy="558000"/>
          </a:xfrm>
          <a:prstGeom prst="rect">
            <a:avLst/>
          </a:prstGeom>
        </p:spPr>
      </p:pic>
      <p:sp>
        <p:nvSpPr>
          <p:cNvPr id="15" name="TextBox 1"/>
          <p:cNvSpPr txBox="1"/>
          <p:nvPr userDrawn="1"/>
        </p:nvSpPr>
        <p:spPr>
          <a:xfrm>
            <a:off x="9723718" y="2050"/>
            <a:ext cx="240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#digitalshoestring</a:t>
            </a:r>
          </a:p>
        </p:txBody>
      </p:sp>
    </p:spTree>
    <p:extLst>
      <p:ext uri="{BB962C8B-B14F-4D97-AF65-F5344CB8AC3E}">
        <p14:creationId xmlns:p14="http://schemas.microsoft.com/office/powerpoint/2010/main" val="23055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280" y="3406722"/>
            <a:ext cx="9381737" cy="2241545"/>
          </a:xfrm>
        </p:spPr>
        <p:txBody>
          <a:bodyPr>
            <a:normAutofit/>
          </a:bodyPr>
          <a:lstStyle/>
          <a:p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Kwahz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Intelligent Fault Diagnosis Assistance</a:t>
            </a:r>
          </a:p>
          <a:p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Ziyi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Han You, Thomas, Jia Wei, Aldric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06" y="4950414"/>
            <a:ext cx="1308273" cy="621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37" y="5251786"/>
            <a:ext cx="1371673" cy="3200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59" y="5220890"/>
            <a:ext cx="823054" cy="3215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08" y="5220890"/>
            <a:ext cx="1752587" cy="3237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90" y="5123534"/>
            <a:ext cx="943046" cy="5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lded Corner 37">
            <a:extLst>
              <a:ext uri="{FF2B5EF4-FFF2-40B4-BE49-F238E27FC236}">
                <a16:creationId xmlns:a16="http://schemas.microsoft.com/office/drawing/2014/main" id="{A80FDAF8-76C8-2543-BCB8-47A55A04D82C}"/>
              </a:ext>
            </a:extLst>
          </p:cNvPr>
          <p:cNvSpPr/>
          <p:nvPr/>
        </p:nvSpPr>
        <p:spPr>
          <a:xfrm>
            <a:off x="9725378" y="1723860"/>
            <a:ext cx="1857022" cy="1614311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702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friendly, simple, cheap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86BACD-1EE9-3D45-BB28-A33BD852B792}"/>
              </a:ext>
            </a:extLst>
          </p:cNvPr>
          <p:cNvSpPr/>
          <p:nvPr/>
        </p:nvSpPr>
        <p:spPr>
          <a:xfrm>
            <a:off x="1089378" y="2834271"/>
            <a:ext cx="2935111" cy="1219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573B9-AF31-DD44-AA57-648659BB7FEE}"/>
              </a:ext>
            </a:extLst>
          </p:cNvPr>
          <p:cNvSpPr txBox="1"/>
          <p:nvPr/>
        </p:nvSpPr>
        <p:spPr>
          <a:xfrm>
            <a:off x="1320799" y="2967335"/>
            <a:ext cx="247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 loads which machine they are having problems with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9CB819-475A-FE43-BEE2-30FF4E949785}"/>
              </a:ext>
            </a:extLst>
          </p:cNvPr>
          <p:cNvSpPr/>
          <p:nvPr/>
        </p:nvSpPr>
        <p:spPr>
          <a:xfrm>
            <a:off x="4397022" y="2834271"/>
            <a:ext cx="2935111" cy="1219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3CF3-8318-9245-B913-24B7CF712613}"/>
              </a:ext>
            </a:extLst>
          </p:cNvPr>
          <p:cNvSpPr txBox="1"/>
          <p:nvPr/>
        </p:nvSpPr>
        <p:spPr>
          <a:xfrm>
            <a:off x="4628443" y="2967335"/>
            <a:ext cx="247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Chatbot recognizes keywords typed via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E42322-17A9-0447-B5D7-37F0D57101BE}"/>
              </a:ext>
            </a:extLst>
          </p:cNvPr>
          <p:cNvSpPr/>
          <p:nvPr/>
        </p:nvSpPr>
        <p:spPr>
          <a:xfrm>
            <a:off x="7704667" y="2843179"/>
            <a:ext cx="2935111" cy="1219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3C6EF-2644-F94C-A1E5-F65AC7078B8D}"/>
              </a:ext>
            </a:extLst>
          </p:cNvPr>
          <p:cNvSpPr txBox="1"/>
          <p:nvPr/>
        </p:nvSpPr>
        <p:spPr>
          <a:xfrm>
            <a:off x="7936088" y="2976243"/>
            <a:ext cx="247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 are recommended based on keywords </a:t>
            </a:r>
            <a:r>
              <a:rPr lang="en-US" dirty="0" err="1"/>
              <a:t>recognised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F5DB47-5FB2-8640-AECE-9EEF818D4B50}"/>
              </a:ext>
            </a:extLst>
          </p:cNvPr>
          <p:cNvSpPr/>
          <p:nvPr/>
        </p:nvSpPr>
        <p:spPr>
          <a:xfrm>
            <a:off x="7704667" y="4602924"/>
            <a:ext cx="2935111" cy="1219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D460C-D41E-004C-BA99-F0EC8A2739C8}"/>
              </a:ext>
            </a:extLst>
          </p:cNvPr>
          <p:cNvSpPr txBox="1"/>
          <p:nvPr/>
        </p:nvSpPr>
        <p:spPr>
          <a:xfrm>
            <a:off x="7936088" y="4894033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determines if solution works or not.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1F40EB-0697-9C45-8DEE-BB997FC5768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24489" y="3443871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E7CA4-6DA7-334F-874C-E668F81BEB41}"/>
              </a:ext>
            </a:extLst>
          </p:cNvPr>
          <p:cNvCxnSpPr/>
          <p:nvPr/>
        </p:nvCxnSpPr>
        <p:spPr>
          <a:xfrm>
            <a:off x="7332134" y="3452779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B905E-2BBD-5B45-A076-39EC977D773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172221" y="4045446"/>
            <a:ext cx="2" cy="557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7D86EC8-7417-D649-9BB8-D7D09B0A017C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5864579" y="4053472"/>
            <a:ext cx="1840087" cy="10272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3434EB-7A8C-CB4B-A38C-38D7F01FAA7F}"/>
              </a:ext>
            </a:extLst>
          </p:cNvPr>
          <p:cNvSpPr txBox="1"/>
          <p:nvPr/>
        </p:nvSpPr>
        <p:spPr>
          <a:xfrm>
            <a:off x="6056489" y="4689534"/>
            <a:ext cx="1461911" cy="37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nope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90BD44F-F20B-D246-AC93-351F6806CC57}"/>
              </a:ext>
            </a:extLst>
          </p:cNvPr>
          <p:cNvCxnSpPr>
            <a:cxnSpLocks/>
          </p:cNvCxnSpPr>
          <p:nvPr/>
        </p:nvCxnSpPr>
        <p:spPr>
          <a:xfrm rot="10800000">
            <a:off x="1552223" y="4062379"/>
            <a:ext cx="6152443" cy="1368338"/>
          </a:xfrm>
          <a:prstGeom prst="bentConnector3">
            <a:avLst>
              <a:gd name="adj1" fmla="val 99908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809185-8EB5-3E43-91A6-94B1975FD984}"/>
              </a:ext>
            </a:extLst>
          </p:cNvPr>
          <p:cNvSpPr txBox="1"/>
          <p:nvPr/>
        </p:nvSpPr>
        <p:spPr>
          <a:xfrm>
            <a:off x="6217355" y="5463286"/>
            <a:ext cx="1134533" cy="37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4" name="Snip Diagonal Corner of Rectangle 33">
            <a:extLst>
              <a:ext uri="{FF2B5EF4-FFF2-40B4-BE49-F238E27FC236}">
                <a16:creationId xmlns:a16="http://schemas.microsoft.com/office/drawing/2014/main" id="{4378AF98-1F45-B245-BC6E-8330B1D73E5E}"/>
              </a:ext>
            </a:extLst>
          </p:cNvPr>
          <p:cNvSpPr/>
          <p:nvPr/>
        </p:nvSpPr>
        <p:spPr>
          <a:xfrm>
            <a:off x="2164644" y="4565776"/>
            <a:ext cx="3087513" cy="737480"/>
          </a:xfrm>
          <a:prstGeom prst="snip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2C9BE6-9426-FD48-A89F-8434CA628C44}"/>
              </a:ext>
            </a:extLst>
          </p:cNvPr>
          <p:cNvSpPr txBox="1"/>
          <p:nvPr/>
        </p:nvSpPr>
        <p:spPr>
          <a:xfrm>
            <a:off x="2164644" y="4611350"/>
            <a:ext cx="308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 list priorities updated based on success of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D2F9-0A4C-8846-A1C1-731C50628863}"/>
              </a:ext>
            </a:extLst>
          </p:cNvPr>
          <p:cNvSpPr txBox="1"/>
          <p:nvPr/>
        </p:nvSpPr>
        <p:spPr>
          <a:xfrm>
            <a:off x="9826978" y="1853317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 are </a:t>
            </a:r>
            <a:r>
              <a:rPr lang="en-US" dirty="0" err="1"/>
              <a:t>prioritised</a:t>
            </a:r>
            <a:r>
              <a:rPr lang="en-US" dirty="0"/>
              <a:t> via a dictionary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BB188-54C5-8A4C-A04F-96785C9F45E8}"/>
              </a:ext>
            </a:extLst>
          </p:cNvPr>
          <p:cNvSpPr txBox="1"/>
          <p:nvPr/>
        </p:nvSpPr>
        <p:spPr>
          <a:xfrm>
            <a:off x="5277556" y="2155685"/>
            <a:ext cx="44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F4AD166C-266F-214C-9877-EC65F3619AFC}"/>
              </a:ext>
            </a:extLst>
          </p:cNvPr>
          <p:cNvSpPr/>
          <p:nvPr/>
        </p:nvSpPr>
        <p:spPr>
          <a:xfrm rot="16200000">
            <a:off x="7408874" y="783733"/>
            <a:ext cx="219053" cy="36912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171C1-2387-3D4D-8839-39C4B04AA67F}"/>
              </a:ext>
            </a:extLst>
          </p:cNvPr>
          <p:cNvSpPr txBox="1"/>
          <p:nvPr/>
        </p:nvSpPr>
        <p:spPr>
          <a:xfrm rot="5400000">
            <a:off x="10286999" y="502785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12166-5491-EE4B-8F9A-E42EC99965C1}"/>
              </a:ext>
            </a:extLst>
          </p:cNvPr>
          <p:cNvSpPr txBox="1"/>
          <p:nvPr/>
        </p:nvSpPr>
        <p:spPr>
          <a:xfrm>
            <a:off x="1072503" y="2439101"/>
            <a:ext cx="29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User-interface</a:t>
            </a:r>
          </a:p>
        </p:txBody>
      </p:sp>
    </p:spTree>
    <p:extLst>
      <p:ext uri="{BB962C8B-B14F-4D97-AF65-F5344CB8AC3E}">
        <p14:creationId xmlns:p14="http://schemas.microsoft.com/office/powerpoint/2010/main" val="1518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0016"/>
            <a:ext cx="10972800" cy="1143000"/>
          </a:xfrm>
        </p:spPr>
        <p:txBody>
          <a:bodyPr/>
          <a:lstStyle/>
          <a:p>
            <a:r>
              <a:rPr lang="en-US" dirty="0"/>
              <a:t>Shoestring Compliance</a:t>
            </a:r>
            <a:endParaRPr lang="en-GB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7DF4669B-40A1-B248-8DC9-A9881978129F}"/>
              </a:ext>
            </a:extLst>
          </p:cNvPr>
          <p:cNvSpPr/>
          <p:nvPr/>
        </p:nvSpPr>
        <p:spPr>
          <a:xfrm>
            <a:off x="330199" y="2253016"/>
            <a:ext cx="3623733" cy="1833561"/>
          </a:xfrm>
          <a:prstGeom prst="foldedCorner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11E39F8-7851-9149-960B-C8D844DA6E21}"/>
              </a:ext>
            </a:extLst>
          </p:cNvPr>
          <p:cNvSpPr/>
          <p:nvPr/>
        </p:nvSpPr>
        <p:spPr>
          <a:xfrm>
            <a:off x="4284133" y="2253015"/>
            <a:ext cx="3623733" cy="23980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533B2E7-1B70-BE42-A19B-6FACDCA83BCD}"/>
              </a:ext>
            </a:extLst>
          </p:cNvPr>
          <p:cNvSpPr/>
          <p:nvPr/>
        </p:nvSpPr>
        <p:spPr>
          <a:xfrm>
            <a:off x="8238068" y="2253016"/>
            <a:ext cx="3623733" cy="2601205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8F3B0-A39E-1245-9380-4A1047BAD03C}"/>
              </a:ext>
            </a:extLst>
          </p:cNvPr>
          <p:cNvSpPr txBox="1"/>
          <p:nvPr/>
        </p:nvSpPr>
        <p:spPr>
          <a:xfrm>
            <a:off x="462844" y="2370666"/>
            <a:ext cx="3307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software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 used are all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on disk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EB1EA-AB07-5042-A849-ACA82A82FD52}"/>
              </a:ext>
            </a:extLst>
          </p:cNvPr>
          <p:cNvSpPr txBox="1"/>
          <p:nvPr/>
        </p:nvSpPr>
        <p:spPr>
          <a:xfrm>
            <a:off x="4442176" y="2370666"/>
            <a:ext cx="3307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Off-the-shelf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simpler chatbot, with the addition of our feedback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mixture of pre-existing Python libraries for the entire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67E8A-9395-4849-8B2B-6AFCA43422D6}"/>
              </a:ext>
            </a:extLst>
          </p:cNvPr>
          <p:cNvSpPr txBox="1"/>
          <p:nvPr/>
        </p:nvSpPr>
        <p:spPr>
          <a:xfrm>
            <a:off x="8376355" y="2370666"/>
            <a:ext cx="33076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sourced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Anyone can alter the keywords within to fit their own machine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 used can be updated and altered to provide better efficiency in updating list of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SMEs</a:t>
            </a:r>
            <a:endParaRPr lang="en-GB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236719-766B-164D-8B64-C89E8BF85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50404"/>
              </p:ext>
            </p:extLst>
          </p:nvPr>
        </p:nvGraphicFramePr>
        <p:xfrm>
          <a:off x="5080000" y="1417639"/>
          <a:ext cx="6784623" cy="424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A78FE78-6A0D-EF44-A945-CAC60C727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120178"/>
              </p:ext>
            </p:extLst>
          </p:nvPr>
        </p:nvGraphicFramePr>
        <p:xfrm>
          <a:off x="970845" y="1305542"/>
          <a:ext cx="3747910" cy="424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401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oestring.potx" id="{50478DFD-9E34-44EF-8FF3-917084E862D0}" vid="{EE0B4299-BB2B-482F-89F0-C6F0F9373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7D047F6835E45A4FFC6240293A20B" ma:contentTypeVersion="2" ma:contentTypeDescription="Create a new document." ma:contentTypeScope="" ma:versionID="0c73d97fe3ffe87ac519cafdd0244dab">
  <xsd:schema xmlns:xsd="http://www.w3.org/2001/XMLSchema" xmlns:xs="http://www.w3.org/2001/XMLSchema" xmlns:p="http://schemas.microsoft.com/office/2006/metadata/properties" xmlns:ns2="2b8381e8-5892-42e9-9572-de43f210b78c" targetNamespace="http://schemas.microsoft.com/office/2006/metadata/properties" ma:root="true" ma:fieldsID="bb1bef8741ed31560b97f937fb4a6b9c" ns2:_="">
    <xsd:import namespace="2b8381e8-5892-42e9-9572-de43f210b7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381e8-5892-42e9-9572-de43f210b7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2C59C-961C-418C-9A67-551B0B96269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acf70c92-e0c5-491f-b9fa-b9d76143b4d3"/>
    <ds:schemaRef ds:uri="c4045cf8-c311-4480-b95c-5d710b6cb24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1122F8-B0F2-476F-B04E-2DBE7F003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381e8-5892-42e9-9572-de43f210b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E3A6E-E74B-4E25-BDB7-3A14E20A2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Shoestring</Template>
  <TotalTime>1382</TotalTime>
  <Words>162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PowerPoint Presentation</vt:lpstr>
      <vt:lpstr>Solution</vt:lpstr>
      <vt:lpstr>Shoestring Compliance</vt:lpstr>
      <vt:lpstr>Benefits for SMEs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Hawkridge</dc:creator>
  <cp:lastModifiedBy>Aldric Goh</cp:lastModifiedBy>
  <cp:revision>124</cp:revision>
  <dcterms:created xsi:type="dcterms:W3CDTF">2019-10-08T15:40:31Z</dcterms:created>
  <dcterms:modified xsi:type="dcterms:W3CDTF">2020-10-25T07:57:14Z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0x010100C0B7D047F6835E45A4FFC6240293A20B</vt:lpwstr>
  </property>
</Properties>
</file>