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6C4C-CB80-77BB-C225-25DC567BA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66FCB-D430-7BB7-3949-82D825E3D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59CFD-55AE-8998-E922-0CC91686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42EC-8508-4DF4-899B-E4AD1AB4271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05114-55E8-FF76-A164-CC8F16D8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9EA73-9751-E2EA-59F8-7779CD2D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1539-90A9-4F45-8B5C-0472F6B5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56A0-EF92-BD26-CB5A-5F09D7A1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27BC8-F97F-D59F-82BF-DD2FF0320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E1FC0-502B-57EC-77AD-6880D28E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42EC-8508-4DF4-899B-E4AD1AB4271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C7A1E-4B41-848E-8AF5-F417EEC3C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FB8FF-FCF8-7244-0B76-AC513DFA3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1539-90A9-4F45-8B5C-0472F6B5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5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B38E1-1345-53E8-AA4C-5C6CE48EB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B1780-0401-0873-1B75-4394BF2C5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ACD3D-F6C8-04C9-C60C-90B1B6EF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42EC-8508-4DF4-899B-E4AD1AB4271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FDF17-F662-A324-CC66-6CD979FB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5956B-876C-4CF0-3620-D183943E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1539-90A9-4F45-8B5C-0472F6B5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0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5CE9-351E-1AD8-E0B8-92C017DA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35D94-56AE-DDF3-EC74-0D68EEEDE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5528E-F187-E030-1B27-1031AC22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42EC-8508-4DF4-899B-E4AD1AB4271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2EAB6-D26A-50F1-A3EE-D59646A6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AD773-0DD0-9F4E-0D23-500DA5BC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1539-90A9-4F45-8B5C-0472F6B5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3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B469-77C9-F301-0E69-C2059E81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AB009-7595-0D41-88CE-9F27A080B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85942-BC56-2FA3-C8F6-9B343FA0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42EC-8508-4DF4-899B-E4AD1AB4271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D76BA-CB6F-B9A3-AD27-D26736A8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812C0-14C8-BF4E-A04F-7362A3FB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1539-90A9-4F45-8B5C-0472F6B5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7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AC35-E0E1-3CBF-BF6E-697F3AE4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95CF5-4D1F-F9D7-5B91-9DD4C8C33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E0DE0-ABF5-0E34-B766-7C5B0E135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B6248-9198-7123-D519-D676084C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42EC-8508-4DF4-899B-E4AD1AB4271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F7F49-8523-1CB2-F813-F363803E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A377A-9723-B538-3B5A-77E6953D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1539-90A9-4F45-8B5C-0472F6B5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0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ABF6-4DF6-1EF1-33CE-D87685A6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7832A-3BC1-3636-AC5A-D3668941B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5E322-9113-28EB-F32C-A56AEDB7A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3B47A-E094-DC70-5EE2-E4FFBC792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C73344-D544-7636-DB6B-C98100B67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9D05E2-1979-F51F-2A20-9E021B77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42EC-8508-4DF4-899B-E4AD1AB4271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8C40A-938D-9DD7-2853-624BE3FC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14637A-4AA5-41FC-4CC5-894ED9CE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1539-90A9-4F45-8B5C-0472F6B5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1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973C-343D-4E20-DBB3-BB2029DF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9DA57-A41D-02FE-6772-6FA7109D5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42EC-8508-4DF4-899B-E4AD1AB4271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F2A8C-EAEC-A9E8-A98F-F1828C45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5EC31-1E24-28A3-DB41-5A104039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1539-90A9-4F45-8B5C-0472F6B5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5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A4C63B-0FDB-1D17-6AAC-6DF0EF7F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42EC-8508-4DF4-899B-E4AD1AB4271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93DB9-366C-BD07-8468-3D2F99C3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1373A-6BBB-7FEC-CF5D-5C3A0808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1539-90A9-4F45-8B5C-0472F6B5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2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9EFA-F5FD-00BE-EBDE-D5362C0E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47901-B61D-98F0-8B18-93A6549FD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282F0-F718-89A5-F660-F5A8DE2F8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CB1B6-7201-1AD3-5D3A-40DEA86E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42EC-8508-4DF4-899B-E4AD1AB4271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24C24-2097-15E0-B9E3-83D2698F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59D92-FA1F-F4E7-E725-E2E31B99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1539-90A9-4F45-8B5C-0472F6B5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8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FB13-4AE5-F2ED-7796-0D8798DF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E9283-7717-AFB6-AF3D-6E012273D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24972-E19D-18C7-2594-27F9DDFDA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36045-F324-BC24-C994-63286ECF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42EC-8508-4DF4-899B-E4AD1AB4271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670BD-B604-EC27-E2EF-9CF38732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788AC-9993-8256-39FF-6D25CD34A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1539-90A9-4F45-8B5C-0472F6B5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1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22AF69-640B-75C1-D1EB-989F7016F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E79CD-6111-8549-28B7-2266DC741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3CD45-6A74-B70D-6496-1D2FD734F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542EC-8508-4DF4-899B-E4AD1AB4271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81C65-16E4-5620-BCA7-AE76548C3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56EBB-3DBF-B7F0-0B6D-B1A2429E9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41539-90A9-4F45-8B5C-0472F6B5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2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5A37E15-F7FA-4035-33F0-88111E2939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616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utoShape 4" descr="image">
            <a:extLst>
              <a:ext uri="{FF2B5EF4-FFF2-40B4-BE49-F238E27FC236}">
                <a16:creationId xmlns:a16="http://schemas.microsoft.com/office/drawing/2014/main" id="{28A53D1D-C109-6C05-1E4D-3480D77045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493FE9-58E6-32CE-15C1-45D614013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861" y="357032"/>
            <a:ext cx="7904278" cy="611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A756FE-401D-A685-B7A0-C7F1980EF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7" y="2145506"/>
            <a:ext cx="3933783" cy="2440208"/>
          </a:xfrm>
          <a:prstGeom prst="rect">
            <a:avLst/>
          </a:prstGeom>
        </p:spPr>
      </p:pic>
      <p:sp>
        <p:nvSpPr>
          <p:cNvPr id="7" name="AutoShape 4" descr="image">
            <a:extLst>
              <a:ext uri="{FF2B5EF4-FFF2-40B4-BE49-F238E27FC236}">
                <a16:creationId xmlns:a16="http://schemas.microsoft.com/office/drawing/2014/main" id="{28A53D1D-C109-6C05-1E4D-3480D77045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29952" y="38134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65BB9F-448D-E975-39CC-661BD9D39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592" y="2151299"/>
            <a:ext cx="3657936" cy="23139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41A12E-12F8-989E-5943-210281CED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161" y="1904445"/>
            <a:ext cx="3467668" cy="259484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8B37B1-864E-0F46-4A90-CDEB801F0131}"/>
              </a:ext>
            </a:extLst>
          </p:cNvPr>
          <p:cNvSpPr/>
          <p:nvPr/>
        </p:nvSpPr>
        <p:spPr>
          <a:xfrm>
            <a:off x="924319" y="1422932"/>
            <a:ext cx="2314280" cy="3770721"/>
          </a:xfrm>
          <a:prstGeom prst="roundRect">
            <a:avLst>
              <a:gd name="adj" fmla="val 723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35520E0-0AC9-BAEB-5CD8-5C9ECAAA372B}"/>
              </a:ext>
            </a:extLst>
          </p:cNvPr>
          <p:cNvSpPr/>
          <p:nvPr/>
        </p:nvSpPr>
        <p:spPr>
          <a:xfrm>
            <a:off x="3502711" y="1422931"/>
            <a:ext cx="3889825" cy="3770721"/>
          </a:xfrm>
          <a:prstGeom prst="roundRect">
            <a:avLst>
              <a:gd name="adj" fmla="val 291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B3F47E-6F16-49DF-AC08-718C6CC08491}"/>
              </a:ext>
            </a:extLst>
          </p:cNvPr>
          <p:cNvSpPr/>
          <p:nvPr/>
        </p:nvSpPr>
        <p:spPr>
          <a:xfrm>
            <a:off x="7656648" y="1412238"/>
            <a:ext cx="3889825" cy="3770721"/>
          </a:xfrm>
          <a:prstGeom prst="roundRect">
            <a:avLst>
              <a:gd name="adj" fmla="val 291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CC1F-3311-157D-C8A0-72A32CDE640E}"/>
              </a:ext>
            </a:extLst>
          </p:cNvPr>
          <p:cNvSpPr txBox="1"/>
          <p:nvPr/>
        </p:nvSpPr>
        <p:spPr>
          <a:xfrm>
            <a:off x="924319" y="1009934"/>
            <a:ext cx="231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D3C9B7-3CFD-E5B2-1B37-034050E02CD4}"/>
              </a:ext>
            </a:extLst>
          </p:cNvPr>
          <p:cNvSpPr txBox="1"/>
          <p:nvPr/>
        </p:nvSpPr>
        <p:spPr>
          <a:xfrm>
            <a:off x="3502711" y="958071"/>
            <a:ext cx="388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Training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624ABD-4CD2-1AB5-5B43-41FD3391B2FA}"/>
              </a:ext>
            </a:extLst>
          </p:cNvPr>
          <p:cNvSpPr txBox="1"/>
          <p:nvPr/>
        </p:nvSpPr>
        <p:spPr>
          <a:xfrm>
            <a:off x="7656647" y="969897"/>
            <a:ext cx="388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Result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F86AB2-F041-064C-3810-B8DA8B177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591" y="1892315"/>
            <a:ext cx="3657935" cy="283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6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8D5D4F-0666-0EB4-D67C-7E90626273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00"/>
          <a:stretch/>
        </p:blipFill>
        <p:spPr>
          <a:xfrm>
            <a:off x="4392889" y="734935"/>
            <a:ext cx="7480103" cy="4842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9595B8-9A0F-E5ED-6F33-1F74C2836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1" y="654807"/>
            <a:ext cx="2809187" cy="28980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BA1D87-D622-29BD-9681-B8E4C320E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211" y="3429000"/>
            <a:ext cx="2779917" cy="271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6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BD88614-ACAE-1759-9295-8520A6F5BB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616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2C1BC7-8307-078F-392E-526BBFC41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774" y="2373459"/>
            <a:ext cx="3928736" cy="8896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E7D693-AA15-D360-549B-5AFE40D8B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113" y="2373459"/>
            <a:ext cx="3516268" cy="8896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8D43AB-B4A9-0DF1-2B68-C4A5A7788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772" y="4125332"/>
            <a:ext cx="3928735" cy="8714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A48149-9299-11A7-7560-1554325D99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4924" y="4125332"/>
            <a:ext cx="3485854" cy="871464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97E9331-DC82-5FFB-ECB7-54A8C59E7164}"/>
              </a:ext>
            </a:extLst>
          </p:cNvPr>
          <p:cNvSpPr/>
          <p:nvPr/>
        </p:nvSpPr>
        <p:spPr>
          <a:xfrm>
            <a:off x="3540772" y="1663831"/>
            <a:ext cx="3892263" cy="484313"/>
          </a:xfrm>
          <a:prstGeom prst="roundRect">
            <a:avLst/>
          </a:prstGeom>
          <a:solidFill>
            <a:srgbClr val="1616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5-Fold Cross Validation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CE59A9-B7B5-054E-8CF2-2EB1F42178C7}"/>
              </a:ext>
            </a:extLst>
          </p:cNvPr>
          <p:cNvSpPr/>
          <p:nvPr/>
        </p:nvSpPr>
        <p:spPr>
          <a:xfrm>
            <a:off x="7731113" y="1638362"/>
            <a:ext cx="3499665" cy="484313"/>
          </a:xfrm>
          <a:prstGeom prst="roundRect">
            <a:avLst/>
          </a:prstGeom>
          <a:solidFill>
            <a:srgbClr val="1616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Data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D1556D01-7976-CA31-2C7B-73C050721E4B}"/>
              </a:ext>
            </a:extLst>
          </p:cNvPr>
          <p:cNvSpPr/>
          <p:nvPr/>
        </p:nvSpPr>
        <p:spPr>
          <a:xfrm>
            <a:off x="944619" y="2392984"/>
            <a:ext cx="1915236" cy="870134"/>
          </a:xfrm>
          <a:prstGeom prst="homePlate">
            <a:avLst/>
          </a:prstGeom>
          <a:solidFill>
            <a:srgbClr val="1616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MLP</a:t>
            </a:r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983E7147-7B5F-7947-BD33-2B05634260DA}"/>
              </a:ext>
            </a:extLst>
          </p:cNvPr>
          <p:cNvSpPr/>
          <p:nvPr/>
        </p:nvSpPr>
        <p:spPr>
          <a:xfrm>
            <a:off x="944619" y="4129293"/>
            <a:ext cx="1915236" cy="870134"/>
          </a:xfrm>
          <a:prstGeom prst="homePlate">
            <a:avLst/>
          </a:prstGeom>
          <a:solidFill>
            <a:srgbClr val="1616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Random </a:t>
            </a:r>
          </a:p>
          <a:p>
            <a:pPr algn="ctr"/>
            <a:r>
              <a:rPr lang="en-US" sz="1400" dirty="0"/>
              <a:t>Forest</a:t>
            </a: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45319E2A-97CD-52BA-F6CF-68C7E246C8CD}"/>
              </a:ext>
            </a:extLst>
          </p:cNvPr>
          <p:cNvSpPr/>
          <p:nvPr/>
        </p:nvSpPr>
        <p:spPr>
          <a:xfrm>
            <a:off x="2775045" y="2488442"/>
            <a:ext cx="250209" cy="774676"/>
          </a:xfrm>
          <a:prstGeom prst="chevron">
            <a:avLst>
              <a:gd name="adj" fmla="val 9060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36EDF04E-9060-DDBB-7AF8-E7310679EAB9}"/>
              </a:ext>
            </a:extLst>
          </p:cNvPr>
          <p:cNvSpPr/>
          <p:nvPr/>
        </p:nvSpPr>
        <p:spPr>
          <a:xfrm>
            <a:off x="2775044" y="4125332"/>
            <a:ext cx="250209" cy="774676"/>
          </a:xfrm>
          <a:prstGeom prst="chevron">
            <a:avLst>
              <a:gd name="adj" fmla="val 9060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002F017-496D-90BF-46AE-9B9FEAC54B1E}"/>
              </a:ext>
            </a:extLst>
          </p:cNvPr>
          <p:cNvCxnSpPr>
            <a:cxnSpLocks/>
          </p:cNvCxnSpPr>
          <p:nvPr/>
        </p:nvCxnSpPr>
        <p:spPr>
          <a:xfrm>
            <a:off x="3630304" y="2148144"/>
            <a:ext cx="390326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6DA3F6-DC73-EFFC-C045-A0B6AE30E42C}"/>
              </a:ext>
            </a:extLst>
          </p:cNvPr>
          <p:cNvCxnSpPr>
            <a:cxnSpLocks/>
          </p:cNvCxnSpPr>
          <p:nvPr/>
        </p:nvCxnSpPr>
        <p:spPr>
          <a:xfrm>
            <a:off x="7797421" y="2148144"/>
            <a:ext cx="343335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55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76B3655-DD3D-5170-B34D-285CA33CC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530" y="1030615"/>
            <a:ext cx="2461378" cy="190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45B4B5A-1D61-FB9A-6B4C-F0FAF09D8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989" y="3583885"/>
            <a:ext cx="2062919" cy="22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eras - Reviews, Pros &amp; Cons | Companies using Keras">
            <a:extLst>
              <a:ext uri="{FF2B5EF4-FFF2-40B4-BE49-F238E27FC236}">
                <a16:creationId xmlns:a16="http://schemas.microsoft.com/office/drawing/2014/main" id="{2B1ADB36-0564-7A07-2029-1EC822469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450" y="1030615"/>
            <a:ext cx="1892641" cy="189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57A3ABD-9AF6-396D-FF09-8810CC5C4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859" y="3471420"/>
            <a:ext cx="2218831" cy="237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99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Mbamali ALDRIDGE</dc:creator>
  <cp:lastModifiedBy>Mbamali ALDRIDGE</cp:lastModifiedBy>
  <cp:revision>1</cp:revision>
  <dcterms:created xsi:type="dcterms:W3CDTF">2023-12-31T15:33:52Z</dcterms:created>
  <dcterms:modified xsi:type="dcterms:W3CDTF">2023-12-31T16:49:30Z</dcterms:modified>
</cp:coreProperties>
</file>