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7956-5CB2-FA10-DE82-91A667D07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/>
              <a:t>TO FINETUNE A LANGUAGE TO GENERATE HEADING TO A PARAGRAPH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11613-5EDA-2D29-F2B0-A5233C14D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DEEP LEARNING SECTION : 2</a:t>
            </a:r>
          </a:p>
          <a:p>
            <a:r>
              <a:rPr lang="en-IN" dirty="0"/>
              <a:t>TEAM NAME: INNOVATORS</a:t>
            </a:r>
          </a:p>
        </p:txBody>
      </p:sp>
    </p:spTree>
    <p:extLst>
      <p:ext uri="{BB962C8B-B14F-4D97-AF65-F5344CB8AC3E}">
        <p14:creationId xmlns:p14="http://schemas.microsoft.com/office/powerpoint/2010/main" val="299262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8973-333D-C20D-CCA3-D17FB9D2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60" y="990870"/>
            <a:ext cx="9601196" cy="1303867"/>
          </a:xfrm>
        </p:spPr>
        <p:txBody>
          <a:bodyPr/>
          <a:lstStyle/>
          <a:p>
            <a:r>
              <a:rPr lang="en-IN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C55D-988C-6A49-45B9-6D04D49B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To fine tune the language and to give the title for the paragraph automatically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638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7EED-135D-F6B6-5F98-64A626F4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C436-76B7-4F49-109A-1A227AB5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 To finetune the model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To give the title for the paragraph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8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F28C-1D26-E552-DEAF-33820979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F04846-0BE8-0205-4367-3BA82627FAD8}"/>
              </a:ext>
            </a:extLst>
          </p:cNvPr>
          <p:cNvSpPr/>
          <p:nvPr/>
        </p:nvSpPr>
        <p:spPr>
          <a:xfrm>
            <a:off x="1632155" y="2743200"/>
            <a:ext cx="3401961" cy="1140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8D3EF0-739E-5AB3-DEF1-40E5D0297335}"/>
              </a:ext>
            </a:extLst>
          </p:cNvPr>
          <p:cNvSpPr/>
          <p:nvPr/>
        </p:nvSpPr>
        <p:spPr>
          <a:xfrm>
            <a:off x="6184489" y="2816942"/>
            <a:ext cx="4591665" cy="993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EXTRATION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1FF2AB-2864-3053-7130-592F1AEBAC9A}"/>
              </a:ext>
            </a:extLst>
          </p:cNvPr>
          <p:cNvSpPr/>
          <p:nvPr/>
        </p:nvSpPr>
        <p:spPr>
          <a:xfrm>
            <a:off x="1789471" y="4591665"/>
            <a:ext cx="3401961" cy="14650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9D8DE6-BB37-FFB4-A0C8-A4109BA1C8BB}"/>
              </a:ext>
            </a:extLst>
          </p:cNvPr>
          <p:cNvSpPr/>
          <p:nvPr/>
        </p:nvSpPr>
        <p:spPr>
          <a:xfrm>
            <a:off x="6282813" y="4591665"/>
            <a:ext cx="4493341" cy="11602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FINETUNING THE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E0746C-DEF1-A349-30DC-98AA25B48739}"/>
              </a:ext>
            </a:extLst>
          </p:cNvPr>
          <p:cNvSpPr/>
          <p:nvPr/>
        </p:nvSpPr>
        <p:spPr>
          <a:xfrm>
            <a:off x="5034116" y="2993922"/>
            <a:ext cx="1150373" cy="5161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287D4F8-B74E-DA64-4C29-8349D700F914}"/>
              </a:ext>
            </a:extLst>
          </p:cNvPr>
          <p:cNvSpPr/>
          <p:nvPr/>
        </p:nvSpPr>
        <p:spPr>
          <a:xfrm>
            <a:off x="7944465" y="3810000"/>
            <a:ext cx="875070" cy="78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B2C7538-57B9-7F1F-BF03-A2BA1719F042}"/>
              </a:ext>
            </a:extLst>
          </p:cNvPr>
          <p:cNvSpPr/>
          <p:nvPr/>
        </p:nvSpPr>
        <p:spPr>
          <a:xfrm>
            <a:off x="5211095" y="5034116"/>
            <a:ext cx="1071717" cy="580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3F1CA6-10B6-9E47-2B8F-345C5D70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685" y="2776173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 dirty="0"/>
              <a:t>STEPS FOLLOWED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EBFF68-8B12-138E-06D7-58AA8F007D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2022" b="-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4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E814-6C07-E310-7E93-6D93228A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51" y="3223887"/>
            <a:ext cx="9601196" cy="130386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128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64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Wingdings</vt:lpstr>
      <vt:lpstr>Organic</vt:lpstr>
      <vt:lpstr>TO FINETUNE A LANGUAGE TO GENERATE HEADING TO A PARAGRAPH</vt:lpstr>
      <vt:lpstr>STATEMENT</vt:lpstr>
      <vt:lpstr>OBJECTIVE</vt:lpstr>
      <vt:lpstr>FLOW DIAGRAM</vt:lpstr>
      <vt:lpstr>STEPS FOLLOWED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Aldrin R J 22BME007</dc:creator>
  <cp:lastModifiedBy>Aldrin R J 22BME007</cp:lastModifiedBy>
  <cp:revision>1</cp:revision>
  <dcterms:created xsi:type="dcterms:W3CDTF">2024-09-07T22:19:37Z</dcterms:created>
  <dcterms:modified xsi:type="dcterms:W3CDTF">2024-09-07T22:37:39Z</dcterms:modified>
</cp:coreProperties>
</file>