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6" d="100"/>
          <a:sy n="76" d="100"/>
        </p:scale>
        <p:origin x="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6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09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BLOG GENERATION USING FINE TUNED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TEAM NAME : INNOVATORS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CC91-9328-B5AE-CC3C-FB9B3386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                    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B3478-70D9-4BC5-86AC-4DD58CD1470C}"/>
              </a:ext>
            </a:extLst>
          </p:cNvPr>
          <p:cNvSpPr txBox="1"/>
          <p:nvPr/>
        </p:nvSpPr>
        <p:spPr>
          <a:xfrm>
            <a:off x="481781" y="2133600"/>
            <a:ext cx="111290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400" dirty="0"/>
              <a:t>The statement focuses on to create a fine tuned model in which the information is given to the system ant it accumulates the raw data and it utilises it for further tasks that to be given</a:t>
            </a:r>
          </a:p>
        </p:txBody>
      </p:sp>
    </p:spTree>
    <p:extLst>
      <p:ext uri="{BB962C8B-B14F-4D97-AF65-F5344CB8AC3E}">
        <p14:creationId xmlns:p14="http://schemas.microsoft.com/office/powerpoint/2010/main" val="236088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C205-995E-7BFF-03F7-11BC82AA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63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 sz="5400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0DD0A-9D66-5ADF-637E-B8934F050A3F}"/>
              </a:ext>
            </a:extLst>
          </p:cNvPr>
          <p:cNvSpPr txBox="1"/>
          <p:nvPr/>
        </p:nvSpPr>
        <p:spPr>
          <a:xfrm>
            <a:off x="462116" y="2192594"/>
            <a:ext cx="112284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The main objective of the mentioned statement to give information to the database and it utilises that it for final specified tasks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It’s like teaching the child and the child utilises the knowledge in his future endeavours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The </a:t>
            </a:r>
            <a:r>
              <a:rPr lang="en-IN" sz="2800" dirty="0" err="1"/>
              <a:t>datas</a:t>
            </a:r>
            <a:r>
              <a:rPr lang="en-IN" sz="2800" dirty="0"/>
              <a:t> were collected and stored in a network called neuron network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/>
              <a:t>The detailed information of the above mentioned were explained briefly in the upcoming.</a:t>
            </a:r>
          </a:p>
        </p:txBody>
      </p:sp>
    </p:spTree>
    <p:extLst>
      <p:ext uri="{BB962C8B-B14F-4D97-AF65-F5344CB8AC3E}">
        <p14:creationId xmlns:p14="http://schemas.microsoft.com/office/powerpoint/2010/main" val="265156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7E7F-05B6-CD75-7DF8-42B98E7C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747" y="686644"/>
            <a:ext cx="11029616" cy="1013800"/>
          </a:xfrm>
        </p:spPr>
        <p:txBody>
          <a:bodyPr>
            <a:normAutofit/>
          </a:bodyPr>
          <a:lstStyle/>
          <a:p>
            <a:r>
              <a:rPr lang="en-IN" sz="5400" dirty="0"/>
              <a:t>FLOW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348F4D-A490-8A5F-55DB-C3B9B7AD1E05}"/>
              </a:ext>
            </a:extLst>
          </p:cNvPr>
          <p:cNvSpPr/>
          <p:nvPr/>
        </p:nvSpPr>
        <p:spPr>
          <a:xfrm>
            <a:off x="481781" y="2123768"/>
            <a:ext cx="4670322" cy="16419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INFORMATION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32E79F-040E-E426-6074-A7EBA9866697}"/>
              </a:ext>
            </a:extLst>
          </p:cNvPr>
          <p:cNvSpPr/>
          <p:nvPr/>
        </p:nvSpPr>
        <p:spPr>
          <a:xfrm>
            <a:off x="5968181" y="2123769"/>
            <a:ext cx="5545393" cy="16026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INFORMATION GETS STORED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341E5F-8D96-C41D-8AB7-4047098ABB2E}"/>
              </a:ext>
            </a:extLst>
          </p:cNvPr>
          <p:cNvSpPr/>
          <p:nvPr/>
        </p:nvSpPr>
        <p:spPr>
          <a:xfrm>
            <a:off x="581192" y="4866967"/>
            <a:ext cx="4570911" cy="16419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COLLECTED INFORMATION IS USED FOR FURTHER TASKS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EB36EC-22D1-E3BA-A2A0-FDFAD222AF2E}"/>
              </a:ext>
            </a:extLst>
          </p:cNvPr>
          <p:cNvSpPr/>
          <p:nvPr/>
        </p:nvSpPr>
        <p:spPr>
          <a:xfrm>
            <a:off x="6096000" y="4866967"/>
            <a:ext cx="5417574" cy="16419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NEURON NETWORK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E622BF-75B5-A557-C9D2-AAF0244DAFB0}"/>
              </a:ext>
            </a:extLst>
          </p:cNvPr>
          <p:cNvSpPr/>
          <p:nvPr/>
        </p:nvSpPr>
        <p:spPr>
          <a:xfrm>
            <a:off x="5152103" y="2546555"/>
            <a:ext cx="816078" cy="11405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C28838B-9850-D1AC-C20E-D0FC2A66F4A1}"/>
              </a:ext>
            </a:extLst>
          </p:cNvPr>
          <p:cNvSpPr/>
          <p:nvPr/>
        </p:nvSpPr>
        <p:spPr>
          <a:xfrm>
            <a:off x="7914968" y="3726426"/>
            <a:ext cx="1278193" cy="11405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9035747-15FE-EC16-52C1-9247DDB7654E}"/>
              </a:ext>
            </a:extLst>
          </p:cNvPr>
          <p:cNvSpPr/>
          <p:nvPr/>
        </p:nvSpPr>
        <p:spPr>
          <a:xfrm rot="10800000">
            <a:off x="5152101" y="5368411"/>
            <a:ext cx="943897" cy="11405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19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FA22-EFE5-A1ED-4BAA-8538CA0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230" y="643162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IN" sz="4800" dirty="0"/>
              <a:t>WEB SCRAPPING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225A9-E7C9-D214-BF9F-2C9696D7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8" y="2180496"/>
            <a:ext cx="7506742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319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7BD02E-CCBF-1F4E-C826-CC2D0E276A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/>
        </p:blipFill>
        <p:spPr>
          <a:xfrm>
            <a:off x="432618" y="777305"/>
            <a:ext cx="11638731" cy="5855841"/>
          </a:xfrm>
          <a:noFill/>
        </p:spPr>
      </p:pic>
    </p:spTree>
    <p:extLst>
      <p:ext uri="{BB962C8B-B14F-4D97-AF65-F5344CB8AC3E}">
        <p14:creationId xmlns:p14="http://schemas.microsoft.com/office/powerpoint/2010/main" val="40418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D3D390-059E-24A8-D389-C10C242F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1868129"/>
            <a:ext cx="11034716" cy="3795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B56711-D251-99C3-5ED9-44523BE1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45" y="973394"/>
            <a:ext cx="10502313" cy="41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5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D0C4-5E0A-7EAE-43ED-6804983B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8791F18-86D1-046F-DD1F-FC810E449F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5473" b="15473"/>
          <a:stretch/>
        </p:blipFill>
        <p:spPr>
          <a:xfrm>
            <a:off x="450570" y="766916"/>
            <a:ext cx="11290859" cy="5555226"/>
          </a:xfrm>
        </p:spPr>
      </p:pic>
    </p:spTree>
    <p:extLst>
      <p:ext uri="{BB962C8B-B14F-4D97-AF65-F5344CB8AC3E}">
        <p14:creationId xmlns:p14="http://schemas.microsoft.com/office/powerpoint/2010/main" val="36466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13F6F5-7DC1-DB4B-D8FE-EC3F15BABAFF}"/>
              </a:ext>
            </a:extLst>
          </p:cNvPr>
          <p:cNvSpPr txBox="1"/>
          <p:nvPr/>
        </p:nvSpPr>
        <p:spPr>
          <a:xfrm>
            <a:off x="3480619" y="2921168"/>
            <a:ext cx="6902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19526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36</TotalTime>
  <Words>144</Words>
  <Application>Microsoft Office PowerPoint</Application>
  <PresentationFormat>Widescreen</PresentationFormat>
  <Paragraphs>25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Wingdings</vt:lpstr>
      <vt:lpstr>Wingdings 2</vt:lpstr>
      <vt:lpstr>Custom</vt:lpstr>
      <vt:lpstr>BLOG GENERATION USING FINE TUNED LANGUAGE MODELS</vt:lpstr>
      <vt:lpstr>                     STATEMENT</vt:lpstr>
      <vt:lpstr>OBJECTIVE</vt:lpstr>
      <vt:lpstr>FLOW DIAGRAM</vt:lpstr>
      <vt:lpstr>WEB SCRAPPING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Aldrin R J 22BME007</dc:creator>
  <cp:lastModifiedBy>Aldrin R J 22BME007</cp:lastModifiedBy>
  <cp:revision>1</cp:revision>
  <dcterms:created xsi:type="dcterms:W3CDTF">2024-09-07T21:39:59Z</dcterms:created>
  <dcterms:modified xsi:type="dcterms:W3CDTF">2024-09-07T22:16:12Z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