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20" r:id="rId10"/>
    <p:sldId id="315" r:id="rId11"/>
    <p:sldId id="319" r:id="rId12"/>
    <p:sldId id="316" r:id="rId13"/>
    <p:sldId id="317" r:id="rId14"/>
    <p:sldId id="318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STUDY ON HASH FUNCTION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2 PRESENTATION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NAME: INNOVATORS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C2DAC-6016-EB10-714F-7224E1B8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HASH EXECUTION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46ED22-9334-4FA7-2C59-5966A8475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701" r="2" b="944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A0DF3-632D-6BD4-5860-E2AA9D91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ORIGINAL FLE SIZE : 128 bit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73C0C-5EC3-B853-F0BC-CC07BA59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35" y="481781"/>
            <a:ext cx="7261081" cy="56830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F3AC-11B9-D2C1-FD6B-4C209D9A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FILE SIZE CHANGE : 1004 bit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38D23-7656-BBDF-88E8-2E3F27B8F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08200"/>
            <a:ext cx="11238271" cy="4233606"/>
          </a:xfrm>
        </p:spPr>
      </p:pic>
    </p:spTree>
    <p:extLst>
      <p:ext uri="{BB962C8B-B14F-4D97-AF65-F5344CB8AC3E}">
        <p14:creationId xmlns:p14="http://schemas.microsoft.com/office/powerpoint/2010/main" val="22812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1A938-0DE2-F701-0659-B9993D4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b="1" dirty="0"/>
              <a:t>           CONCLUSION</a:t>
            </a:r>
          </a:p>
        </p:txBody>
      </p:sp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8249A7CC-16F6-E7F5-71A4-7D1E3B5F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71" r="4501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7C3C-C949-AFF8-B076-60A5C4B2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/>
              <a:t>Therefore the language was able to learn as much as possible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/>
              <a:t>The various features were explored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/>
              <a:t>The coding is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/>
              <a:t>The file size was changed</a:t>
            </a:r>
          </a:p>
          <a:p>
            <a:pPr marL="0" indent="0">
              <a:buNone/>
            </a:pPr>
            <a:r>
              <a:rPr lang="en-IN"/>
              <a:t>Overall a clear overview about the programming language was able to learn in a fruitful manner.</a:t>
            </a:r>
          </a:p>
        </p:txBody>
      </p:sp>
    </p:spTree>
    <p:extLst>
      <p:ext uri="{BB962C8B-B14F-4D97-AF65-F5344CB8AC3E}">
        <p14:creationId xmlns:p14="http://schemas.microsoft.com/office/powerpoint/2010/main" val="211323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4AD7-3E9E-3D22-B9E1-030A1E0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E193-290C-D4C6-767D-CA332E4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345" y="263529"/>
            <a:ext cx="10058400" cy="1450757"/>
          </a:xfrm>
        </p:spPr>
        <p:txBody>
          <a:bodyPr/>
          <a:lstStyle/>
          <a:p>
            <a:r>
              <a:rPr lang="en-IN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B76A-43B1-3FC5-BD46-94A70726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400" dirty="0">
                <a:solidFill>
                  <a:srgbClr val="002060"/>
                </a:solidFill>
              </a:rPr>
              <a:t> In the second section various functions of hash functions were to be studied and to secure the data from ethical hackers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74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28E7-928C-FA81-A54B-CD04E12F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674" y="263529"/>
            <a:ext cx="10058400" cy="1450757"/>
          </a:xfrm>
        </p:spPr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2204-DCBB-CD7F-462F-CF9E273C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sz="3600" dirty="0">
                <a:solidFill>
                  <a:srgbClr val="002060"/>
                </a:solidFill>
              </a:rPr>
              <a:t>The main objective of this is to study is to know about various hash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</a:rPr>
              <a:t>To execute the code and learn the language </a:t>
            </a:r>
            <a:r>
              <a:rPr lang="en-IN" sz="3600" dirty="0" err="1">
                <a:solidFill>
                  <a:srgbClr val="002060"/>
                </a:solidFill>
              </a:rPr>
              <a:t>sucessfully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4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BCA-C70E-476D-103A-92C2471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008" y="193936"/>
            <a:ext cx="10058400" cy="1450757"/>
          </a:xfrm>
        </p:spPr>
        <p:txBody>
          <a:bodyPr/>
          <a:lstStyle/>
          <a:p>
            <a:r>
              <a:rPr lang="en-IN" b="1" dirty="0"/>
              <a:t>FLOW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8751AE-3CE4-BB76-ED6D-B6F3F3A1F1D1}"/>
              </a:ext>
            </a:extLst>
          </p:cNvPr>
          <p:cNvSpPr/>
          <p:nvPr/>
        </p:nvSpPr>
        <p:spPr>
          <a:xfrm>
            <a:off x="737419" y="2303704"/>
            <a:ext cx="4149213" cy="1450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INSTALLATION OF THE SOFTWARE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14144B-F441-2857-497A-11A7955A347F}"/>
              </a:ext>
            </a:extLst>
          </p:cNvPr>
          <p:cNvSpPr/>
          <p:nvPr/>
        </p:nvSpPr>
        <p:spPr>
          <a:xfrm>
            <a:off x="6926826" y="2303704"/>
            <a:ext cx="4336025" cy="1450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SOFTWARE SETUP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864A-340C-6781-5974-2799699D44F4}"/>
              </a:ext>
            </a:extLst>
          </p:cNvPr>
          <p:cNvSpPr/>
          <p:nvPr/>
        </p:nvSpPr>
        <p:spPr>
          <a:xfrm>
            <a:off x="737419" y="4601497"/>
            <a:ext cx="4149213" cy="1337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STUDY ON LANGUAGE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EF77CD-DC7A-F669-9FB8-5AED6B9E0555}"/>
              </a:ext>
            </a:extLst>
          </p:cNvPr>
          <p:cNvSpPr/>
          <p:nvPr/>
        </p:nvSpPr>
        <p:spPr>
          <a:xfrm>
            <a:off x="6882581" y="4601497"/>
            <a:ext cx="4336025" cy="1337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PROGRAMMING AND EXCECUTION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BB4480-B9A5-ABBF-060F-81606D0538AD}"/>
              </a:ext>
            </a:extLst>
          </p:cNvPr>
          <p:cNvSpPr/>
          <p:nvPr/>
        </p:nvSpPr>
        <p:spPr>
          <a:xfrm>
            <a:off x="4886632" y="2930013"/>
            <a:ext cx="1995949" cy="498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5584311-FFFB-6978-F05E-CBCE3ACECE22}"/>
              </a:ext>
            </a:extLst>
          </p:cNvPr>
          <p:cNvSpPr/>
          <p:nvPr/>
        </p:nvSpPr>
        <p:spPr>
          <a:xfrm>
            <a:off x="9094839" y="3754460"/>
            <a:ext cx="530942" cy="84703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655CFF6-CD2C-A287-3FB6-613749810CDD}"/>
              </a:ext>
            </a:extLst>
          </p:cNvPr>
          <p:cNvSpPr/>
          <p:nvPr/>
        </p:nvSpPr>
        <p:spPr>
          <a:xfrm rot="10800000">
            <a:off x="4886632" y="5181600"/>
            <a:ext cx="1995949" cy="40312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1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BB-CE56-7B75-3224-622640E7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383" y="335764"/>
            <a:ext cx="10058400" cy="1450757"/>
          </a:xfrm>
        </p:spPr>
        <p:txBody>
          <a:bodyPr/>
          <a:lstStyle/>
          <a:p>
            <a:r>
              <a:rPr lang="en-IN" b="1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DB85-AE07-CAAF-F57F-23CEF54D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3200" dirty="0"/>
              <a:t>The software used is Ubuntu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In that from  </a:t>
            </a:r>
            <a:r>
              <a:rPr lang="en-IN" sz="3200" dirty="0" err="1"/>
              <a:t>Zokrates</a:t>
            </a:r>
            <a:r>
              <a:rPr lang="en-IN" sz="3200" dirty="0"/>
              <a:t> repository the files were retrieved and executed for database setup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After setup the codes for specific tasks were executed.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The detailed explanation and the execution of codes were explained in the upcoming slides.</a:t>
            </a:r>
          </a:p>
        </p:txBody>
      </p:sp>
    </p:spTree>
    <p:extLst>
      <p:ext uri="{BB962C8B-B14F-4D97-AF65-F5344CB8AC3E}">
        <p14:creationId xmlns:p14="http://schemas.microsoft.com/office/powerpoint/2010/main" val="343247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099-B617-BD07-A6C3-4A04542D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550" y="251852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GITHUB ZOKRATES REPOSITORY PROGRAAMING LEARNING</a:t>
            </a:r>
          </a:p>
        </p:txBody>
      </p:sp>
    </p:spTree>
    <p:extLst>
      <p:ext uri="{BB962C8B-B14F-4D97-AF65-F5344CB8AC3E}">
        <p14:creationId xmlns:p14="http://schemas.microsoft.com/office/powerpoint/2010/main" val="7203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C587-60E8-2C20-7F38-87B22499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5EFDE-9B85-263B-C442-F696E7F5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72" y="1548221"/>
            <a:ext cx="10059272" cy="376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DE47D-FB9F-EF78-2768-EA6A1CB5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1" y="286603"/>
            <a:ext cx="10959023" cy="58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E1BE3-4A7D-8112-DB78-C920195B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216310"/>
            <a:ext cx="10215715" cy="61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5D5A-6BB6-7AB2-FE12-4D28D2E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B9ABD-4D17-3AE8-FCCD-75A04D26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1548221"/>
            <a:ext cx="10059272" cy="3761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20BA7-4807-CDFA-500D-14AF5B27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86" y="914040"/>
            <a:ext cx="10059272" cy="376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B9B87-AE85-8D96-EB63-180A6071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64" y="0"/>
            <a:ext cx="10211672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721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{305941CB-5C13-4B8D-8BFC-F491CE6970EE}tf33845126_win32</Template>
  <TotalTime>49</TotalTime>
  <Words>187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STUDY ON HASH FUNCTION</vt:lpstr>
      <vt:lpstr>STATEMENT</vt:lpstr>
      <vt:lpstr>OBJECTIVE</vt:lpstr>
      <vt:lpstr>FLOW DIAGRAM</vt:lpstr>
      <vt:lpstr>INSTALLATION</vt:lpstr>
      <vt:lpstr>GITHUB ZOKRATES REPOSITORY PROGRAAMING LEARNING</vt:lpstr>
      <vt:lpstr>PowerPoint Presentation</vt:lpstr>
      <vt:lpstr>PowerPoint Presentation</vt:lpstr>
      <vt:lpstr>PowerPoint Presentation</vt:lpstr>
      <vt:lpstr>HASH EXECUTION</vt:lpstr>
      <vt:lpstr>ORIGINAL FLE SIZE : 128 bit</vt:lpstr>
      <vt:lpstr>FILE SIZE CHANGE : 1004 bit</vt:lpstr>
      <vt:lpstr>         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Aldrin R J 22BME007</dc:creator>
  <cp:lastModifiedBy>Aldrin R J 22BME007</cp:lastModifiedBy>
  <cp:revision>1</cp:revision>
  <dcterms:created xsi:type="dcterms:W3CDTF">2024-09-07T03:11:09Z</dcterms:created>
  <dcterms:modified xsi:type="dcterms:W3CDTF">2024-09-07T04:00:48Z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