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1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43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2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6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4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6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2323-3362-49B6-B255-EB397CE8FEAA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3A06-9A8F-419A-8932-30EFE4B1CE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3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2769326"/>
            <a:ext cx="9144000" cy="936580"/>
          </a:xfrm>
        </p:spPr>
        <p:txBody>
          <a:bodyPr/>
          <a:lstStyle/>
          <a:p>
            <a:r>
              <a:rPr lang="pt-BR" dirty="0" smtClean="0"/>
              <a:t>New York Restaurants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8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Concentration of Restaurants by Area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the next slide it is possible to check that Manhattan is the area with the biggest concentration of restaurants, on the other hand  Staten Island has smallest concentration of restaurants;</a:t>
            </a:r>
          </a:p>
          <a:p>
            <a:r>
              <a:rPr lang="pt-BR" dirty="0" smtClean="0"/>
              <a:t>Meanwhile, the other areas are more close to the average in term of concentration of restaurants.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83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Concentration of Restaurants by Area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02" y="1825625"/>
            <a:ext cx="6040796" cy="4351338"/>
          </a:xfrm>
        </p:spPr>
      </p:pic>
    </p:spTree>
    <p:extLst>
      <p:ext uri="{BB962C8B-B14F-4D97-AF65-F5344CB8AC3E}">
        <p14:creationId xmlns:p14="http://schemas.microsoft.com/office/powerpoint/2010/main" val="19956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Concentration of Restaurants by Category</a:t>
            </a:r>
            <a:endParaRPr lang="pt-B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It’s evident the abundancy of chinese restaurants in New York;</a:t>
            </a:r>
          </a:p>
          <a:p>
            <a:r>
              <a:rPr lang="pt-BR" dirty="0" smtClean="0"/>
              <a:t>Other relevant point is the substantial concentration of restaurants relative to the american continent in counterpart to other continents;</a:t>
            </a:r>
          </a:p>
          <a:p>
            <a:r>
              <a:rPr lang="pt-BR" dirty="0" smtClean="0"/>
              <a:t>Spanish and Italian almost covers the rest of restaurants.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05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Concentration of Restaurants by Category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13" y="1825625"/>
            <a:ext cx="81629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8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Magnitude of Rating, Price and Likes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the next three slides it’s possible to check a simetry in the different maps, indicating a certain level of correlation between the variables.</a:t>
            </a:r>
          </a:p>
          <a:p>
            <a:r>
              <a:rPr lang="pt-BR" dirty="0" smtClean="0"/>
              <a:t>Similarly, the maps are divided in two well-defined regions one central and other coastal;</a:t>
            </a:r>
          </a:p>
          <a:p>
            <a:r>
              <a:rPr lang="pt-BR" dirty="0"/>
              <a:t>T</a:t>
            </a:r>
            <a:r>
              <a:rPr lang="pt-BR" dirty="0" smtClean="0"/>
              <a:t>he coastal is almost independent of the location data studied;</a:t>
            </a:r>
          </a:p>
          <a:p>
            <a:r>
              <a:rPr lang="pt-BR" dirty="0" smtClean="0"/>
              <a:t>The central, as shown in the maps, has better cost per benefit, while the coastal is more popular.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Magnitude of Rating, Price and Likes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41" y="1825625"/>
            <a:ext cx="7338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Magnitude of Rating, Price and Likes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66" y="1825625"/>
            <a:ext cx="7271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Magnitude of Rating, Price and Likes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98" y="1825625"/>
            <a:ext cx="725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2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 York Restaurants</vt:lpstr>
      <vt:lpstr>Concentration of Restaurants by Area</vt:lpstr>
      <vt:lpstr>Concentration of Restaurants by Area</vt:lpstr>
      <vt:lpstr>Concentration of Restaurants by Category</vt:lpstr>
      <vt:lpstr>Concentration of Restaurants by Category</vt:lpstr>
      <vt:lpstr>Magnitude of Rating, Price and Likes </vt:lpstr>
      <vt:lpstr>Magnitude of Rating, Price and Likes </vt:lpstr>
      <vt:lpstr>Magnitude of Rating, Price and Likes </vt:lpstr>
      <vt:lpstr>Magnitude of Rating, Price and Likes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Restaurants</dc:title>
  <dc:creator>Windows User</dc:creator>
  <cp:lastModifiedBy>Windows User</cp:lastModifiedBy>
  <cp:revision>6</cp:revision>
  <dcterms:created xsi:type="dcterms:W3CDTF">2021-02-11T03:40:58Z</dcterms:created>
  <dcterms:modified xsi:type="dcterms:W3CDTF">2021-02-11T04:12:10Z</dcterms:modified>
</cp:coreProperties>
</file>