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8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8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6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6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1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60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8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4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4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9A9E69-1B9D-45CD-96E6-545CDDD100F3}" type="datetimeFigureOut">
              <a:rPr lang="es-MX" smtClean="0"/>
              <a:t>12/04/2016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A507BE-6948-4556-9DB0-8BFAA03B840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Vista Lógica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Control </a:t>
            </a:r>
            <a:r>
              <a:rPr lang="es-MX" smtClean="0"/>
              <a:t>de </a:t>
            </a:r>
            <a:r>
              <a:rPr lang="es-MX" smtClean="0"/>
              <a:t>almacén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77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ite29.upc.es/labt2/practiques/html/esp/practica4/c_tcp002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03" y="180660"/>
            <a:ext cx="5859887" cy="565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onografias.com/trabajos94/modulo-sap-arquitectura/image0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56" y="-166255"/>
            <a:ext cx="9549534" cy="64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1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LÓGICA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16993" y="3383489"/>
            <a:ext cx="2127378" cy="274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Aplicación </a:t>
            </a:r>
            <a:r>
              <a:rPr lang="es-MX" b="1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6839" y="3660552"/>
            <a:ext cx="2603290" cy="63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+ Browser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45949" y="1959949"/>
            <a:ext cx="2165935" cy="334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Control de Almacén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52718" y="2294800"/>
            <a:ext cx="3576603" cy="3909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80389" y="2724780"/>
            <a:ext cx="2650473" cy="772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+ Vistas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77840" y="2390824"/>
            <a:ext cx="2045165" cy="334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Presentación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680389" y="4031072"/>
            <a:ext cx="2650473" cy="197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71940" y="3697117"/>
            <a:ext cx="2045165" cy="333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Lógica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32789" y="4420053"/>
            <a:ext cx="2363735" cy="1450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+ Conexión a BD</a:t>
            </a:r>
          </a:p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+ Algoritmos</a:t>
            </a:r>
          </a:p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+ Consultas</a:t>
            </a:r>
          </a:p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30240" y="4121494"/>
            <a:ext cx="1823911" cy="298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170969" y="2770638"/>
            <a:ext cx="2127378" cy="274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Base de Datos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170810" y="3047700"/>
            <a:ext cx="2832004" cy="1955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+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Listado de elementos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+ Registro de entradas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+ Registro de salidas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+ Registro de devoluciones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+ Usuarios</a:t>
            </a:r>
          </a:p>
        </p:txBody>
      </p:sp>
      <p:sp>
        <p:nvSpPr>
          <p:cNvPr id="23" name="Flecha derecha 22"/>
          <p:cNvSpPr/>
          <p:nvPr/>
        </p:nvSpPr>
        <p:spPr>
          <a:xfrm>
            <a:off x="3102515" y="37453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lecha derecha 23"/>
          <p:cNvSpPr/>
          <p:nvPr/>
        </p:nvSpPr>
        <p:spPr>
          <a:xfrm>
            <a:off x="8026592" y="37400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87341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10"/>
            <a:ext cx="8216721" cy="169545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63" y="1738923"/>
            <a:ext cx="9809337" cy="51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43" y="0"/>
            <a:ext cx="8970674" cy="68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</a:t>
            </a:r>
            <a:r>
              <a:rPr lang="es-MX" smtClean="0"/>
              <a:t>su atención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181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55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Vista Lógica</vt:lpstr>
      <vt:lpstr>Presentación de PowerPoint</vt:lpstr>
      <vt:lpstr>Presentación de PowerPoint</vt:lpstr>
      <vt:lpstr>VISTA LÓGICA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Lógica</dc:title>
  <dc:creator>JunnyBueno</dc:creator>
  <cp:lastModifiedBy>JunnyBueno</cp:lastModifiedBy>
  <cp:revision>17</cp:revision>
  <dcterms:created xsi:type="dcterms:W3CDTF">2016-04-12T05:48:38Z</dcterms:created>
  <dcterms:modified xsi:type="dcterms:W3CDTF">2016-04-12T19:14:27Z</dcterms:modified>
</cp:coreProperties>
</file>