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85"/>
    <p:restoredTop sz="88141"/>
  </p:normalViewPr>
  <p:slideViewPr>
    <p:cSldViewPr snapToGrid="0" snapToObjects="1">
      <p:cViewPr varScale="1">
        <p:scale>
          <a:sx n="72" d="100"/>
          <a:sy n="72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Pruebas de Carga y Stress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Aldring</a:t>
            </a:r>
            <a:r>
              <a:rPr lang="es-ES_tradnl" dirty="0" smtClean="0"/>
              <a:t> Ignacio Bueno L</a:t>
            </a:r>
            <a:r>
              <a:rPr lang="es-ES_tradnl" dirty="0" smtClean="0"/>
              <a:t>ópez</a:t>
            </a:r>
          </a:p>
          <a:p>
            <a:endParaRPr lang="es-ES_tradnl" dirty="0"/>
          </a:p>
          <a:p>
            <a:r>
              <a:rPr lang="es-ES_tradnl" dirty="0" smtClean="0"/>
              <a:t>Maestra: </a:t>
            </a:r>
            <a:r>
              <a:rPr lang="es-ES_tradnl" dirty="0" err="1" smtClean="0"/>
              <a:t>Ericka</a:t>
            </a:r>
            <a:r>
              <a:rPr lang="es-ES_tradnl" dirty="0" smtClean="0"/>
              <a:t> Jazmín Robles Gómez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2242761" cy="1080938"/>
          </a:xfrm>
        </p:spPr>
        <p:txBody>
          <a:bodyPr/>
          <a:lstStyle/>
          <a:p>
            <a:r>
              <a:rPr lang="es-ES_tradnl" dirty="0" smtClean="0"/>
              <a:t>Carga del Servidor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3" y="599607"/>
            <a:ext cx="9103570" cy="5755359"/>
          </a:xfr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04158"/>
            <a:ext cx="2941044" cy="406581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noFill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3"/>
            <a:ext cx="2941044" cy="37882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_tradnl" dirty="0" smtClean="0"/>
              <a:t>Tiempo de respuesta de los </a:t>
            </a:r>
            <a:r>
              <a:rPr lang="es-ES_tradnl" dirty="0" err="1" smtClean="0"/>
              <a:t>querys</a:t>
            </a:r>
            <a:r>
              <a:rPr lang="es-ES_tradnl" dirty="0" smtClean="0"/>
              <a:t> y evoluci</a:t>
            </a:r>
            <a:r>
              <a:rPr lang="es-ES_tradnl" dirty="0" smtClean="0"/>
              <a:t>ón de la dispersión después del arranque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4" y="253105"/>
            <a:ext cx="9043214" cy="6229338"/>
          </a:xfrm>
        </p:spPr>
      </p:pic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Error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64" y="239059"/>
            <a:ext cx="9457962" cy="6448611"/>
          </a:xfrm>
        </p:spPr>
      </p:pic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2" y="163285"/>
            <a:ext cx="9866169" cy="6485729"/>
          </a:xfr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Gracias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</TotalTime>
  <Words>34</Words>
  <Application>Microsoft Macintosh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Trebuchet MS</vt:lpstr>
      <vt:lpstr>Arial</vt:lpstr>
      <vt:lpstr>Berlín</vt:lpstr>
      <vt:lpstr>Pruebas de Carga y Stress</vt:lpstr>
      <vt:lpstr>Carga del Servidor</vt:lpstr>
      <vt:lpstr>Tiempo de respuesta de los querys y evolución de la dispersión después del arranque</vt:lpstr>
      <vt:lpstr>Error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Carga y Stress</dc:title>
  <dc:creator>Usuario de Microsoft Office</dc:creator>
  <cp:lastModifiedBy>Usuario de Microsoft Office</cp:lastModifiedBy>
  <cp:revision>4</cp:revision>
  <dcterms:created xsi:type="dcterms:W3CDTF">2016-02-15T19:36:07Z</dcterms:created>
  <dcterms:modified xsi:type="dcterms:W3CDTF">2016-02-15T20:00:03Z</dcterms:modified>
</cp:coreProperties>
</file>