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  <p:sldMasterId id="214748370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Gowun Batang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owunBatang-bold.fntdata"/><Relationship Id="rId16" Type="http://schemas.openxmlformats.org/officeDocument/2006/relationships/font" Target="fonts/GowunBatang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7b397f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7b397f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b397f6b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b397f6b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97c173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97c173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7b397f6b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7b397f6b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97c1730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297c1730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7b397f6b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27b397f6b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9c09397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9c09397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9c09397a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29c09397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9c09397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9c09397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0" name="Google Shape;60;p14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79" name="Google Shape;79;p17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86" name="Google Shape;86;p18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96" name="Google Shape;96;p19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98" name="Google Shape;98;p19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9" name="Google Shape;99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07" name="Google Shape;107;p20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109" name="Google Shape;109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19" name="Google Shape;119;p21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20" name="Google Shape;120;p21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21" name="Google Shape;121;p21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125" name="Google Shape;125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133" name="Google Shape;133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3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42" name="Google Shape;142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51" name="Google Shape;151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3" name="Google Shape;163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70" name="Google Shape;170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9" name="Google Shape;179;p28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4" name="Google Shape;184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89" name="Google Shape;189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4" name="Google Shape;194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99" name="Google Shape;199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1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2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6" name="Google Shape;206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3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2" name="Google Shape;212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7" name="Google Shape;217;p3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4" name="Google Shape;224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7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1" name="Google Shape;231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236" name="Google Shape;236;p3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40" name="Google Shape;240;p39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242" name="Google Shape;242;p39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3" name="Google Shape;243;p3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40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0" name="Google Shape;250;p4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1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41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0" name="Google Shape;260;p42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2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2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2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2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5" name="Google Shape;265;p42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6" name="Google Shape;266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3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0" name="Google Shape;270;p43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3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43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43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4" name="Google Shape;274;p43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75" name="Google Shape;275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9" name="Google Shape;279;p44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4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44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2" name="Google Shape;282;p44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83" name="Google Shape;283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5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9" name="Google Shape;289;p45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0" name="Google Shape;290;p45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91" name="Google Shape;291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9" name="Google Shape;299;p4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01" name="Google Shape;301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8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6" name="Google Shape;306;p4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7" name="Google Shape;307;p48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08" name="Google Shape;308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3" name="Google Shape;313;p49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4" name="Google Shape;314;p4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9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9" name="Google Shape;329;p5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3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3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35" name="Google Shape;335;p5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53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38" name="Google Shape;338;p53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9" name="Google Shape;339;p53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0" name="Google Shape;340;p53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3" name="Google Shape;343;p5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54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54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9" name="Google Shape;349;p54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50" name="Google Shape;350;p54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1" name="Google Shape;351;p54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52" name="Google Shape;352;p54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3" name="Google Shape;353;p54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58" name="Google Shape;358;p5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2" name="Google Shape;362;p5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5" name="Google Shape;365;p5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5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57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7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7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57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7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7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7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7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7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8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8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58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1" name="Google Shape;381;p5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82" name="Google Shape;382;p5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5" name="Google Shape;385;p5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59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87" name="Google Shape;387;p5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1" name="Google Shape;391;p6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University Course and </a:t>
            </a:r>
            <a:br>
              <a:rPr lang="en" sz="2800"/>
            </a:br>
            <a:r>
              <a:rPr lang="en" sz="2800"/>
              <a:t>Enrollment Data Integration</a:t>
            </a:r>
            <a:endParaRPr sz="2800"/>
          </a:p>
        </p:txBody>
      </p:sp>
      <p:sp>
        <p:nvSpPr>
          <p:cNvPr id="399" name="Google Shape;399;p6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Bahar Kalyoncu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Nidhi Santosh Shinde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Aldrin Joemon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Introduction</a:t>
            </a:r>
            <a:endParaRPr sz="2200"/>
          </a:p>
        </p:txBody>
      </p:sp>
      <p:sp>
        <p:nvSpPr>
          <p:cNvPr id="406" name="Google Shape;406;p63"/>
          <p:cNvSpPr txBox="1"/>
          <p:nvPr>
            <p:ph idx="1" type="body"/>
          </p:nvPr>
        </p:nvSpPr>
        <p:spPr>
          <a:xfrm>
            <a:off x="976075" y="3405600"/>
            <a:ext cx="71919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database has a different schema and data structure,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representing the same entities in distinct ways.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The objective is to transform and merge the data from these two schemas into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a consistent, unified format: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Unified University Database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3"/>
          <p:cNvSpPr/>
          <p:nvPr/>
        </p:nvSpPr>
        <p:spPr>
          <a:xfrm>
            <a:off x="2709275" y="1858050"/>
            <a:ext cx="1433700" cy="121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</a:t>
            </a:r>
            <a:br>
              <a:rPr lang="en"/>
            </a:br>
            <a:r>
              <a:rPr lang="en"/>
              <a:t>Database</a:t>
            </a:r>
            <a:endParaRPr/>
          </a:p>
        </p:txBody>
      </p:sp>
      <p:sp>
        <p:nvSpPr>
          <p:cNvPr id="408" name="Google Shape;408;p63"/>
          <p:cNvSpPr/>
          <p:nvPr/>
        </p:nvSpPr>
        <p:spPr>
          <a:xfrm>
            <a:off x="5001000" y="1858050"/>
            <a:ext cx="1433700" cy="121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</a:t>
            </a:r>
            <a:br>
              <a:rPr lang="en"/>
            </a:br>
            <a:r>
              <a:rPr lang="en"/>
              <a:t>Database</a:t>
            </a: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976050" y="1143000"/>
            <a:ext cx="71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 aim to create a unified database by integrating data from two different university schemas: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Challenges</a:t>
            </a:r>
            <a:endParaRPr sz="2200"/>
          </a:p>
        </p:txBody>
      </p:sp>
      <p:sp>
        <p:nvSpPr>
          <p:cNvPr id="415" name="Google Shape;415;p64"/>
          <p:cNvSpPr txBox="1"/>
          <p:nvPr>
            <p:ph idx="1" type="body"/>
          </p:nvPr>
        </p:nvSpPr>
        <p:spPr>
          <a:xfrm>
            <a:off x="1187700" y="1342125"/>
            <a:ext cx="67686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Schema Mapping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Identify correspondences between entities and attributes.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Convert data formats and structures for compatibility.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Conflict Resolution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Resolve naming conflicts, missing data, and inconsistencies.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Validation and Testing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Ensure data quality, remove duplication, and maintain logical consistency.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Database Details</a:t>
            </a:r>
            <a:endParaRPr sz="2200"/>
          </a:p>
        </p:txBody>
      </p:sp>
      <p:sp>
        <p:nvSpPr>
          <p:cNvPr id="421" name="Google Shape;421;p65"/>
          <p:cNvSpPr txBox="1"/>
          <p:nvPr>
            <p:ph idx="1" type="body"/>
          </p:nvPr>
        </p:nvSpPr>
        <p:spPr>
          <a:xfrm>
            <a:off x="1859275" y="1209375"/>
            <a:ext cx="24102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Source Schema 1: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Info about offered courses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Attributes: course_ID, course_name, department, semester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5"/>
          <p:cNvSpPr txBox="1"/>
          <p:nvPr>
            <p:ph idx="1" type="body"/>
          </p:nvPr>
        </p:nvSpPr>
        <p:spPr>
          <a:xfrm>
            <a:off x="1859275" y="3153250"/>
            <a:ext cx="2410200" cy="1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Source Schema 2: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Info about student enrollments in courses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Attributes: student_ID, student_name, course_code, enrollment_date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6169925" y="1073650"/>
            <a:ext cx="26625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Target Schema: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Info about courses, students, and enrollments in a consistent structure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Three main tables: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1. Courses: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unique course_ID, course_name, department, semester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2. Students: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student_ID, student_name.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3. Enrollments: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Enrollment records linking students to courses with enrollment date.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5"/>
          <p:cNvSpPr/>
          <p:nvPr/>
        </p:nvSpPr>
        <p:spPr>
          <a:xfrm>
            <a:off x="311700" y="1209375"/>
            <a:ext cx="1433700" cy="121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</a:t>
            </a:r>
            <a:br>
              <a:rPr lang="en"/>
            </a:br>
            <a:r>
              <a:rPr lang="en"/>
              <a:t>Database</a:t>
            </a:r>
            <a:endParaRPr/>
          </a:p>
        </p:txBody>
      </p:sp>
      <p:sp>
        <p:nvSpPr>
          <p:cNvPr id="425" name="Google Shape;425;p65"/>
          <p:cNvSpPr/>
          <p:nvPr/>
        </p:nvSpPr>
        <p:spPr>
          <a:xfrm>
            <a:off x="311700" y="3153250"/>
            <a:ext cx="1433700" cy="121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Enrollment</a:t>
            </a:r>
            <a:br>
              <a:rPr lang="en"/>
            </a:br>
            <a:r>
              <a:rPr lang="en"/>
              <a:t>Database</a:t>
            </a:r>
            <a:endParaRPr/>
          </a:p>
        </p:txBody>
      </p:sp>
      <p:sp>
        <p:nvSpPr>
          <p:cNvPr id="426" name="Google Shape;426;p65"/>
          <p:cNvSpPr/>
          <p:nvPr/>
        </p:nvSpPr>
        <p:spPr>
          <a:xfrm>
            <a:off x="4599450" y="2308450"/>
            <a:ext cx="1433700" cy="121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</a:t>
            </a:r>
            <a:br>
              <a:rPr lang="en"/>
            </a:br>
            <a:r>
              <a:rPr lang="en"/>
              <a:t>University</a:t>
            </a:r>
            <a:br>
              <a:rPr lang="en"/>
            </a:br>
            <a:r>
              <a:rPr lang="en"/>
              <a:t>Database</a:t>
            </a:r>
            <a:endParaRPr/>
          </a:p>
        </p:txBody>
      </p:sp>
      <p:sp>
        <p:nvSpPr>
          <p:cNvPr id="427" name="Google Shape;427;p65"/>
          <p:cNvSpPr/>
          <p:nvPr/>
        </p:nvSpPr>
        <p:spPr>
          <a:xfrm>
            <a:off x="4269475" y="1073650"/>
            <a:ext cx="193200" cy="368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Tasks</a:t>
            </a:r>
            <a:endParaRPr sz="2200"/>
          </a:p>
        </p:txBody>
      </p:sp>
      <p:sp>
        <p:nvSpPr>
          <p:cNvPr id="433" name="Google Shape;433;p66"/>
          <p:cNvSpPr txBox="1"/>
          <p:nvPr>
            <p:ph idx="1" type="body"/>
          </p:nvPr>
        </p:nvSpPr>
        <p:spPr>
          <a:xfrm>
            <a:off x="1187700" y="1342125"/>
            <a:ext cx="67665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Data Extraction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Extract data from both databases, mapping equivalent attributes 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(e.g., course_code in Enrollment Database maps to course_ID in Course Database).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Normalize and standardize course identifiers and student identifiers.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Convert both schemas to a consistent format using ETL procedures.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Data Loading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Load transformed data into the target schema, ensuring consistency and integrity across course and enrollment records.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Outcome</a:t>
            </a:r>
            <a:endParaRPr sz="2200"/>
          </a:p>
        </p:txBody>
      </p:sp>
      <p:sp>
        <p:nvSpPr>
          <p:cNvPr id="439" name="Google Shape;439;p67"/>
          <p:cNvSpPr txBox="1"/>
          <p:nvPr>
            <p:ph idx="1" type="body"/>
          </p:nvPr>
        </p:nvSpPr>
        <p:spPr>
          <a:xfrm>
            <a:off x="2753650" y="2455525"/>
            <a:ext cx="51387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Access a unified view of courses, students, and their enrollments.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Query courses by department, semester, and view student enrollments per course.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7"/>
          <p:cNvSpPr/>
          <p:nvPr/>
        </p:nvSpPr>
        <p:spPr>
          <a:xfrm>
            <a:off x="1251650" y="2406775"/>
            <a:ext cx="1433700" cy="1217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</a:t>
            </a:r>
            <a:br>
              <a:rPr lang="en"/>
            </a:br>
            <a:r>
              <a:rPr lang="en"/>
              <a:t>University</a:t>
            </a:r>
            <a:br>
              <a:rPr lang="en"/>
            </a:br>
            <a:r>
              <a:rPr lang="en"/>
              <a:t>Database</a:t>
            </a:r>
            <a:endParaRPr/>
          </a:p>
        </p:txBody>
      </p:sp>
      <p:sp>
        <p:nvSpPr>
          <p:cNvPr id="441" name="Google Shape;441;p67"/>
          <p:cNvSpPr txBox="1"/>
          <p:nvPr/>
        </p:nvSpPr>
        <p:spPr>
          <a:xfrm>
            <a:off x="1251650" y="1837975"/>
            <a:ext cx="62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 consolidated University Database where administrators can: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Course Database [ Course Table ]</a:t>
            </a:r>
            <a:endParaRPr sz="2200"/>
          </a:p>
        </p:txBody>
      </p:sp>
      <p:pic>
        <p:nvPicPr>
          <p:cNvPr id="447" name="Google Shape;4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75" y="1274600"/>
            <a:ext cx="5681650" cy="17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Enrollment Database [ Enrollment Table ]</a:t>
            </a:r>
            <a:endParaRPr/>
          </a:p>
        </p:txBody>
      </p:sp>
      <p:pic>
        <p:nvPicPr>
          <p:cNvPr id="453" name="Google Shape;4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5" y="1239750"/>
            <a:ext cx="5392900" cy="15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Unified University Database [ Courses , Students, Enrollments ]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0" y="1254000"/>
            <a:ext cx="4092500" cy="14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000" y="1381250"/>
            <a:ext cx="3705925" cy="11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0150" y="2861250"/>
            <a:ext cx="3630800" cy="13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