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A3ADF-ACA6-4075-89CA-095A7C66501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29DED0-5CEC-4BE4-8A23-E2428083A6C9}">
      <dgm:prSet phldrT="[Text]"/>
      <dgm:spPr/>
      <dgm:t>
        <a:bodyPr/>
        <a:lstStyle/>
        <a:p>
          <a:r>
            <a:rPr lang="en-US" b="1" dirty="0" smtClean="0"/>
            <a:t>A list of customers / particular are captured in the backend by admin. Customers only need to download the mobile app from App Store or Google Play Store to activate</a:t>
          </a:r>
          <a:endParaRPr lang="en-US" b="1" dirty="0"/>
        </a:p>
      </dgm:t>
    </dgm:pt>
    <dgm:pt modelId="{C236C92C-DB0A-452D-82DB-8D8D9670FCF3}" type="parTrans" cxnId="{630D0388-FBA4-4AC0-812A-DE9AE861A350}">
      <dgm:prSet/>
      <dgm:spPr/>
      <dgm:t>
        <a:bodyPr/>
        <a:lstStyle/>
        <a:p>
          <a:endParaRPr lang="en-US"/>
        </a:p>
      </dgm:t>
    </dgm:pt>
    <dgm:pt modelId="{CC8FC4E0-7DC2-4134-83A1-8FA3B280E4C7}" type="sibTrans" cxnId="{630D0388-FBA4-4AC0-812A-DE9AE861A350}">
      <dgm:prSet/>
      <dgm:spPr/>
      <dgm:t>
        <a:bodyPr/>
        <a:lstStyle/>
        <a:p>
          <a:endParaRPr lang="en-US"/>
        </a:p>
      </dgm:t>
    </dgm:pt>
    <dgm:pt modelId="{EF7BB5DD-8E4F-4C49-A984-3BDD08EE36A6}">
      <dgm:prSet phldrT="[Text]"/>
      <dgm:spPr/>
      <dgm:t>
        <a:bodyPr/>
        <a:lstStyle/>
        <a:p>
          <a:r>
            <a:rPr lang="en-US" b="1" dirty="0" smtClean="0"/>
            <a:t>Once open the app it will pop up a usage term &amp; condition. Once agree customer will input individual mobile no &amp; email. SMS will be sent to customer to activate the mobile app</a:t>
          </a:r>
          <a:endParaRPr lang="en-US" b="1" dirty="0"/>
        </a:p>
      </dgm:t>
    </dgm:pt>
    <dgm:pt modelId="{4B421E57-12C7-48CE-A153-74B1E737A6ED}" type="parTrans" cxnId="{B365B4AE-0C49-49E3-BFC7-6E9A1452B2E7}">
      <dgm:prSet/>
      <dgm:spPr/>
      <dgm:t>
        <a:bodyPr/>
        <a:lstStyle/>
        <a:p>
          <a:endParaRPr lang="en-US"/>
        </a:p>
      </dgm:t>
    </dgm:pt>
    <dgm:pt modelId="{FCBF9EA8-C2D7-43DB-98F0-DF9B7D324364}" type="sibTrans" cxnId="{B365B4AE-0C49-49E3-BFC7-6E9A1452B2E7}">
      <dgm:prSet/>
      <dgm:spPr/>
      <dgm:t>
        <a:bodyPr/>
        <a:lstStyle/>
        <a:p>
          <a:endParaRPr lang="en-US"/>
        </a:p>
      </dgm:t>
    </dgm:pt>
    <dgm:pt modelId="{7E2330EB-B3D5-4C05-8D79-30651C1A4543}">
      <dgm:prSet phldrT="[Text]"/>
      <dgm:spPr/>
      <dgm:t>
        <a:bodyPr/>
        <a:lstStyle/>
        <a:p>
          <a:r>
            <a:rPr lang="en-US" b="1" dirty="0" smtClean="0"/>
            <a:t>Customer is ready to use the mobile app</a:t>
          </a:r>
          <a:endParaRPr lang="en-US" b="1" dirty="0"/>
        </a:p>
      </dgm:t>
    </dgm:pt>
    <dgm:pt modelId="{FFA579A8-7409-4B92-8A26-CD4F53FE7EC8}" type="parTrans" cxnId="{4BE2604A-ED63-4606-BAAE-760EFEA93C5E}">
      <dgm:prSet/>
      <dgm:spPr/>
      <dgm:t>
        <a:bodyPr/>
        <a:lstStyle/>
        <a:p>
          <a:endParaRPr lang="en-US"/>
        </a:p>
      </dgm:t>
    </dgm:pt>
    <dgm:pt modelId="{BFFB54F1-214A-4587-B9D7-AB5BF5AD87AC}" type="sibTrans" cxnId="{4BE2604A-ED63-4606-BAAE-760EFEA93C5E}">
      <dgm:prSet/>
      <dgm:spPr/>
      <dgm:t>
        <a:bodyPr/>
        <a:lstStyle/>
        <a:p>
          <a:endParaRPr lang="en-US"/>
        </a:p>
      </dgm:t>
    </dgm:pt>
    <dgm:pt modelId="{6643CE9A-5CAA-491A-9279-809A718DB56B}" type="pres">
      <dgm:prSet presAssocID="{7DFA3ADF-ACA6-4075-89CA-095A7C6650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C9BAE-D8F7-4F9E-90E7-45C6BE8AB789}" type="pres">
      <dgm:prSet presAssocID="{F529DED0-5CEC-4BE4-8A23-E2428083A6C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DC980-D33F-4B37-A29D-0DA1BA16A027}" type="pres">
      <dgm:prSet presAssocID="{CC8FC4E0-7DC2-4134-83A1-8FA3B280E4C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0B991C8-9D33-4EDC-B02D-0A2E31180A04}" type="pres">
      <dgm:prSet presAssocID="{CC8FC4E0-7DC2-4134-83A1-8FA3B280E4C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C11B2AB-348B-45E7-A7CB-F90294400E08}" type="pres">
      <dgm:prSet presAssocID="{EF7BB5DD-8E4F-4C49-A984-3BDD08EE36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62FD3-9904-476B-AC0A-A5792EB26ED5}" type="pres">
      <dgm:prSet presAssocID="{FCBF9EA8-C2D7-43DB-98F0-DF9B7D32436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EA536AE-CE70-4498-8D71-02D759A5CC53}" type="pres">
      <dgm:prSet presAssocID="{FCBF9EA8-C2D7-43DB-98F0-DF9B7D32436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8A4B2F5-CE88-4664-BE33-FD9AAFA23CB4}" type="pres">
      <dgm:prSet presAssocID="{7E2330EB-B3D5-4C05-8D79-30651C1A454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BC548F-B7BB-4EC6-A053-EBD4D1D3B1CB}" type="presOf" srcId="{7E2330EB-B3D5-4C05-8D79-30651C1A4543}" destId="{28A4B2F5-CE88-4664-BE33-FD9AAFA23CB4}" srcOrd="0" destOrd="0" presId="urn:microsoft.com/office/officeart/2005/8/layout/process1"/>
    <dgm:cxn modelId="{D574992F-A355-403A-8B0B-29304205875C}" type="presOf" srcId="{7DFA3ADF-ACA6-4075-89CA-095A7C665015}" destId="{6643CE9A-5CAA-491A-9279-809A718DB56B}" srcOrd="0" destOrd="0" presId="urn:microsoft.com/office/officeart/2005/8/layout/process1"/>
    <dgm:cxn modelId="{FB6DE120-D602-4ECF-AAC1-720226F6E484}" type="presOf" srcId="{EF7BB5DD-8E4F-4C49-A984-3BDD08EE36A6}" destId="{6C11B2AB-348B-45E7-A7CB-F90294400E08}" srcOrd="0" destOrd="0" presId="urn:microsoft.com/office/officeart/2005/8/layout/process1"/>
    <dgm:cxn modelId="{B2B14708-41E7-4DF3-859D-18782BC91D0C}" type="presOf" srcId="{FCBF9EA8-C2D7-43DB-98F0-DF9B7D324364}" destId="{28262FD3-9904-476B-AC0A-A5792EB26ED5}" srcOrd="0" destOrd="0" presId="urn:microsoft.com/office/officeart/2005/8/layout/process1"/>
    <dgm:cxn modelId="{97FF009E-03C6-40A2-8661-2BC88984FF44}" type="presOf" srcId="{CC8FC4E0-7DC2-4134-83A1-8FA3B280E4C7}" destId="{58ADC980-D33F-4B37-A29D-0DA1BA16A027}" srcOrd="0" destOrd="0" presId="urn:microsoft.com/office/officeart/2005/8/layout/process1"/>
    <dgm:cxn modelId="{B365B4AE-0C49-49E3-BFC7-6E9A1452B2E7}" srcId="{7DFA3ADF-ACA6-4075-89CA-095A7C665015}" destId="{EF7BB5DD-8E4F-4C49-A984-3BDD08EE36A6}" srcOrd="1" destOrd="0" parTransId="{4B421E57-12C7-48CE-A153-74B1E737A6ED}" sibTransId="{FCBF9EA8-C2D7-43DB-98F0-DF9B7D324364}"/>
    <dgm:cxn modelId="{4BE2604A-ED63-4606-BAAE-760EFEA93C5E}" srcId="{7DFA3ADF-ACA6-4075-89CA-095A7C665015}" destId="{7E2330EB-B3D5-4C05-8D79-30651C1A4543}" srcOrd="2" destOrd="0" parTransId="{FFA579A8-7409-4B92-8A26-CD4F53FE7EC8}" sibTransId="{BFFB54F1-214A-4587-B9D7-AB5BF5AD87AC}"/>
    <dgm:cxn modelId="{BF42A8AC-CC7B-42D1-9AF8-EB0CE5957A1F}" type="presOf" srcId="{FCBF9EA8-C2D7-43DB-98F0-DF9B7D324364}" destId="{AEA536AE-CE70-4498-8D71-02D759A5CC53}" srcOrd="1" destOrd="0" presId="urn:microsoft.com/office/officeart/2005/8/layout/process1"/>
    <dgm:cxn modelId="{630D0388-FBA4-4AC0-812A-DE9AE861A350}" srcId="{7DFA3ADF-ACA6-4075-89CA-095A7C665015}" destId="{F529DED0-5CEC-4BE4-8A23-E2428083A6C9}" srcOrd="0" destOrd="0" parTransId="{C236C92C-DB0A-452D-82DB-8D8D9670FCF3}" sibTransId="{CC8FC4E0-7DC2-4134-83A1-8FA3B280E4C7}"/>
    <dgm:cxn modelId="{BC5F436D-987A-40F1-A64C-F406B184E56D}" type="presOf" srcId="{F529DED0-5CEC-4BE4-8A23-E2428083A6C9}" destId="{C8CC9BAE-D8F7-4F9E-90E7-45C6BE8AB789}" srcOrd="0" destOrd="0" presId="urn:microsoft.com/office/officeart/2005/8/layout/process1"/>
    <dgm:cxn modelId="{DAECC0B1-6A96-4B8D-B09C-39B97177624F}" type="presOf" srcId="{CC8FC4E0-7DC2-4134-83A1-8FA3B280E4C7}" destId="{50B991C8-9D33-4EDC-B02D-0A2E31180A04}" srcOrd="1" destOrd="0" presId="urn:microsoft.com/office/officeart/2005/8/layout/process1"/>
    <dgm:cxn modelId="{74968DD8-53C4-469F-8FCD-D235D9CEC0BD}" type="presParOf" srcId="{6643CE9A-5CAA-491A-9279-809A718DB56B}" destId="{C8CC9BAE-D8F7-4F9E-90E7-45C6BE8AB789}" srcOrd="0" destOrd="0" presId="urn:microsoft.com/office/officeart/2005/8/layout/process1"/>
    <dgm:cxn modelId="{A5E7112F-4FD4-4D68-93CF-F6EC843F2711}" type="presParOf" srcId="{6643CE9A-5CAA-491A-9279-809A718DB56B}" destId="{58ADC980-D33F-4B37-A29D-0DA1BA16A027}" srcOrd="1" destOrd="0" presId="urn:microsoft.com/office/officeart/2005/8/layout/process1"/>
    <dgm:cxn modelId="{26607ADA-8956-4D7B-BCB3-757A9E8D15B0}" type="presParOf" srcId="{58ADC980-D33F-4B37-A29D-0DA1BA16A027}" destId="{50B991C8-9D33-4EDC-B02D-0A2E31180A04}" srcOrd="0" destOrd="0" presId="urn:microsoft.com/office/officeart/2005/8/layout/process1"/>
    <dgm:cxn modelId="{500638DC-D46E-4A23-A3D5-8603FBB16D9D}" type="presParOf" srcId="{6643CE9A-5CAA-491A-9279-809A718DB56B}" destId="{6C11B2AB-348B-45E7-A7CB-F90294400E08}" srcOrd="2" destOrd="0" presId="urn:microsoft.com/office/officeart/2005/8/layout/process1"/>
    <dgm:cxn modelId="{D605B42D-6999-4516-89CA-7F9AAF20BE2C}" type="presParOf" srcId="{6643CE9A-5CAA-491A-9279-809A718DB56B}" destId="{28262FD3-9904-476B-AC0A-A5792EB26ED5}" srcOrd="3" destOrd="0" presId="urn:microsoft.com/office/officeart/2005/8/layout/process1"/>
    <dgm:cxn modelId="{C0D1ADD4-223C-4D5B-B582-E16B3FB786DA}" type="presParOf" srcId="{28262FD3-9904-476B-AC0A-A5792EB26ED5}" destId="{AEA536AE-CE70-4498-8D71-02D759A5CC53}" srcOrd="0" destOrd="0" presId="urn:microsoft.com/office/officeart/2005/8/layout/process1"/>
    <dgm:cxn modelId="{9FDDDDAA-9151-47D4-A92D-D09E93FD6ABF}" type="presParOf" srcId="{6643CE9A-5CAA-491A-9279-809A718DB56B}" destId="{28A4B2F5-CE88-4664-BE33-FD9AAFA23C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45D2A6-3AEB-4FD7-B598-8196C7DEA1A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2FF32F1-2896-49ED-B81C-8ABC633E8620}">
      <dgm:prSet phldrT="[Text]"/>
      <dgm:spPr/>
      <dgm:t>
        <a:bodyPr/>
        <a:lstStyle/>
        <a:p>
          <a:r>
            <a:rPr lang="en-US" dirty="0" smtClean="0"/>
            <a:t>Option to enter specific Customer’s Purchase Oder / APRIL’s Sales Order number or retrieve all Sales Orders by default</a:t>
          </a:r>
          <a:endParaRPr lang="en-US" dirty="0"/>
        </a:p>
      </dgm:t>
    </dgm:pt>
    <dgm:pt modelId="{B59A1E0E-2028-4BD2-8E66-E476E741ED5D}" type="parTrans" cxnId="{EEB17627-72C9-489D-8040-9B7BCE097F41}">
      <dgm:prSet/>
      <dgm:spPr/>
      <dgm:t>
        <a:bodyPr/>
        <a:lstStyle/>
        <a:p>
          <a:endParaRPr lang="en-US"/>
        </a:p>
      </dgm:t>
    </dgm:pt>
    <dgm:pt modelId="{3F16A617-13BE-4991-8533-7624D6B7425F}" type="sibTrans" cxnId="{EEB17627-72C9-489D-8040-9B7BCE097F41}">
      <dgm:prSet/>
      <dgm:spPr/>
      <dgm:t>
        <a:bodyPr/>
        <a:lstStyle/>
        <a:p>
          <a:endParaRPr lang="en-US"/>
        </a:p>
      </dgm:t>
    </dgm:pt>
    <dgm:pt modelId="{DD15C742-BF91-4CDA-81EA-88986FAF17D9}">
      <dgm:prSet phldrT="[Text]"/>
      <dgm:spPr/>
      <dgm:t>
        <a:bodyPr/>
        <a:lstStyle/>
        <a:p>
          <a:r>
            <a:rPr lang="en-US" dirty="0" smtClean="0"/>
            <a:t>All or specific SO will only be retrieved only with the valid OTP</a:t>
          </a:r>
          <a:endParaRPr lang="en-US" dirty="0"/>
        </a:p>
      </dgm:t>
    </dgm:pt>
    <dgm:pt modelId="{95BFF16C-F400-43DB-8AF7-E1FBDFB5B8D6}" type="parTrans" cxnId="{A8283CA2-73B6-4095-B9BC-AD7BBE55CE4C}">
      <dgm:prSet/>
      <dgm:spPr/>
      <dgm:t>
        <a:bodyPr/>
        <a:lstStyle/>
        <a:p>
          <a:endParaRPr lang="en-US"/>
        </a:p>
      </dgm:t>
    </dgm:pt>
    <dgm:pt modelId="{48E3D8D9-6C10-45A9-A045-42489C6963A8}" type="sibTrans" cxnId="{A8283CA2-73B6-4095-B9BC-AD7BBE55CE4C}">
      <dgm:prSet/>
      <dgm:spPr/>
      <dgm:t>
        <a:bodyPr/>
        <a:lstStyle/>
        <a:p>
          <a:endParaRPr lang="en-US"/>
        </a:p>
      </dgm:t>
    </dgm:pt>
    <dgm:pt modelId="{FEC467AB-F58A-4EC2-A52D-8EAEB57097C8}">
      <dgm:prSet phldrT="[Text]"/>
      <dgm:spPr/>
      <dgm:t>
        <a:bodyPr/>
        <a:lstStyle/>
        <a:p>
          <a:r>
            <a:rPr lang="en-US" dirty="0" smtClean="0"/>
            <a:t>Before customer login to mobile app, he/she will receive a one time email/SMS OTP to login when open up the mobile app</a:t>
          </a:r>
          <a:endParaRPr lang="en-US" dirty="0"/>
        </a:p>
      </dgm:t>
    </dgm:pt>
    <dgm:pt modelId="{2C8E5E58-A732-4884-8D0A-A16617D6D18B}" type="parTrans" cxnId="{DD6004D6-87DA-4384-98F5-8249ABD66A15}">
      <dgm:prSet/>
      <dgm:spPr/>
      <dgm:t>
        <a:bodyPr/>
        <a:lstStyle/>
        <a:p>
          <a:endParaRPr lang="en-US"/>
        </a:p>
      </dgm:t>
    </dgm:pt>
    <dgm:pt modelId="{20147D9C-6978-470D-8A70-779BE8E5A484}" type="sibTrans" cxnId="{DD6004D6-87DA-4384-98F5-8249ABD66A15}">
      <dgm:prSet/>
      <dgm:spPr/>
      <dgm:t>
        <a:bodyPr/>
        <a:lstStyle/>
        <a:p>
          <a:endParaRPr lang="en-US"/>
        </a:p>
      </dgm:t>
    </dgm:pt>
    <dgm:pt modelId="{DE03F82A-4231-4EBF-B2F3-6798AA06D3E8}" type="pres">
      <dgm:prSet presAssocID="{1545D2A6-3AEB-4FD7-B598-8196C7DEA1A9}" presName="CompostProcess" presStyleCnt="0">
        <dgm:presLayoutVars>
          <dgm:dir/>
          <dgm:resizeHandles val="exact"/>
        </dgm:presLayoutVars>
      </dgm:prSet>
      <dgm:spPr/>
    </dgm:pt>
    <dgm:pt modelId="{E3AFCDB8-6556-4B82-BF39-C5E32625B125}" type="pres">
      <dgm:prSet presAssocID="{1545D2A6-3AEB-4FD7-B598-8196C7DEA1A9}" presName="arrow" presStyleLbl="bgShp" presStyleIdx="0" presStyleCnt="1"/>
      <dgm:spPr/>
    </dgm:pt>
    <dgm:pt modelId="{A97BC854-C1F7-4CE6-8CB3-98ADA22F1A77}" type="pres">
      <dgm:prSet presAssocID="{1545D2A6-3AEB-4FD7-B598-8196C7DEA1A9}" presName="linearProcess" presStyleCnt="0"/>
      <dgm:spPr/>
    </dgm:pt>
    <dgm:pt modelId="{AC9267F0-A5D5-48AA-B3B2-52239AEE1F10}" type="pres">
      <dgm:prSet presAssocID="{FEC467AB-F58A-4EC2-A52D-8EAEB57097C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6C286-6446-4C58-8819-EFCD58D44B14}" type="pres">
      <dgm:prSet presAssocID="{20147D9C-6978-470D-8A70-779BE8E5A484}" presName="sibTrans" presStyleCnt="0"/>
      <dgm:spPr/>
    </dgm:pt>
    <dgm:pt modelId="{A49FD3CB-028B-4094-AD9D-49CA10A08D5C}" type="pres">
      <dgm:prSet presAssocID="{42FF32F1-2896-49ED-B81C-8ABC633E862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1A683-9149-4941-8C52-66C98CDAD71B}" type="pres">
      <dgm:prSet presAssocID="{3F16A617-13BE-4991-8533-7624D6B7425F}" presName="sibTrans" presStyleCnt="0"/>
      <dgm:spPr/>
    </dgm:pt>
    <dgm:pt modelId="{8CB8AE7E-6A3A-4E11-950C-DA75F0B0E9E4}" type="pres">
      <dgm:prSet presAssocID="{DD15C742-BF91-4CDA-81EA-88986FAF17D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742C4E-5AC1-4144-8951-F6BCB9E16BB6}" type="presOf" srcId="{DD15C742-BF91-4CDA-81EA-88986FAF17D9}" destId="{8CB8AE7E-6A3A-4E11-950C-DA75F0B0E9E4}" srcOrd="0" destOrd="0" presId="urn:microsoft.com/office/officeart/2005/8/layout/hProcess9"/>
    <dgm:cxn modelId="{82009212-7504-4B49-A9F3-86ED65EAD19D}" type="presOf" srcId="{1545D2A6-3AEB-4FD7-B598-8196C7DEA1A9}" destId="{DE03F82A-4231-4EBF-B2F3-6798AA06D3E8}" srcOrd="0" destOrd="0" presId="urn:microsoft.com/office/officeart/2005/8/layout/hProcess9"/>
    <dgm:cxn modelId="{E24FECDC-6D9C-466C-B2A6-6E32D0E2A93F}" type="presOf" srcId="{FEC467AB-F58A-4EC2-A52D-8EAEB57097C8}" destId="{AC9267F0-A5D5-48AA-B3B2-52239AEE1F10}" srcOrd="0" destOrd="0" presId="urn:microsoft.com/office/officeart/2005/8/layout/hProcess9"/>
    <dgm:cxn modelId="{A8283CA2-73B6-4095-B9BC-AD7BBE55CE4C}" srcId="{1545D2A6-3AEB-4FD7-B598-8196C7DEA1A9}" destId="{DD15C742-BF91-4CDA-81EA-88986FAF17D9}" srcOrd="2" destOrd="0" parTransId="{95BFF16C-F400-43DB-8AF7-E1FBDFB5B8D6}" sibTransId="{48E3D8D9-6C10-45A9-A045-42489C6963A8}"/>
    <dgm:cxn modelId="{EEB17627-72C9-489D-8040-9B7BCE097F41}" srcId="{1545D2A6-3AEB-4FD7-B598-8196C7DEA1A9}" destId="{42FF32F1-2896-49ED-B81C-8ABC633E8620}" srcOrd="1" destOrd="0" parTransId="{B59A1E0E-2028-4BD2-8E66-E476E741ED5D}" sibTransId="{3F16A617-13BE-4991-8533-7624D6B7425F}"/>
    <dgm:cxn modelId="{DD6004D6-87DA-4384-98F5-8249ABD66A15}" srcId="{1545D2A6-3AEB-4FD7-B598-8196C7DEA1A9}" destId="{FEC467AB-F58A-4EC2-A52D-8EAEB57097C8}" srcOrd="0" destOrd="0" parTransId="{2C8E5E58-A732-4884-8D0A-A16617D6D18B}" sibTransId="{20147D9C-6978-470D-8A70-779BE8E5A484}"/>
    <dgm:cxn modelId="{AD666B3D-410D-490C-BC29-954D4A19EC32}" type="presOf" srcId="{42FF32F1-2896-49ED-B81C-8ABC633E8620}" destId="{A49FD3CB-028B-4094-AD9D-49CA10A08D5C}" srcOrd="0" destOrd="0" presId="urn:microsoft.com/office/officeart/2005/8/layout/hProcess9"/>
    <dgm:cxn modelId="{1B9889E4-88FD-47D1-A16E-8E6641EC74D8}" type="presParOf" srcId="{DE03F82A-4231-4EBF-B2F3-6798AA06D3E8}" destId="{E3AFCDB8-6556-4B82-BF39-C5E32625B125}" srcOrd="0" destOrd="0" presId="urn:microsoft.com/office/officeart/2005/8/layout/hProcess9"/>
    <dgm:cxn modelId="{D22392F9-072D-4EE2-A496-0AEE1FFD82FB}" type="presParOf" srcId="{DE03F82A-4231-4EBF-B2F3-6798AA06D3E8}" destId="{A97BC854-C1F7-4CE6-8CB3-98ADA22F1A77}" srcOrd="1" destOrd="0" presId="urn:microsoft.com/office/officeart/2005/8/layout/hProcess9"/>
    <dgm:cxn modelId="{4382DF1B-74C8-4E6F-86DF-5697795CE56B}" type="presParOf" srcId="{A97BC854-C1F7-4CE6-8CB3-98ADA22F1A77}" destId="{AC9267F0-A5D5-48AA-B3B2-52239AEE1F10}" srcOrd="0" destOrd="0" presId="urn:microsoft.com/office/officeart/2005/8/layout/hProcess9"/>
    <dgm:cxn modelId="{1C6EC20C-A54E-4CEC-B6B1-8229EA3E44D0}" type="presParOf" srcId="{A97BC854-C1F7-4CE6-8CB3-98ADA22F1A77}" destId="{D446C286-6446-4C58-8819-EFCD58D44B14}" srcOrd="1" destOrd="0" presId="urn:microsoft.com/office/officeart/2005/8/layout/hProcess9"/>
    <dgm:cxn modelId="{0D82742E-5298-4AC4-BA80-95EDADBF020C}" type="presParOf" srcId="{A97BC854-C1F7-4CE6-8CB3-98ADA22F1A77}" destId="{A49FD3CB-028B-4094-AD9D-49CA10A08D5C}" srcOrd="2" destOrd="0" presId="urn:microsoft.com/office/officeart/2005/8/layout/hProcess9"/>
    <dgm:cxn modelId="{537D8E2E-1299-41C1-9C5C-EAA313375E99}" type="presParOf" srcId="{A97BC854-C1F7-4CE6-8CB3-98ADA22F1A77}" destId="{D4C1A683-9149-4941-8C52-66C98CDAD71B}" srcOrd="3" destOrd="0" presId="urn:microsoft.com/office/officeart/2005/8/layout/hProcess9"/>
    <dgm:cxn modelId="{1D643537-FEF1-49BA-BD8A-9D10265BD1B4}" type="presParOf" srcId="{A97BC854-C1F7-4CE6-8CB3-98ADA22F1A77}" destId="{8CB8AE7E-6A3A-4E11-950C-DA75F0B0E9E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45D2A6-3AEB-4FD7-B598-8196C7DEA1A9}" type="doc">
      <dgm:prSet loTypeId="urn:microsoft.com/office/officeart/2005/8/layout/hProcess3" loCatId="process" qsTypeId="urn:microsoft.com/office/officeart/2005/8/quickstyle/simple1" qsCatId="simple" csTypeId="urn:microsoft.com/office/officeart/2005/8/colors/colorful3" csCatId="colorful" phldr="1"/>
      <dgm:spPr/>
    </dgm:pt>
    <dgm:pt modelId="{42FF32F1-2896-49ED-B81C-8ABC633E8620}">
      <dgm:prSet phldrT="[Text]"/>
      <dgm:spPr/>
      <dgm:t>
        <a:bodyPr/>
        <a:lstStyle/>
        <a:p>
          <a:r>
            <a:rPr lang="en-US" dirty="0" smtClean="0"/>
            <a:t>Customer can click on the running marketing banner on the top</a:t>
          </a:r>
          <a:endParaRPr lang="en-US" dirty="0"/>
        </a:p>
      </dgm:t>
    </dgm:pt>
    <dgm:pt modelId="{B59A1E0E-2028-4BD2-8E66-E476E741ED5D}" type="parTrans" cxnId="{EEB17627-72C9-489D-8040-9B7BCE097F41}">
      <dgm:prSet/>
      <dgm:spPr/>
      <dgm:t>
        <a:bodyPr/>
        <a:lstStyle/>
        <a:p>
          <a:endParaRPr lang="en-US"/>
        </a:p>
      </dgm:t>
    </dgm:pt>
    <dgm:pt modelId="{3F16A617-13BE-4991-8533-7624D6B7425F}" type="sibTrans" cxnId="{EEB17627-72C9-489D-8040-9B7BCE097F41}">
      <dgm:prSet/>
      <dgm:spPr/>
      <dgm:t>
        <a:bodyPr/>
        <a:lstStyle/>
        <a:p>
          <a:endParaRPr lang="en-US"/>
        </a:p>
      </dgm:t>
    </dgm:pt>
    <dgm:pt modelId="{948DBC1C-41BE-4774-B682-5B3AEA6CC7EB}">
      <dgm:prSet phldrT="[Text]"/>
      <dgm:spPr/>
      <dgm:t>
        <a:bodyPr/>
        <a:lstStyle/>
        <a:p>
          <a:r>
            <a:rPr lang="en-US" dirty="0" smtClean="0"/>
            <a:t>It will bring the customer to the designated website / video / audio / forms effortlessly</a:t>
          </a:r>
          <a:endParaRPr lang="en-US" dirty="0"/>
        </a:p>
      </dgm:t>
    </dgm:pt>
    <dgm:pt modelId="{E90B5C67-5804-40A9-A883-8BB111649DBC}" type="parTrans" cxnId="{2D79FA3E-A04B-4E54-8F0F-FE5E64E3EF13}">
      <dgm:prSet/>
      <dgm:spPr/>
      <dgm:t>
        <a:bodyPr/>
        <a:lstStyle/>
        <a:p>
          <a:endParaRPr lang="en-US"/>
        </a:p>
      </dgm:t>
    </dgm:pt>
    <dgm:pt modelId="{03DDAE82-EC3F-417A-9A6F-9DCB04D19A92}" type="sibTrans" cxnId="{2D79FA3E-A04B-4E54-8F0F-FE5E64E3EF13}">
      <dgm:prSet/>
      <dgm:spPr/>
      <dgm:t>
        <a:bodyPr/>
        <a:lstStyle/>
        <a:p>
          <a:endParaRPr lang="en-US"/>
        </a:p>
      </dgm:t>
    </dgm:pt>
    <dgm:pt modelId="{A27722CB-A2B5-4414-95FC-B0095CFF0D91}" type="pres">
      <dgm:prSet presAssocID="{1545D2A6-3AEB-4FD7-B598-8196C7DEA1A9}" presName="Name0" presStyleCnt="0">
        <dgm:presLayoutVars>
          <dgm:dir/>
          <dgm:animLvl val="lvl"/>
          <dgm:resizeHandles val="exact"/>
        </dgm:presLayoutVars>
      </dgm:prSet>
      <dgm:spPr/>
    </dgm:pt>
    <dgm:pt modelId="{E6675257-73D4-40F7-8E79-2D353D140A7D}" type="pres">
      <dgm:prSet presAssocID="{1545D2A6-3AEB-4FD7-B598-8196C7DEA1A9}" presName="dummy" presStyleCnt="0"/>
      <dgm:spPr/>
    </dgm:pt>
    <dgm:pt modelId="{DDB91001-687A-489C-B11A-102E9B183877}" type="pres">
      <dgm:prSet presAssocID="{1545D2A6-3AEB-4FD7-B598-8196C7DEA1A9}" presName="linH" presStyleCnt="0"/>
      <dgm:spPr/>
    </dgm:pt>
    <dgm:pt modelId="{1B9A4286-7FD2-4134-AA40-EDF1C5A4A568}" type="pres">
      <dgm:prSet presAssocID="{1545D2A6-3AEB-4FD7-B598-8196C7DEA1A9}" presName="padding1" presStyleCnt="0"/>
      <dgm:spPr/>
    </dgm:pt>
    <dgm:pt modelId="{C4B7F10C-C72F-4D73-B79E-7041D61E88C3}" type="pres">
      <dgm:prSet presAssocID="{42FF32F1-2896-49ED-B81C-8ABC633E8620}" presName="linV" presStyleCnt="0"/>
      <dgm:spPr/>
    </dgm:pt>
    <dgm:pt modelId="{15C4EF73-72B8-4C01-B5D7-4658386A1746}" type="pres">
      <dgm:prSet presAssocID="{42FF32F1-2896-49ED-B81C-8ABC633E8620}" presName="spVertical1" presStyleCnt="0"/>
      <dgm:spPr/>
    </dgm:pt>
    <dgm:pt modelId="{23B55994-8CE7-4E39-8B2A-40E15955B95E}" type="pres">
      <dgm:prSet presAssocID="{42FF32F1-2896-49ED-B81C-8ABC633E8620}" presName="parTx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7E87-3CBC-4D06-87D4-64EC6C1E7AD6}" type="pres">
      <dgm:prSet presAssocID="{42FF32F1-2896-49ED-B81C-8ABC633E8620}" presName="spVertical2" presStyleCnt="0"/>
      <dgm:spPr/>
    </dgm:pt>
    <dgm:pt modelId="{9916727E-50B5-4573-B1BE-267FFA9212DE}" type="pres">
      <dgm:prSet presAssocID="{42FF32F1-2896-49ED-B81C-8ABC633E8620}" presName="spVertical3" presStyleCnt="0"/>
      <dgm:spPr/>
    </dgm:pt>
    <dgm:pt modelId="{610625DB-2A12-4A8C-BCA4-72E6EA3AE2BF}" type="pres">
      <dgm:prSet presAssocID="{3F16A617-13BE-4991-8533-7624D6B7425F}" presName="space" presStyleCnt="0"/>
      <dgm:spPr/>
    </dgm:pt>
    <dgm:pt modelId="{198375A7-1217-4115-A816-58B58469F463}" type="pres">
      <dgm:prSet presAssocID="{948DBC1C-41BE-4774-B682-5B3AEA6CC7EB}" presName="linV" presStyleCnt="0"/>
      <dgm:spPr/>
    </dgm:pt>
    <dgm:pt modelId="{792C8E0A-8B06-41CF-9A35-07F4D7DDE6F2}" type="pres">
      <dgm:prSet presAssocID="{948DBC1C-41BE-4774-B682-5B3AEA6CC7EB}" presName="spVertical1" presStyleCnt="0"/>
      <dgm:spPr/>
    </dgm:pt>
    <dgm:pt modelId="{67955915-8DB1-4847-8477-E1574A1520F7}" type="pres">
      <dgm:prSet presAssocID="{948DBC1C-41BE-4774-B682-5B3AEA6CC7EB}" presName="parTx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EF9DC-ABB0-4590-A7EE-8E3A3FBCEDDB}" type="pres">
      <dgm:prSet presAssocID="{948DBC1C-41BE-4774-B682-5B3AEA6CC7EB}" presName="spVertical2" presStyleCnt="0"/>
      <dgm:spPr/>
    </dgm:pt>
    <dgm:pt modelId="{D6C6007C-79E8-4CEA-A3B5-D34B09860EE9}" type="pres">
      <dgm:prSet presAssocID="{948DBC1C-41BE-4774-B682-5B3AEA6CC7EB}" presName="spVertical3" presStyleCnt="0"/>
      <dgm:spPr/>
    </dgm:pt>
    <dgm:pt modelId="{99784E50-821E-4EDD-9AE8-3DD689108B28}" type="pres">
      <dgm:prSet presAssocID="{1545D2A6-3AEB-4FD7-B598-8196C7DEA1A9}" presName="padding2" presStyleCnt="0"/>
      <dgm:spPr/>
    </dgm:pt>
    <dgm:pt modelId="{F108B047-8C4E-4E2D-979E-DACA6EAD57D0}" type="pres">
      <dgm:prSet presAssocID="{1545D2A6-3AEB-4FD7-B598-8196C7DEA1A9}" presName="negArrow" presStyleCnt="0"/>
      <dgm:spPr/>
    </dgm:pt>
    <dgm:pt modelId="{5E508650-2914-4860-B8E7-3BD73F9BA874}" type="pres">
      <dgm:prSet presAssocID="{1545D2A6-3AEB-4FD7-B598-8196C7DEA1A9}" presName="backgroundArrow" presStyleLbl="node1" presStyleIdx="0" presStyleCnt="1"/>
      <dgm:spPr/>
    </dgm:pt>
  </dgm:ptLst>
  <dgm:cxnLst>
    <dgm:cxn modelId="{584B563E-11CE-443B-8E40-CB2DD57F1F08}" type="presOf" srcId="{1545D2A6-3AEB-4FD7-B598-8196C7DEA1A9}" destId="{A27722CB-A2B5-4414-95FC-B0095CFF0D91}" srcOrd="0" destOrd="0" presId="urn:microsoft.com/office/officeart/2005/8/layout/hProcess3"/>
    <dgm:cxn modelId="{3A1C8479-1242-4C3B-9560-52356C7BF32B}" type="presOf" srcId="{42FF32F1-2896-49ED-B81C-8ABC633E8620}" destId="{23B55994-8CE7-4E39-8B2A-40E15955B95E}" srcOrd="0" destOrd="0" presId="urn:microsoft.com/office/officeart/2005/8/layout/hProcess3"/>
    <dgm:cxn modelId="{EEB17627-72C9-489D-8040-9B7BCE097F41}" srcId="{1545D2A6-3AEB-4FD7-B598-8196C7DEA1A9}" destId="{42FF32F1-2896-49ED-B81C-8ABC633E8620}" srcOrd="0" destOrd="0" parTransId="{B59A1E0E-2028-4BD2-8E66-E476E741ED5D}" sibTransId="{3F16A617-13BE-4991-8533-7624D6B7425F}"/>
    <dgm:cxn modelId="{2D79FA3E-A04B-4E54-8F0F-FE5E64E3EF13}" srcId="{1545D2A6-3AEB-4FD7-B598-8196C7DEA1A9}" destId="{948DBC1C-41BE-4774-B682-5B3AEA6CC7EB}" srcOrd="1" destOrd="0" parTransId="{E90B5C67-5804-40A9-A883-8BB111649DBC}" sibTransId="{03DDAE82-EC3F-417A-9A6F-9DCB04D19A92}"/>
    <dgm:cxn modelId="{56085737-06A3-4363-BF30-759C0D3CACB5}" type="presOf" srcId="{948DBC1C-41BE-4774-B682-5B3AEA6CC7EB}" destId="{67955915-8DB1-4847-8477-E1574A1520F7}" srcOrd="0" destOrd="0" presId="urn:microsoft.com/office/officeart/2005/8/layout/hProcess3"/>
    <dgm:cxn modelId="{BCF0F0A3-983E-4676-89ED-56D10AE5782D}" type="presParOf" srcId="{A27722CB-A2B5-4414-95FC-B0095CFF0D91}" destId="{E6675257-73D4-40F7-8E79-2D353D140A7D}" srcOrd="0" destOrd="0" presId="urn:microsoft.com/office/officeart/2005/8/layout/hProcess3"/>
    <dgm:cxn modelId="{5235764F-AA15-493A-B9CD-D1173FA66F82}" type="presParOf" srcId="{A27722CB-A2B5-4414-95FC-B0095CFF0D91}" destId="{DDB91001-687A-489C-B11A-102E9B183877}" srcOrd="1" destOrd="0" presId="urn:microsoft.com/office/officeart/2005/8/layout/hProcess3"/>
    <dgm:cxn modelId="{695F7FC8-E096-4F14-B95E-91F224D1D957}" type="presParOf" srcId="{DDB91001-687A-489C-B11A-102E9B183877}" destId="{1B9A4286-7FD2-4134-AA40-EDF1C5A4A568}" srcOrd="0" destOrd="0" presId="urn:microsoft.com/office/officeart/2005/8/layout/hProcess3"/>
    <dgm:cxn modelId="{5C201E9A-6C72-4810-A83E-C83812431148}" type="presParOf" srcId="{DDB91001-687A-489C-B11A-102E9B183877}" destId="{C4B7F10C-C72F-4D73-B79E-7041D61E88C3}" srcOrd="1" destOrd="0" presId="urn:microsoft.com/office/officeart/2005/8/layout/hProcess3"/>
    <dgm:cxn modelId="{E4C0A084-7658-4EBE-8DBF-39CA1BC93000}" type="presParOf" srcId="{C4B7F10C-C72F-4D73-B79E-7041D61E88C3}" destId="{15C4EF73-72B8-4C01-B5D7-4658386A1746}" srcOrd="0" destOrd="0" presId="urn:microsoft.com/office/officeart/2005/8/layout/hProcess3"/>
    <dgm:cxn modelId="{26217301-2733-4BCE-A78D-30D82E14FB91}" type="presParOf" srcId="{C4B7F10C-C72F-4D73-B79E-7041D61E88C3}" destId="{23B55994-8CE7-4E39-8B2A-40E15955B95E}" srcOrd="1" destOrd="0" presId="urn:microsoft.com/office/officeart/2005/8/layout/hProcess3"/>
    <dgm:cxn modelId="{3AD58116-E0B2-45A7-9715-5B7435EBF37A}" type="presParOf" srcId="{C4B7F10C-C72F-4D73-B79E-7041D61E88C3}" destId="{889C7E87-3CBC-4D06-87D4-64EC6C1E7AD6}" srcOrd="2" destOrd="0" presId="urn:microsoft.com/office/officeart/2005/8/layout/hProcess3"/>
    <dgm:cxn modelId="{41897D3A-81C5-4E9E-B82C-973C58B2FE2D}" type="presParOf" srcId="{C4B7F10C-C72F-4D73-B79E-7041D61E88C3}" destId="{9916727E-50B5-4573-B1BE-267FFA9212DE}" srcOrd="3" destOrd="0" presId="urn:microsoft.com/office/officeart/2005/8/layout/hProcess3"/>
    <dgm:cxn modelId="{AFB496FF-769A-4DE8-8F31-5DA3E850C6CA}" type="presParOf" srcId="{DDB91001-687A-489C-B11A-102E9B183877}" destId="{610625DB-2A12-4A8C-BCA4-72E6EA3AE2BF}" srcOrd="2" destOrd="0" presId="urn:microsoft.com/office/officeart/2005/8/layout/hProcess3"/>
    <dgm:cxn modelId="{30165D84-F7EA-4931-BCB5-BADB83DE1E5B}" type="presParOf" srcId="{DDB91001-687A-489C-B11A-102E9B183877}" destId="{198375A7-1217-4115-A816-58B58469F463}" srcOrd="3" destOrd="0" presId="urn:microsoft.com/office/officeart/2005/8/layout/hProcess3"/>
    <dgm:cxn modelId="{9ABE9312-1830-43E5-8885-403DBBC3535C}" type="presParOf" srcId="{198375A7-1217-4115-A816-58B58469F463}" destId="{792C8E0A-8B06-41CF-9A35-07F4D7DDE6F2}" srcOrd="0" destOrd="0" presId="urn:microsoft.com/office/officeart/2005/8/layout/hProcess3"/>
    <dgm:cxn modelId="{346E4531-EAEC-47A2-8B8D-6255AECA5614}" type="presParOf" srcId="{198375A7-1217-4115-A816-58B58469F463}" destId="{67955915-8DB1-4847-8477-E1574A1520F7}" srcOrd="1" destOrd="0" presId="urn:microsoft.com/office/officeart/2005/8/layout/hProcess3"/>
    <dgm:cxn modelId="{412F175F-5963-45E7-AC37-4CEE3D3D9E72}" type="presParOf" srcId="{198375A7-1217-4115-A816-58B58469F463}" destId="{1B2EF9DC-ABB0-4590-A7EE-8E3A3FBCEDDB}" srcOrd="2" destOrd="0" presId="urn:microsoft.com/office/officeart/2005/8/layout/hProcess3"/>
    <dgm:cxn modelId="{706FCB94-7152-4BA3-991A-BE8BAE47691B}" type="presParOf" srcId="{198375A7-1217-4115-A816-58B58469F463}" destId="{D6C6007C-79E8-4CEA-A3B5-D34B09860EE9}" srcOrd="3" destOrd="0" presId="urn:microsoft.com/office/officeart/2005/8/layout/hProcess3"/>
    <dgm:cxn modelId="{7E82892F-F8D1-4B56-B83E-5E6FD3223056}" type="presParOf" srcId="{DDB91001-687A-489C-B11A-102E9B183877}" destId="{99784E50-821E-4EDD-9AE8-3DD689108B28}" srcOrd="4" destOrd="0" presId="urn:microsoft.com/office/officeart/2005/8/layout/hProcess3"/>
    <dgm:cxn modelId="{9D969D1C-B6F7-4B9E-AC54-9AB15C8CACA0}" type="presParOf" srcId="{DDB91001-687A-489C-B11A-102E9B183877}" destId="{F108B047-8C4E-4E2D-979E-DACA6EAD57D0}" srcOrd="5" destOrd="0" presId="urn:microsoft.com/office/officeart/2005/8/layout/hProcess3"/>
    <dgm:cxn modelId="{FA27BFC9-AB56-4161-B830-9024B7B61341}" type="presParOf" srcId="{DDB91001-687A-489C-B11A-102E9B183877}" destId="{5E508650-2914-4860-B8E7-3BD73F9BA874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5D2A6-3AEB-4FD7-B598-8196C7DEA1A9}" type="doc">
      <dgm:prSet loTypeId="urn:microsoft.com/office/officeart/2005/8/layout/hProcess3" loCatId="process" qsTypeId="urn:microsoft.com/office/officeart/2005/8/quickstyle/simple1" qsCatId="simple" csTypeId="urn:microsoft.com/office/officeart/2005/8/colors/accent1_4" csCatId="accent1" phldr="1"/>
      <dgm:spPr/>
    </dgm:pt>
    <dgm:pt modelId="{42FF32F1-2896-49ED-B81C-8ABC633E862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can make it simple for customers to download during sales or marketing events by merely scanning the QR Code</a:t>
          </a:r>
          <a:endParaRPr lang="en-US" dirty="0">
            <a:solidFill>
              <a:schemeClr val="bg1"/>
            </a:solidFill>
          </a:endParaRPr>
        </a:p>
      </dgm:t>
    </dgm:pt>
    <dgm:pt modelId="{B59A1E0E-2028-4BD2-8E66-E476E741ED5D}" type="parTrans" cxnId="{EEB17627-72C9-489D-8040-9B7BCE097F41}">
      <dgm:prSet/>
      <dgm:spPr/>
      <dgm:t>
        <a:bodyPr/>
        <a:lstStyle/>
        <a:p>
          <a:endParaRPr lang="en-US"/>
        </a:p>
      </dgm:t>
    </dgm:pt>
    <dgm:pt modelId="{3F16A617-13BE-4991-8533-7624D6B7425F}" type="sibTrans" cxnId="{EEB17627-72C9-489D-8040-9B7BCE097F41}">
      <dgm:prSet/>
      <dgm:spPr/>
      <dgm:t>
        <a:bodyPr/>
        <a:lstStyle/>
        <a:p>
          <a:endParaRPr lang="en-US"/>
        </a:p>
      </dgm:t>
    </dgm:pt>
    <dgm:pt modelId="{A27722CB-A2B5-4414-95FC-B0095CFF0D91}" type="pres">
      <dgm:prSet presAssocID="{1545D2A6-3AEB-4FD7-B598-8196C7DEA1A9}" presName="Name0" presStyleCnt="0">
        <dgm:presLayoutVars>
          <dgm:dir/>
          <dgm:animLvl val="lvl"/>
          <dgm:resizeHandles val="exact"/>
        </dgm:presLayoutVars>
      </dgm:prSet>
      <dgm:spPr/>
    </dgm:pt>
    <dgm:pt modelId="{E6675257-73D4-40F7-8E79-2D353D140A7D}" type="pres">
      <dgm:prSet presAssocID="{1545D2A6-3AEB-4FD7-B598-8196C7DEA1A9}" presName="dummy" presStyleCnt="0"/>
      <dgm:spPr/>
    </dgm:pt>
    <dgm:pt modelId="{DDB91001-687A-489C-B11A-102E9B183877}" type="pres">
      <dgm:prSet presAssocID="{1545D2A6-3AEB-4FD7-B598-8196C7DEA1A9}" presName="linH" presStyleCnt="0"/>
      <dgm:spPr/>
    </dgm:pt>
    <dgm:pt modelId="{1B9A4286-7FD2-4134-AA40-EDF1C5A4A568}" type="pres">
      <dgm:prSet presAssocID="{1545D2A6-3AEB-4FD7-B598-8196C7DEA1A9}" presName="padding1" presStyleCnt="0"/>
      <dgm:spPr/>
    </dgm:pt>
    <dgm:pt modelId="{C4B7F10C-C72F-4D73-B79E-7041D61E88C3}" type="pres">
      <dgm:prSet presAssocID="{42FF32F1-2896-49ED-B81C-8ABC633E8620}" presName="linV" presStyleCnt="0"/>
      <dgm:spPr/>
    </dgm:pt>
    <dgm:pt modelId="{15C4EF73-72B8-4C01-B5D7-4658386A1746}" type="pres">
      <dgm:prSet presAssocID="{42FF32F1-2896-49ED-B81C-8ABC633E8620}" presName="spVertical1" presStyleCnt="0"/>
      <dgm:spPr/>
    </dgm:pt>
    <dgm:pt modelId="{23B55994-8CE7-4E39-8B2A-40E15955B95E}" type="pres">
      <dgm:prSet presAssocID="{42FF32F1-2896-49ED-B81C-8ABC633E8620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7E87-3CBC-4D06-87D4-64EC6C1E7AD6}" type="pres">
      <dgm:prSet presAssocID="{42FF32F1-2896-49ED-B81C-8ABC633E8620}" presName="spVertical2" presStyleCnt="0"/>
      <dgm:spPr/>
    </dgm:pt>
    <dgm:pt modelId="{9916727E-50B5-4573-B1BE-267FFA9212DE}" type="pres">
      <dgm:prSet presAssocID="{42FF32F1-2896-49ED-B81C-8ABC633E8620}" presName="spVertical3" presStyleCnt="0"/>
      <dgm:spPr/>
    </dgm:pt>
    <dgm:pt modelId="{99784E50-821E-4EDD-9AE8-3DD689108B28}" type="pres">
      <dgm:prSet presAssocID="{1545D2A6-3AEB-4FD7-B598-8196C7DEA1A9}" presName="padding2" presStyleCnt="0"/>
      <dgm:spPr/>
    </dgm:pt>
    <dgm:pt modelId="{F108B047-8C4E-4E2D-979E-DACA6EAD57D0}" type="pres">
      <dgm:prSet presAssocID="{1545D2A6-3AEB-4FD7-B598-8196C7DEA1A9}" presName="negArrow" presStyleCnt="0"/>
      <dgm:spPr/>
    </dgm:pt>
    <dgm:pt modelId="{5E508650-2914-4860-B8E7-3BD73F9BA874}" type="pres">
      <dgm:prSet presAssocID="{1545D2A6-3AEB-4FD7-B598-8196C7DEA1A9}" presName="backgroundArrow" presStyleLbl="node1" presStyleIdx="0" presStyleCnt="1"/>
      <dgm:spPr/>
    </dgm:pt>
  </dgm:ptLst>
  <dgm:cxnLst>
    <dgm:cxn modelId="{3A1C8479-1242-4C3B-9560-52356C7BF32B}" type="presOf" srcId="{42FF32F1-2896-49ED-B81C-8ABC633E8620}" destId="{23B55994-8CE7-4E39-8B2A-40E15955B95E}" srcOrd="0" destOrd="0" presId="urn:microsoft.com/office/officeart/2005/8/layout/hProcess3"/>
    <dgm:cxn modelId="{584B563E-11CE-443B-8E40-CB2DD57F1F08}" type="presOf" srcId="{1545D2A6-3AEB-4FD7-B598-8196C7DEA1A9}" destId="{A27722CB-A2B5-4414-95FC-B0095CFF0D91}" srcOrd="0" destOrd="0" presId="urn:microsoft.com/office/officeart/2005/8/layout/hProcess3"/>
    <dgm:cxn modelId="{EEB17627-72C9-489D-8040-9B7BCE097F41}" srcId="{1545D2A6-3AEB-4FD7-B598-8196C7DEA1A9}" destId="{42FF32F1-2896-49ED-B81C-8ABC633E8620}" srcOrd="0" destOrd="0" parTransId="{B59A1E0E-2028-4BD2-8E66-E476E741ED5D}" sibTransId="{3F16A617-13BE-4991-8533-7624D6B7425F}"/>
    <dgm:cxn modelId="{BCF0F0A3-983E-4676-89ED-56D10AE5782D}" type="presParOf" srcId="{A27722CB-A2B5-4414-95FC-B0095CFF0D91}" destId="{E6675257-73D4-40F7-8E79-2D353D140A7D}" srcOrd="0" destOrd="0" presId="urn:microsoft.com/office/officeart/2005/8/layout/hProcess3"/>
    <dgm:cxn modelId="{5235764F-AA15-493A-B9CD-D1173FA66F82}" type="presParOf" srcId="{A27722CB-A2B5-4414-95FC-B0095CFF0D91}" destId="{DDB91001-687A-489C-B11A-102E9B183877}" srcOrd="1" destOrd="0" presId="urn:microsoft.com/office/officeart/2005/8/layout/hProcess3"/>
    <dgm:cxn modelId="{695F7FC8-E096-4F14-B95E-91F224D1D957}" type="presParOf" srcId="{DDB91001-687A-489C-B11A-102E9B183877}" destId="{1B9A4286-7FD2-4134-AA40-EDF1C5A4A568}" srcOrd="0" destOrd="0" presId="urn:microsoft.com/office/officeart/2005/8/layout/hProcess3"/>
    <dgm:cxn modelId="{5C201E9A-6C72-4810-A83E-C83812431148}" type="presParOf" srcId="{DDB91001-687A-489C-B11A-102E9B183877}" destId="{C4B7F10C-C72F-4D73-B79E-7041D61E88C3}" srcOrd="1" destOrd="0" presId="urn:microsoft.com/office/officeart/2005/8/layout/hProcess3"/>
    <dgm:cxn modelId="{E4C0A084-7658-4EBE-8DBF-39CA1BC93000}" type="presParOf" srcId="{C4B7F10C-C72F-4D73-B79E-7041D61E88C3}" destId="{15C4EF73-72B8-4C01-B5D7-4658386A1746}" srcOrd="0" destOrd="0" presId="urn:microsoft.com/office/officeart/2005/8/layout/hProcess3"/>
    <dgm:cxn modelId="{26217301-2733-4BCE-A78D-30D82E14FB91}" type="presParOf" srcId="{C4B7F10C-C72F-4D73-B79E-7041D61E88C3}" destId="{23B55994-8CE7-4E39-8B2A-40E15955B95E}" srcOrd="1" destOrd="0" presId="urn:microsoft.com/office/officeart/2005/8/layout/hProcess3"/>
    <dgm:cxn modelId="{3AD58116-E0B2-45A7-9715-5B7435EBF37A}" type="presParOf" srcId="{C4B7F10C-C72F-4D73-B79E-7041D61E88C3}" destId="{889C7E87-3CBC-4D06-87D4-64EC6C1E7AD6}" srcOrd="2" destOrd="0" presId="urn:microsoft.com/office/officeart/2005/8/layout/hProcess3"/>
    <dgm:cxn modelId="{41897D3A-81C5-4E9E-B82C-973C58B2FE2D}" type="presParOf" srcId="{C4B7F10C-C72F-4D73-B79E-7041D61E88C3}" destId="{9916727E-50B5-4573-B1BE-267FFA9212DE}" srcOrd="3" destOrd="0" presId="urn:microsoft.com/office/officeart/2005/8/layout/hProcess3"/>
    <dgm:cxn modelId="{7E82892F-F8D1-4B56-B83E-5E6FD3223056}" type="presParOf" srcId="{DDB91001-687A-489C-B11A-102E9B183877}" destId="{99784E50-821E-4EDD-9AE8-3DD689108B28}" srcOrd="2" destOrd="0" presId="urn:microsoft.com/office/officeart/2005/8/layout/hProcess3"/>
    <dgm:cxn modelId="{9D969D1C-B6F7-4B9E-AC54-9AB15C8CACA0}" type="presParOf" srcId="{DDB91001-687A-489C-B11A-102E9B183877}" destId="{F108B047-8C4E-4E2D-979E-DACA6EAD57D0}" srcOrd="3" destOrd="0" presId="urn:microsoft.com/office/officeart/2005/8/layout/hProcess3"/>
    <dgm:cxn modelId="{FA27BFC9-AB56-4161-B830-9024B7B61341}" type="presParOf" srcId="{DDB91001-687A-489C-B11A-102E9B183877}" destId="{5E508650-2914-4860-B8E7-3BD73F9BA87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C9BAE-D8F7-4F9E-90E7-45C6BE8AB789}">
      <dsp:nvSpPr>
        <dsp:cNvPr id="0" name=""/>
        <dsp:cNvSpPr/>
      </dsp:nvSpPr>
      <dsp:spPr>
        <a:xfrm>
          <a:off x="9835" y="1577976"/>
          <a:ext cx="2939813" cy="23116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 list of customers / particular are captured in the backend by admin. Customers only need to download the mobile app from App Store or Google Play Store to activate</a:t>
          </a:r>
          <a:endParaRPr lang="en-US" sz="1800" b="1" kern="1200" dirty="0"/>
        </a:p>
      </dsp:txBody>
      <dsp:txXfrm>
        <a:off x="77541" y="1645682"/>
        <a:ext cx="2804401" cy="2176245"/>
      </dsp:txXfrm>
    </dsp:sp>
    <dsp:sp modelId="{58ADC980-D33F-4B37-A29D-0DA1BA16A027}">
      <dsp:nvSpPr>
        <dsp:cNvPr id="0" name=""/>
        <dsp:cNvSpPr/>
      </dsp:nvSpPr>
      <dsp:spPr>
        <a:xfrm>
          <a:off x="3243630" y="2369268"/>
          <a:ext cx="623240" cy="729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43630" y="2515083"/>
        <a:ext cx="436268" cy="437443"/>
      </dsp:txXfrm>
    </dsp:sp>
    <dsp:sp modelId="{6C11B2AB-348B-45E7-A7CB-F90294400E08}">
      <dsp:nvSpPr>
        <dsp:cNvPr id="0" name=""/>
        <dsp:cNvSpPr/>
      </dsp:nvSpPr>
      <dsp:spPr>
        <a:xfrm>
          <a:off x="4125574" y="1577976"/>
          <a:ext cx="2939813" cy="23116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Once open the app it will pop up a usage term &amp; condition. Once agree customer will input individual mobile no &amp; email. SMS will be sent to customer to activate the mobile app</a:t>
          </a:r>
          <a:endParaRPr lang="en-US" sz="1800" b="1" kern="1200" dirty="0"/>
        </a:p>
      </dsp:txBody>
      <dsp:txXfrm>
        <a:off x="4193280" y="1645682"/>
        <a:ext cx="2804401" cy="2176245"/>
      </dsp:txXfrm>
    </dsp:sp>
    <dsp:sp modelId="{28262FD3-9904-476B-AC0A-A5792EB26ED5}">
      <dsp:nvSpPr>
        <dsp:cNvPr id="0" name=""/>
        <dsp:cNvSpPr/>
      </dsp:nvSpPr>
      <dsp:spPr>
        <a:xfrm>
          <a:off x="7359368" y="2369268"/>
          <a:ext cx="623240" cy="729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359368" y="2515083"/>
        <a:ext cx="436268" cy="437443"/>
      </dsp:txXfrm>
    </dsp:sp>
    <dsp:sp modelId="{28A4B2F5-CE88-4664-BE33-FD9AAFA23CB4}">
      <dsp:nvSpPr>
        <dsp:cNvPr id="0" name=""/>
        <dsp:cNvSpPr/>
      </dsp:nvSpPr>
      <dsp:spPr>
        <a:xfrm>
          <a:off x="8241312" y="1577976"/>
          <a:ext cx="2939813" cy="23116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Customer is ready to use the mobile app</a:t>
          </a:r>
          <a:endParaRPr lang="en-US" sz="1800" b="1" kern="1200" dirty="0"/>
        </a:p>
      </dsp:txBody>
      <dsp:txXfrm>
        <a:off x="8309018" y="1645682"/>
        <a:ext cx="2804401" cy="2176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CDB8-6556-4B82-BF39-C5E32625B125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267F0-A5D5-48AA-B3B2-52239AEE1F10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Before customer login to mobile app, he/she will receive a one time email/SMS OTP to login when open up the mobile app</a:t>
          </a:r>
          <a:endParaRPr lang="en-US" sz="2000" kern="1200" dirty="0"/>
        </a:p>
      </dsp:txBody>
      <dsp:txXfrm>
        <a:off x="96262" y="1390367"/>
        <a:ext cx="3214776" cy="1570603"/>
      </dsp:txXfrm>
    </dsp:sp>
    <dsp:sp modelId="{A49FD3CB-028B-4094-AD9D-49CA10A08D5C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 to enter specific Customer’s Purchase Oder / APRIL’s Sales Order number or retrieve all Sales Orders by default</a:t>
          </a:r>
          <a:endParaRPr lang="en-US" sz="2000" kern="1200" dirty="0"/>
        </a:p>
      </dsp:txBody>
      <dsp:txXfrm>
        <a:off x="3650411" y="1390367"/>
        <a:ext cx="3214776" cy="1570603"/>
      </dsp:txXfrm>
    </dsp:sp>
    <dsp:sp modelId="{8CB8AE7E-6A3A-4E11-950C-DA75F0B0E9E4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 or specific SO will only be retrieved only with the valid OTP</a:t>
          </a:r>
          <a:endParaRPr lang="en-US" sz="2000" kern="1200" dirty="0"/>
        </a:p>
      </dsp:txBody>
      <dsp:txXfrm>
        <a:off x="7204561" y="1390367"/>
        <a:ext cx="3214776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08650-2914-4860-B8E7-3BD73F9BA874}">
      <dsp:nvSpPr>
        <dsp:cNvPr id="0" name=""/>
        <dsp:cNvSpPr/>
      </dsp:nvSpPr>
      <dsp:spPr>
        <a:xfrm>
          <a:off x="0" y="514076"/>
          <a:ext cx="7366348" cy="2895668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55915-8DB1-4847-8477-E1574A1520F7}">
      <dsp:nvSpPr>
        <dsp:cNvPr id="0" name=""/>
        <dsp:cNvSpPr/>
      </dsp:nvSpPr>
      <dsp:spPr>
        <a:xfrm>
          <a:off x="3885316" y="1237993"/>
          <a:ext cx="2744396" cy="144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 will bring the customer to the designated website / video / audio / forms effortlessly</a:t>
          </a:r>
          <a:endParaRPr lang="en-US" sz="1900" kern="1200" dirty="0"/>
        </a:p>
      </dsp:txBody>
      <dsp:txXfrm>
        <a:off x="3885316" y="1237993"/>
        <a:ext cx="2744396" cy="1447834"/>
      </dsp:txXfrm>
    </dsp:sp>
    <dsp:sp modelId="{23B55994-8CE7-4E39-8B2A-40E15955B95E}">
      <dsp:nvSpPr>
        <dsp:cNvPr id="0" name=""/>
        <dsp:cNvSpPr/>
      </dsp:nvSpPr>
      <dsp:spPr>
        <a:xfrm>
          <a:off x="592041" y="1237993"/>
          <a:ext cx="2744396" cy="144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Customer can click on the running marketing banner on the top</a:t>
          </a:r>
          <a:endParaRPr lang="en-US" sz="1900" kern="1200" dirty="0"/>
        </a:p>
      </dsp:txBody>
      <dsp:txXfrm>
        <a:off x="592041" y="1237993"/>
        <a:ext cx="2744396" cy="144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08650-2914-4860-B8E7-3BD73F9BA874}">
      <dsp:nvSpPr>
        <dsp:cNvPr id="0" name=""/>
        <dsp:cNvSpPr/>
      </dsp:nvSpPr>
      <dsp:spPr>
        <a:xfrm>
          <a:off x="0" y="528970"/>
          <a:ext cx="7366348" cy="2865880"/>
        </a:xfrm>
        <a:prstGeom prst="rightArrow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55994-8CE7-4E39-8B2A-40E15955B95E}">
      <dsp:nvSpPr>
        <dsp:cNvPr id="0" name=""/>
        <dsp:cNvSpPr/>
      </dsp:nvSpPr>
      <dsp:spPr>
        <a:xfrm>
          <a:off x="594199" y="1245440"/>
          <a:ext cx="6035513" cy="1432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We can make it simple for customers to download during sales or marketing events by merely scanning the QR Code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594199" y="1245440"/>
        <a:ext cx="6035513" cy="1432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067039A-C6C1-42DC-AC78-B4F64AE4AD0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5B367BA2-B4C6-4C2E-B9EB-A5501C480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1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3240FFB4-F050-4A7D-A9B7-911B9F2DEC1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D09A0F5F-B9E1-47A4-ACC2-574886AA44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18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7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1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6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3662-B5BB-4124-82CE-031FD42297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" y="6206836"/>
            <a:ext cx="1494338" cy="6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867" y="2430049"/>
            <a:ext cx="9144000" cy="140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 For External Customers</a:t>
            </a:r>
            <a:endParaRPr lang="en-US" dirty="0"/>
          </a:p>
        </p:txBody>
      </p:sp>
      <p:pic>
        <p:nvPicPr>
          <p:cNvPr id="2050" name="Picture 2" descr="Image result for april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02" y="515649"/>
            <a:ext cx="376237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46082" y="5661764"/>
            <a:ext cx="178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Feb </a:t>
            </a:r>
            <a:r>
              <a:rPr lang="en-US" b="1" dirty="0" smtClean="0"/>
              <a:t>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1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38827"/>
            <a:ext cx="10515600" cy="55381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0000" dirty="0" smtClean="0"/>
              <a:t>Q &amp; A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649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Customers’ 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mobility to external customers to access SO status easily in local prefer language without the need to remember password securely</a:t>
            </a:r>
          </a:p>
          <a:p>
            <a:r>
              <a:rPr lang="en-US" dirty="0" smtClean="0"/>
              <a:t>As a mobile marketing platform to external customers</a:t>
            </a:r>
          </a:p>
          <a:p>
            <a:r>
              <a:rPr lang="en-US" dirty="0" smtClean="0"/>
              <a:t>To help us to promote APRIL digital branding</a:t>
            </a:r>
          </a:p>
          <a:p>
            <a:r>
              <a:rPr lang="en-US" dirty="0" smtClean="0"/>
              <a:t>To leverage on the same platform to build even more digital capabilities to serve external customers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en-US" dirty="0" smtClean="0"/>
              <a:t>One Time 3 Simple Registration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2009802"/>
              </p:ext>
            </p:extLst>
          </p:nvPr>
        </p:nvGraphicFramePr>
        <p:xfrm>
          <a:off x="438411" y="1390389"/>
          <a:ext cx="11190962" cy="5467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334199" y="1792622"/>
            <a:ext cx="9630288" cy="923330"/>
            <a:chOff x="1215353" y="2153144"/>
            <a:chExt cx="6640527" cy="923330"/>
          </a:xfrm>
        </p:grpSpPr>
        <p:sp>
          <p:nvSpPr>
            <p:cNvPr id="7" name="Rectangle 6"/>
            <p:cNvSpPr/>
            <p:nvPr/>
          </p:nvSpPr>
          <p:spPr>
            <a:xfrm>
              <a:off x="1215353" y="2153144"/>
              <a:ext cx="5421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1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1162" y="2153144"/>
              <a:ext cx="5421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6971" y="2153144"/>
              <a:ext cx="64890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6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 For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0605" y="1271717"/>
            <a:ext cx="2961316" cy="5267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8" y="1243088"/>
            <a:ext cx="3317405" cy="55608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12143" y="3605360"/>
            <a:ext cx="984366" cy="641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Steps For SO Inquiry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568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96987" y="2040409"/>
            <a:ext cx="3362991" cy="948211"/>
            <a:chOff x="2730859" y="2040409"/>
            <a:chExt cx="3636209" cy="948211"/>
          </a:xfrm>
        </p:grpSpPr>
        <p:sp>
          <p:nvSpPr>
            <p:cNvPr id="6" name="Rectangle 5"/>
            <p:cNvSpPr/>
            <p:nvPr/>
          </p:nvSpPr>
          <p:spPr>
            <a:xfrm>
              <a:off x="2730859" y="2065290"/>
              <a:ext cx="5421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1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24932" y="2040409"/>
              <a:ext cx="5421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9314922" y="2040409"/>
            <a:ext cx="542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8043" y="5943491"/>
            <a:ext cx="529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*The mobile app will automatically logout after a configurable idle time for example 15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 For SO Inquiry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6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44598" y="3605357"/>
            <a:ext cx="984366" cy="641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268" y="1388462"/>
            <a:ext cx="2853727" cy="5075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42" y="1582747"/>
            <a:ext cx="2744496" cy="4881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8005683" y="3605357"/>
            <a:ext cx="984366" cy="641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0125" y="1317336"/>
            <a:ext cx="2935668" cy="5221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7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Simple Steps For Marketing Banners Access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837494"/>
              </p:ext>
            </p:extLst>
          </p:nvPr>
        </p:nvGraphicFramePr>
        <p:xfrm>
          <a:off x="499998" y="1825625"/>
          <a:ext cx="7366348" cy="3923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108" y="1582747"/>
            <a:ext cx="2744496" cy="4881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 rot="1200463">
            <a:off x="7917777" y="2083785"/>
            <a:ext cx="513567" cy="433943"/>
          </a:xfrm>
          <a:prstGeom prst="rightArrow">
            <a:avLst/>
          </a:prstGeom>
          <a:ln w="444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856684" y="2103976"/>
            <a:ext cx="1247634" cy="3925295"/>
            <a:chOff x="10856684" y="2103976"/>
            <a:chExt cx="1247634" cy="3925295"/>
          </a:xfrm>
        </p:grpSpPr>
        <p:sp>
          <p:nvSpPr>
            <p:cNvPr id="7" name="Right Arrow 6"/>
            <p:cNvSpPr/>
            <p:nvPr/>
          </p:nvSpPr>
          <p:spPr>
            <a:xfrm>
              <a:off x="10856684" y="2103976"/>
              <a:ext cx="1240326" cy="8768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Website</a:t>
              </a:r>
              <a:endParaRPr lang="en-US" b="1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0856684" y="3106058"/>
              <a:ext cx="1240326" cy="8768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Video</a:t>
              </a:r>
              <a:endParaRPr lang="en-US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0863992" y="4129452"/>
              <a:ext cx="1240326" cy="8768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Audio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0856684" y="5152449"/>
              <a:ext cx="1240326" cy="8768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Forms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46730" y="2132227"/>
            <a:ext cx="3706772" cy="969298"/>
            <a:chOff x="2146730" y="2132227"/>
            <a:chExt cx="3706772" cy="969298"/>
          </a:xfrm>
        </p:grpSpPr>
        <p:sp>
          <p:nvSpPr>
            <p:cNvPr id="11" name="Rectangle 10"/>
            <p:cNvSpPr/>
            <p:nvPr/>
          </p:nvSpPr>
          <p:spPr>
            <a:xfrm>
              <a:off x="2146730" y="2132227"/>
              <a:ext cx="5421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1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1366" y="2178195"/>
              <a:ext cx="5421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99886" y="4847771"/>
            <a:ext cx="6749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Approach:</a:t>
            </a:r>
          </a:p>
          <a:p>
            <a:r>
              <a:rPr lang="en-US" dirty="0" smtClean="0"/>
              <a:t>Phase 1 – Each banner can only link to a single source</a:t>
            </a:r>
          </a:p>
          <a:p>
            <a:r>
              <a:rPr lang="en-US" dirty="0" smtClean="0"/>
              <a:t>Phase 2 – Max 3 sources can be linked via a different template that can host at </a:t>
            </a:r>
            <a:r>
              <a:rPr lang="en-US" smtClean="0"/>
              <a:t>the banner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Step For Mobile App Download Via </a:t>
            </a:r>
            <a:r>
              <a:rPr lang="en-US" dirty="0"/>
              <a:t>QR Code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27443"/>
              </p:ext>
            </p:extLst>
          </p:nvPr>
        </p:nvGraphicFramePr>
        <p:xfrm>
          <a:off x="499998" y="1825625"/>
          <a:ext cx="7366348" cy="3923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5766" y="1427967"/>
            <a:ext cx="3052867" cy="54300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41036" y="2094649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2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Investment /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3662-B5BB-4124-82CE-031FD42297E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99851"/>
              </p:ext>
            </p:extLst>
          </p:nvPr>
        </p:nvGraphicFramePr>
        <p:xfrm>
          <a:off x="1746935" y="1562157"/>
          <a:ext cx="912093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426">
                  <a:extLst>
                    <a:ext uri="{9D8B030D-6E8A-4147-A177-3AD203B41FA5}">
                      <a16:colId xmlns:a16="http://schemas.microsoft.com/office/drawing/2014/main" xmlns="" val="1654790507"/>
                    </a:ext>
                  </a:extLst>
                </a:gridCol>
                <a:gridCol w="5321507">
                  <a:extLst>
                    <a:ext uri="{9D8B030D-6E8A-4147-A177-3AD203B41FA5}">
                      <a16:colId xmlns:a16="http://schemas.microsoft.com/office/drawing/2014/main" xmlns="" val="82158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Actions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Estimated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Timeline</a:t>
                      </a:r>
                      <a:r>
                        <a:rPr lang="en-US" sz="2800" baseline="0" dirty="0" smtClean="0"/>
                        <a:t> / Investment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71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Deliver</a:t>
                      </a:r>
                      <a:r>
                        <a:rPr lang="en-US" sz="2800" baseline="0" dirty="0" smtClean="0"/>
                        <a:t> for testing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30</a:t>
                      </a:r>
                      <a:r>
                        <a:rPr lang="en-US" sz="2800" baseline="30000" smtClean="0"/>
                        <a:t>th</a:t>
                      </a:r>
                      <a:r>
                        <a:rPr lang="en-US" sz="2800" baseline="0" smtClean="0"/>
                        <a:t> </a:t>
                      </a:r>
                      <a:r>
                        <a:rPr lang="en-US" sz="2800" baseline="0" dirty="0" smtClean="0"/>
                        <a:t>April 2019 (if we confirm our requirements before 22</a:t>
                      </a:r>
                      <a:r>
                        <a:rPr lang="en-US" sz="2800" baseline="30000" dirty="0" smtClean="0"/>
                        <a:t>nd</a:t>
                      </a:r>
                      <a:r>
                        <a:rPr lang="en-US" sz="2800" baseline="0" dirty="0" smtClean="0"/>
                        <a:t> Feb 2019)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250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One time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development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USD 38K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39878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01424" y="4761123"/>
            <a:ext cx="5248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need to calculate the potential ROI (quantitative or qualitative)  for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marketing video should be created for customers to promote the mobile app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416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Mobile App For External Customers</vt:lpstr>
      <vt:lpstr>Objectives For Customers’ Mobile App</vt:lpstr>
      <vt:lpstr>One Time 3 Simple Registration Steps</vt:lpstr>
      <vt:lpstr>Screen Shot For Registration</vt:lpstr>
      <vt:lpstr>2 Steps For SO Inquiry</vt:lpstr>
      <vt:lpstr>Screen Shots For SO Inquiry</vt:lpstr>
      <vt:lpstr>2 Simple Steps For Marketing Banners Access</vt:lpstr>
      <vt:lpstr>Single Step For Mobile App Download Via QR Code </vt:lpstr>
      <vt:lpstr>Estimated Investment / 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WaiKien_Ho</dc:creator>
  <cp:lastModifiedBy>EeSern_Ong</cp:lastModifiedBy>
  <cp:revision>223</cp:revision>
  <cp:lastPrinted>2019-02-07T00:41:37Z</cp:lastPrinted>
  <dcterms:created xsi:type="dcterms:W3CDTF">2019-01-10T02:39:27Z</dcterms:created>
  <dcterms:modified xsi:type="dcterms:W3CDTF">2019-03-27T06:50:06Z</dcterms:modified>
</cp:coreProperties>
</file>