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7" d="100"/>
          <a:sy n="67" d="100"/>
        </p:scale>
        <p:origin x="21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56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3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34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85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17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93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7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83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79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16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7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6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44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5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57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7605-0AEC-45E5-ACC1-97349CC38A3C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D001-CC76-45A8-BDDF-B72A77C63B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5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500">
              <a:schemeClr val="bg1">
                <a:lumMod val="95000"/>
              </a:schemeClr>
            </a:gs>
            <a:gs pos="75000">
              <a:schemeClr val="bg1"/>
            </a:gs>
            <a:gs pos="81000">
              <a:schemeClr val="accent4">
                <a:lumMod val="20000"/>
                <a:lumOff val="80000"/>
              </a:schemeClr>
            </a:gs>
            <a:gs pos="100000">
              <a:srgbClr val="7451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6916" y="1350468"/>
            <a:ext cx="8306972" cy="2742946"/>
          </a:xfrm>
        </p:spPr>
        <p:txBody>
          <a:bodyPr>
            <a:normAutofit/>
          </a:bodyPr>
          <a:lstStyle/>
          <a:p>
            <a:pPr marL="12700" algn="ctr">
              <a:lnSpc>
                <a:spcPts val="2490"/>
              </a:lnSpc>
              <a:spcBef>
                <a:spcPts val="100"/>
              </a:spcBef>
            </a:pPr>
            <a:r>
              <a:rPr lang="fr-FR" sz="8800" dirty="0">
                <a:latin typeface="Calibri"/>
                <a:cs typeface="Calibri"/>
              </a:rPr>
              <a:t/>
            </a:r>
            <a:br>
              <a:rPr lang="fr-FR" sz="8800" dirty="0">
                <a:latin typeface="Calibri"/>
                <a:cs typeface="Calibri"/>
              </a:rPr>
            </a:br>
            <a:r>
              <a:rPr lang="fr-FR" sz="8800" spc="-15" dirty="0" err="1">
                <a:latin typeface="Calibri"/>
                <a:cs typeface="Calibri"/>
              </a:rPr>
              <a:t>Booki</a:t>
            </a:r>
            <a:r>
              <a:rPr lang="fr-FR" sz="8800" dirty="0">
                <a:latin typeface="Calibri"/>
                <a:cs typeface="Calibri"/>
              </a:rPr>
              <a:t/>
            </a:r>
            <a:br>
              <a:rPr lang="fr-FR" sz="8800" dirty="0">
                <a:latin typeface="Calibri"/>
                <a:cs typeface="Calibri"/>
              </a:rPr>
            </a:b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34" y="0"/>
            <a:ext cx="6364398" cy="1555288"/>
          </a:xfrm>
        </p:spPr>
        <p:txBody>
          <a:bodyPr>
            <a:normAutofit/>
          </a:bodyPr>
          <a:lstStyle/>
          <a:p>
            <a:r>
              <a:rPr lang="fr-FR" spc="-10" dirty="0">
                <a:solidFill>
                  <a:schemeClr val="bg1"/>
                </a:solidFill>
                <a:latin typeface="Calibri"/>
                <a:cs typeface="Calibri"/>
              </a:rPr>
              <a:t>Soutenance </a:t>
            </a:r>
            <a:r>
              <a:rPr lang="fr-FR" spc="-5" dirty="0">
                <a:solidFill>
                  <a:schemeClr val="bg1"/>
                </a:solidFill>
                <a:latin typeface="Calibri"/>
                <a:cs typeface="Calibri"/>
              </a:rPr>
              <a:t>du </a:t>
            </a:r>
            <a:r>
              <a:rPr lang="fr-FR" spc="-5" dirty="0" smtClean="0">
                <a:solidFill>
                  <a:schemeClr val="bg1"/>
                </a:solidFill>
                <a:latin typeface="Calibri"/>
                <a:cs typeface="Calibri"/>
              </a:rPr>
              <a:t>?/?/?</a:t>
            </a:r>
          </a:p>
          <a:p>
            <a:r>
              <a:rPr lang="fr-FR" spc="-10" dirty="0" err="1" smtClean="0">
                <a:solidFill>
                  <a:schemeClr val="bg1"/>
                </a:solidFill>
                <a:latin typeface="Calibri"/>
                <a:cs typeface="Calibri"/>
              </a:rPr>
              <a:t>Aldryc</a:t>
            </a:r>
            <a:r>
              <a:rPr lang="fr-FR" spc="-1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fr-FR" spc="-5" dirty="0" err="1">
                <a:solidFill>
                  <a:schemeClr val="bg1"/>
                </a:solidFill>
                <a:latin typeface="Calibri"/>
                <a:cs typeface="Calibri"/>
              </a:rPr>
              <a:t>Burtz</a:t>
            </a:r>
            <a:endParaRPr lang="fr-FR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22" y="1912921"/>
            <a:ext cx="2630659" cy="26306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691575" y="3621180"/>
            <a:ext cx="169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pc="-15" dirty="0">
                <a:latin typeface="Calibri"/>
                <a:cs typeface="Calibri"/>
              </a:rPr>
              <a:t>PROJET</a:t>
            </a:r>
            <a:r>
              <a:rPr lang="fr-FR" sz="3200" spc="-40" dirty="0">
                <a:latin typeface="Calibri"/>
                <a:cs typeface="Calibri"/>
              </a:rPr>
              <a:t> </a:t>
            </a:r>
            <a:r>
              <a:rPr lang="fr-FR" sz="3200" spc="-40" dirty="0" smtClean="0">
                <a:latin typeface="Calibri"/>
                <a:cs typeface="Calibri"/>
              </a:rPr>
              <a:t>2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868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13581" y="1436802"/>
            <a:ext cx="6873080" cy="3999479"/>
          </a:xfrm>
        </p:spPr>
      </p:pic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1385455" y="1771651"/>
            <a:ext cx="10120745" cy="4447033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Bonjour, en coopération avec Sarah CTO de mon entreprise et Loïc l’UI Designer, je suis chargé de mettre en place la maquette du site </a:t>
            </a:r>
            <a:r>
              <a:rPr lang="fr-FR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Booki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indent="0">
              <a:buNone/>
            </a:pP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Je dois donc compléter la maquette à partir d’un code source pré écrit</a:t>
            </a:r>
          </a:p>
          <a:p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Créer un site qui permette aux utilisateurs de trouver hébergements et activités disponibles dans la ville de leur choix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485900" y="385763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385455" y="572542"/>
            <a:ext cx="775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: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99293" y="1436802"/>
            <a:ext cx="6873080" cy="3999479"/>
          </a:xfrm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385455" y="478623"/>
            <a:ext cx="10120745" cy="1293028"/>
          </a:xfrm>
        </p:spPr>
        <p:txBody>
          <a:bodyPr>
            <a:normAutofit/>
          </a:bodyPr>
          <a:lstStyle/>
          <a:p>
            <a:pPr algn="l"/>
            <a:r>
              <a:rPr lang="fr-FR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1 – </a:t>
            </a:r>
            <a:r>
              <a:rPr lang="fr-FR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fr-FR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Commencement</a:t>
            </a:r>
            <a:endParaRPr lang="fr-FR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1385455" y="1771651"/>
            <a:ext cx="10120745" cy="44470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1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99293" y="1436802"/>
            <a:ext cx="6873080" cy="3999479"/>
          </a:xfrm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385455" y="478623"/>
            <a:ext cx="10120745" cy="1293028"/>
          </a:xfrm>
        </p:spPr>
        <p:txBody>
          <a:bodyPr>
            <a:normAutofit/>
          </a:bodyPr>
          <a:lstStyle/>
          <a:p>
            <a:pPr algn="l"/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1385455" y="1771651"/>
            <a:ext cx="10120745" cy="4447033"/>
          </a:xfrm>
        </p:spPr>
        <p:txBody>
          <a:bodyPr/>
          <a:lstStyle/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1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164</TotalTime>
  <Words>73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Traînée de condensation</vt:lpstr>
      <vt:lpstr> Booki </vt:lpstr>
      <vt:lpstr>Présentation PowerPoint</vt:lpstr>
      <vt:lpstr>1 – Le Commencement</vt:lpstr>
      <vt:lpstr>Présentation PowerPoint</vt:lpstr>
    </vt:vector>
  </TitlesOfParts>
  <Company>Utilisateur Windows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</dc:title>
  <dc:creator>Antoine DESSIRIER</dc:creator>
  <cp:lastModifiedBy>Antoine DESSIRIER</cp:lastModifiedBy>
  <cp:revision>11</cp:revision>
  <dcterms:created xsi:type="dcterms:W3CDTF">2023-03-09T15:25:13Z</dcterms:created>
  <dcterms:modified xsi:type="dcterms:W3CDTF">2023-03-10T11:19:06Z</dcterms:modified>
</cp:coreProperties>
</file>