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0172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6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8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4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300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8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1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3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80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5EAA3D-BEF2-490A-B29B-147152BFE12C}" type="datetimeFigureOut">
              <a:rPr lang="es-CO" smtClean="0"/>
              <a:t>11/04/2025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0ED34A-998E-45AB-BF3F-7E13B9DBD7E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duinArc/RProyectoAnali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6ACF-A0C9-D336-6F2E-C3F6AD90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44184"/>
            <a:ext cx="8361229" cy="4126523"/>
          </a:xfrm>
        </p:spPr>
        <p:txBody>
          <a:bodyPr/>
          <a:lstStyle/>
          <a:p>
            <a:r>
              <a:rPr lang="es-CO" dirty="0"/>
              <a:t>Arquitectura del proyecto y tecnologías a usar</a:t>
            </a:r>
          </a:p>
        </p:txBody>
      </p:sp>
    </p:spTree>
    <p:extLst>
      <p:ext uri="{BB962C8B-B14F-4D97-AF65-F5344CB8AC3E}">
        <p14:creationId xmlns:p14="http://schemas.microsoft.com/office/powerpoint/2010/main" val="35910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CE41-3986-D998-AC97-48E5A993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08623-C140-0D82-BBA7-F01DC9C1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Leer y almacenar datos del consumo energético en molienda de minerales.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Procesar datos no estructurados con periodicidad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Realizar análisis y aplicar Machine </a:t>
            </a:r>
            <a:r>
              <a:rPr lang="es-ES" dirty="0" err="1"/>
              <a:t>Learning</a:t>
            </a:r>
            <a:r>
              <a:rPr lang="es-ES" dirty="0"/>
              <a:t> para optimización de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Visualizar datos de forma dinámica en una app web.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191D88A2-EF42-13D5-B79C-740FC35BF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32" y="3774112"/>
            <a:ext cx="2580968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A5C3E-037D-C4A5-3874-7F38FED3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 a usar: Python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3BCBE-B2FC-7C64-7BDB-F6DB24B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b="1" dirty="0"/>
              <a:t>Ventajas:</a:t>
            </a:r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Popularidad y comunidad activa.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Compatibilidad con Machine </a:t>
            </a:r>
            <a:r>
              <a:rPr lang="es-CO" dirty="0" err="1"/>
              <a:t>Learning</a:t>
            </a:r>
            <a:r>
              <a:rPr lang="es-CO" dirty="0"/>
              <a:t> (Pandas, </a:t>
            </a:r>
            <a:r>
              <a:rPr lang="es-CO" dirty="0" err="1"/>
              <a:t>NumPy</a:t>
            </a:r>
            <a:r>
              <a:rPr lang="es-CO" dirty="0"/>
              <a:t>, </a:t>
            </a:r>
            <a:r>
              <a:rPr lang="es-CO" dirty="0" err="1"/>
              <a:t>Scikit-learn</a:t>
            </a:r>
            <a:r>
              <a:rPr lang="es-CO" dirty="0"/>
              <a:t>, </a:t>
            </a:r>
            <a:r>
              <a:rPr lang="es-CO" dirty="0" err="1"/>
              <a:t>TensorFlow</a:t>
            </a:r>
            <a:r>
              <a:rPr lang="es-CO" dirty="0"/>
              <a:t>, </a:t>
            </a:r>
            <a:r>
              <a:rPr lang="es-CO" dirty="0" err="1"/>
              <a:t>PyTorch</a:t>
            </a:r>
            <a:r>
              <a:rPr lang="es-CO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Procesamiento de datos no estructurados (</a:t>
            </a:r>
            <a:r>
              <a:rPr lang="es-CO" dirty="0" err="1"/>
              <a:t>BeautifulSoup</a:t>
            </a:r>
            <a:r>
              <a:rPr lang="es-CO" dirty="0"/>
              <a:t>, </a:t>
            </a:r>
            <a:r>
              <a:rPr lang="es-CO" dirty="0" err="1"/>
              <a:t>Regex</a:t>
            </a:r>
            <a:r>
              <a:rPr lang="es-CO" dirty="0"/>
              <a:t>, NLTK).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Integración con sistemas de ingesta (Kafka, AWS S3, </a:t>
            </a:r>
            <a:r>
              <a:rPr lang="es-CO" dirty="0" err="1"/>
              <a:t>APIs</a:t>
            </a:r>
            <a:r>
              <a:rPr lang="es-CO" dirty="0"/>
              <a:t> REST).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Portabilidad multiplataforma (AWS, Azure, GCP).</a:t>
            </a:r>
          </a:p>
          <a:p>
            <a:endParaRPr lang="es-CO" dirty="0"/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20398A06-4848-D039-6E92-D4A57D4D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16" y="1109354"/>
            <a:ext cx="2040084" cy="22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A451B-475B-B18B-2B15-62CC619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Framework a usar: Django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AA919-6677-2053-83B0-7E7E005F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b="1" dirty="0"/>
              <a:t>Ventajas:</a:t>
            </a:r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Desarrollo rápido (principio DRY).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Escalabilidad modular.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Soporte para </a:t>
            </a:r>
            <a:r>
              <a:rPr lang="es-CO" dirty="0" err="1"/>
              <a:t>APIs</a:t>
            </a:r>
            <a:r>
              <a:rPr lang="es-CO" dirty="0"/>
              <a:t> </a:t>
            </a:r>
            <a:r>
              <a:rPr lang="es-CO" dirty="0" err="1"/>
              <a:t>RESTful</a:t>
            </a:r>
            <a:r>
              <a:rPr lang="es-CO" dirty="0"/>
              <a:t> (Django REST Framework).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Compatibilidad con múltiples bases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Integración de visualizaciones (</a:t>
            </a:r>
            <a:r>
              <a:rPr lang="es-CO" dirty="0" err="1"/>
              <a:t>Plotly</a:t>
            </a:r>
            <a:r>
              <a:rPr lang="es-CO" dirty="0"/>
              <a:t>, </a:t>
            </a:r>
            <a:r>
              <a:rPr lang="es-CO" dirty="0" err="1"/>
              <a:t>Matplotlib</a:t>
            </a:r>
            <a:r>
              <a:rPr lang="es-CO" dirty="0"/>
              <a:t>, </a:t>
            </a:r>
            <a:r>
              <a:rPr lang="es-CO" dirty="0" err="1"/>
              <a:t>Seaborn</a:t>
            </a:r>
            <a:r>
              <a:rPr lang="es-CO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Seguridad incorporada (CSRF, XSS, sesiones).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3AC5CEF-53B4-1201-4956-61C9E2E3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48" y="1474345"/>
            <a:ext cx="3323688" cy="22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1030-0ED4-52EC-390E-EC69C3C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5A6EC-7DAB-E1EE-5FD5-634E02DA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984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CO" b="1" dirty="0" err="1"/>
              <a:t>Frontend</a:t>
            </a:r>
            <a:r>
              <a:rPr lang="es-CO" b="1" dirty="0"/>
              <a:t>: </a:t>
            </a:r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js</a:t>
            </a:r>
            <a:r>
              <a:rPr lang="es-CO" dirty="0"/>
              <a:t> para la interfaz web, gran compatibilidad tanto con </a:t>
            </a:r>
            <a:r>
              <a:rPr lang="es-CO" dirty="0" err="1"/>
              <a:t>django</a:t>
            </a:r>
            <a:r>
              <a:rPr lang="es-CO" dirty="0"/>
              <a:t> como el propio Python.</a:t>
            </a:r>
          </a:p>
          <a:p>
            <a:pPr marL="0" indent="0">
              <a:buNone/>
            </a:pPr>
            <a:r>
              <a:rPr lang="es-CO" b="1" dirty="0" err="1"/>
              <a:t>Backend</a:t>
            </a:r>
            <a:r>
              <a:rPr lang="es-CO" b="1" dirty="0"/>
              <a:t>: </a:t>
            </a:r>
            <a:r>
              <a:rPr lang="es-CO" dirty="0"/>
              <a:t>Django para la estructuración del API </a:t>
            </a:r>
            <a:r>
              <a:rPr lang="es-CO" dirty="0" err="1"/>
              <a:t>rest</a:t>
            </a:r>
            <a:r>
              <a:rPr lang="es-CO" dirty="0"/>
              <a:t> y diferentes funciones requeridas para el programa</a:t>
            </a:r>
          </a:p>
          <a:p>
            <a:pPr marL="0" indent="0">
              <a:buNone/>
            </a:pPr>
            <a:r>
              <a:rPr lang="es-CO" b="1" dirty="0"/>
              <a:t>Base de datos: </a:t>
            </a:r>
            <a:r>
              <a:rPr lang="es-CO" dirty="0"/>
              <a:t>PostgreSQL al ser un tipo de DB con alta compatibilidad con Django es la mejor tecnología a usar.</a:t>
            </a:r>
          </a:p>
          <a:p>
            <a:pPr marL="0" indent="0">
              <a:buNone/>
            </a:pPr>
            <a:r>
              <a:rPr lang="es-CO" b="1" dirty="0"/>
              <a:t>Visualización y análisis de datos: </a:t>
            </a:r>
            <a:r>
              <a:rPr lang="es-CO" dirty="0"/>
              <a:t>Pandas y para análisis al visualizar un grafica se puede llevar a tener también </a:t>
            </a:r>
            <a:r>
              <a:rPr lang="es-CO" dirty="0" err="1"/>
              <a:t>Matplotlib</a:t>
            </a:r>
            <a:r>
              <a:rPr lang="es-CO" dirty="0"/>
              <a:t> </a:t>
            </a:r>
            <a:r>
              <a:rPr lang="es-CO" dirty="0" err="1"/>
              <a:t>Squelin</a:t>
            </a:r>
            <a:r>
              <a:rPr lang="es-CO" dirty="0"/>
              <a:t> net</a:t>
            </a:r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0199059F-5496-67DA-A1BA-B3092F90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93" y="4608873"/>
            <a:ext cx="3512695" cy="19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732E-5DDB-DE09-20C5-B87BFC9E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Integración para el despliegue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AFC694-1C06-BC1D-7316-144DD804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búsqueda de la mayor cantidad de compatibilidad podemos hacer uso de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Docker/Docker-</a:t>
            </a:r>
            <a:r>
              <a:rPr lang="es-MX" b="1" dirty="0" err="1"/>
              <a:t>compose</a:t>
            </a:r>
            <a:r>
              <a:rPr lang="es-MX" b="1" dirty="0"/>
              <a:t> </a:t>
            </a:r>
            <a:r>
              <a:rPr lang="es-MX" dirty="0"/>
              <a:t>para el despliegue de la actualización de las funcionalidades en un servidor, ya que se puede actualizar el codigo y relanzar el servicio.</a:t>
            </a:r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FB031774-E2A1-3F65-86E0-96D70974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41" y="4299414"/>
            <a:ext cx="2188798" cy="18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A6EBA-359B-BBFA-4D58-F15F1DED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B368-72F3-8ED7-AE4F-F388B99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 nuestro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B06A9-8CFE-EB79-DE2E-7C392315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https://github.com/AlduinArc/RProyectoAnalisis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25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0552-8437-9354-7644-9311B00C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es-CO" dirty="0"/>
              <a:t>Gracias por su </a:t>
            </a:r>
            <a:r>
              <a:rPr lang="es-CO" dirty="0" err="1"/>
              <a:t>atencion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386897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236</TotalTime>
  <Words>310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Recorte</vt:lpstr>
      <vt:lpstr>Arquitectura del proyecto y tecnologías a usar</vt:lpstr>
      <vt:lpstr>Objetivos del proyecto</vt:lpstr>
      <vt:lpstr>Lenguaje a usar: Python </vt:lpstr>
      <vt:lpstr>Framework a usar: Django</vt:lpstr>
      <vt:lpstr>Arquitectura a usar</vt:lpstr>
      <vt:lpstr>Integración para el despliegue</vt:lpstr>
      <vt:lpstr>Repositorio de nuestro proyecto</vt:lpstr>
      <vt:lpstr>Gracias por su atencion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ARIAS RUIZ</dc:creator>
  <cp:lastModifiedBy>ALAN ARIAS RUIZ</cp:lastModifiedBy>
  <cp:revision>5</cp:revision>
  <dcterms:created xsi:type="dcterms:W3CDTF">2025-04-10T13:33:16Z</dcterms:created>
  <dcterms:modified xsi:type="dcterms:W3CDTF">2025-04-11T13:30:59Z</dcterms:modified>
</cp:coreProperties>
</file>