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F7F9-6EAA-4A5B-9AF3-760F2A62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7EBB9-E419-47B9-A277-0B2796B0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A200-C427-4879-8FE0-4CBB7529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CB8F-66B4-496A-AA4E-209962E4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79F5-045E-4DB8-AEB7-A8D0A94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57B2-3397-4658-811F-BA1D8EC4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C9176-B10F-4BF1-8751-8984320A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4FB-DF5C-4659-B606-9CBCFFD8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8066-2EEA-46C7-9103-E85DEA4E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0609-18AC-4349-B004-205079A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8013F-1579-4726-BFA2-14508A401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D8113-4BEB-4371-8AAC-6D3C3FB1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18427-19A4-4338-B89D-3F90EE3B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586B-3037-494D-B890-86F7F7D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422A-8D34-4BA4-99F7-5DC26698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3019-1E19-4574-AE9B-DFC57B59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3F26-68F2-4725-847C-DF8FEBCD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617D-D71B-40C3-A1AF-C17743E5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AC2C-8574-4DF6-AE7D-22D6CF7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5C65-ADA3-44C0-9867-B26A63F8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9AFD-A766-49EF-859C-D1A936CE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A9F2-E5C9-4A14-A226-8BD628F1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D5C1-2083-4F10-9276-3765A120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8FEF-62E7-4156-9CAA-BCDB6F8B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E855-818B-409D-A0EF-41D096A4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BBF1-298B-427D-B300-F26DFAC3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DE86-9C03-4399-A269-79CD91B4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60DD-74B6-4B61-A9F1-000CA8D0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1B8F5-B1D4-401A-BA9F-D2745A8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F7A74-3DF8-4AB6-B7DF-F3D1076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4C7C-46AC-41A5-9EF4-40C8544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D79A-B8F3-4700-A14C-BA87BFE4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9318-7332-4CEE-B8A1-FDC8A0E4C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5DBCD-8AE4-4AAF-A622-3AC9EF7B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FC9B7-3F79-47C2-A97F-43D58E39B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67D8D-3A0F-46A1-ACDF-BA0FAEC6B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6902-90EC-4F0C-8BAA-02591548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580EA-F72A-46E8-9F72-3A6A1CF3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A2A12-A0FD-4705-9F8C-87F8A48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C1D-FA78-4600-8D7E-D5ACF648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52BD3-8729-4587-B194-F5B9C258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0182C-2F57-4D4B-8ABC-80BD3028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4343-7429-46EA-BBC6-7375C3E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79A2-6A79-4F94-986D-BCE6507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DDC39-E0E9-4E18-8ED9-EED5F11A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EFCE6-8E22-4B96-8226-75D724CB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AC8E-097E-4D51-9A8D-4CCB1300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DCDF-1CCD-4D79-A876-05B494AB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194E-C9A1-42AB-B599-DB1F3542D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DD24A-F4E1-4A5D-A05B-E381C069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A0B81-4F49-4A90-BFA2-7B5194E2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5D81-BF8D-44BA-A3F6-B5BD0853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0C8-3790-44A8-9D6E-3A8B9991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7CA7D-D379-4EB3-B366-AEF6CD32C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730D-195C-4E80-9BDE-4FE703EF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FA9BB-4EB7-42C0-8CB3-DD5E84C9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9BB5-388A-432D-B556-5C2C6D31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1516-647F-412D-9212-DEBA2D0C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F2DBD-4B33-47A3-A91E-CA577F4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6963-684D-4809-9313-9865DC57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33BE-DFF6-481F-B4FA-A5CD12BF3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C160-FF1E-4E50-88A1-9478B53781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4978-5F15-400C-8130-B4DD606A1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745D-5DBE-427A-BC1D-9B69ED794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8F-591A-4439-8CDC-1700A31A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BC11FD-DEB4-43C0-991F-BFF766855D07}"/>
              </a:ext>
            </a:extLst>
          </p:cNvPr>
          <p:cNvCxnSpPr>
            <a:cxnSpLocks/>
          </p:cNvCxnSpPr>
          <p:nvPr/>
        </p:nvCxnSpPr>
        <p:spPr>
          <a:xfrm flipV="1">
            <a:off x="6810582" y="1262064"/>
            <a:ext cx="0" cy="4957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220D54-A543-48DF-BCF1-FC20AC63C881}"/>
              </a:ext>
            </a:extLst>
          </p:cNvPr>
          <p:cNvSpPr txBox="1"/>
          <p:nvPr/>
        </p:nvSpPr>
        <p:spPr>
          <a:xfrm>
            <a:off x="5453064" y="3553490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5AED4-50E7-45A7-8B9F-DFA12B1491E5}"/>
              </a:ext>
            </a:extLst>
          </p:cNvPr>
          <p:cNvSpPr txBox="1"/>
          <p:nvPr/>
        </p:nvSpPr>
        <p:spPr>
          <a:xfrm>
            <a:off x="4000500" y="3553491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B1C382-9D41-462E-8210-32FE264B68AD}"/>
              </a:ext>
            </a:extLst>
          </p:cNvPr>
          <p:cNvCxnSpPr>
            <a:cxnSpLocks/>
          </p:cNvCxnSpPr>
          <p:nvPr/>
        </p:nvCxnSpPr>
        <p:spPr>
          <a:xfrm>
            <a:off x="2176670" y="3806687"/>
            <a:ext cx="8967580" cy="24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3C739-D714-4428-ACB4-EF6A2782DB83}"/>
              </a:ext>
            </a:extLst>
          </p:cNvPr>
          <p:cNvCxnSpPr>
            <a:cxnSpLocks/>
          </p:cNvCxnSpPr>
          <p:nvPr/>
        </p:nvCxnSpPr>
        <p:spPr>
          <a:xfrm>
            <a:off x="5002570" y="3790727"/>
            <a:ext cx="54292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0DCFD6-82F1-4B17-AED4-490A4F4B8529}"/>
              </a:ext>
            </a:extLst>
          </p:cNvPr>
          <p:cNvSpPr txBox="1"/>
          <p:nvPr/>
        </p:nvSpPr>
        <p:spPr>
          <a:xfrm>
            <a:off x="11339841" y="3561208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72B7E-FF91-4C4E-AA07-6965563D00CC}"/>
              </a:ext>
            </a:extLst>
          </p:cNvPr>
          <p:cNvSpPr txBox="1"/>
          <p:nvPr/>
        </p:nvSpPr>
        <p:spPr>
          <a:xfrm>
            <a:off x="6605589" y="8202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Im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FB952-9FA5-4F5C-8854-CE3E415519F7}"/>
              </a:ext>
            </a:extLst>
          </p:cNvPr>
          <p:cNvSpPr txBox="1"/>
          <p:nvPr/>
        </p:nvSpPr>
        <p:spPr>
          <a:xfrm>
            <a:off x="3975697" y="39026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40613D-F7A1-4F46-A634-58B3E0F1506C}"/>
              </a:ext>
            </a:extLst>
          </p:cNvPr>
          <p:cNvSpPr txBox="1"/>
          <p:nvPr/>
        </p:nvSpPr>
        <p:spPr>
          <a:xfrm>
            <a:off x="5359387" y="38399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252DFA-84DC-4734-85F7-AB4A4DA70C7D}"/>
              </a:ext>
            </a:extLst>
          </p:cNvPr>
          <p:cNvSpPr/>
          <p:nvPr/>
        </p:nvSpPr>
        <p:spPr>
          <a:xfrm>
            <a:off x="7700385" y="2675579"/>
            <a:ext cx="138689" cy="119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9B5828-FAD2-4C87-9182-04F9918A855D}"/>
              </a:ext>
            </a:extLst>
          </p:cNvPr>
          <p:cNvSpPr/>
          <p:nvPr/>
        </p:nvSpPr>
        <p:spPr>
          <a:xfrm>
            <a:off x="7698039" y="4889775"/>
            <a:ext cx="157866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6C6E00-A769-4069-B827-2A4895A56371}"/>
              </a:ext>
            </a:extLst>
          </p:cNvPr>
          <p:cNvSpPr txBox="1"/>
          <p:nvPr/>
        </p:nvSpPr>
        <p:spPr>
          <a:xfrm>
            <a:off x="4875835" y="3559895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CC4B3C-CA12-4847-9F1B-197A3B04CB73}"/>
              </a:ext>
            </a:extLst>
          </p:cNvPr>
          <p:cNvSpPr txBox="1"/>
          <p:nvPr/>
        </p:nvSpPr>
        <p:spPr>
          <a:xfrm>
            <a:off x="4800129" y="383689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-1.77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95E8B-F810-49C0-A333-8AE5CF9DCF9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57671" y="3784324"/>
            <a:ext cx="775816" cy="3454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E3F66F-31D4-476A-B2B1-16D02B5E5292}"/>
              </a:ext>
            </a:extLst>
          </p:cNvPr>
          <p:cNvSpPr txBox="1"/>
          <p:nvPr/>
        </p:nvSpPr>
        <p:spPr>
          <a:xfrm>
            <a:off x="7680488" y="3740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7DC74E1-A037-42B7-9146-C6B7ABEFD145}"/>
              </a:ext>
            </a:extLst>
          </p:cNvPr>
          <p:cNvSpPr txBox="1"/>
          <p:nvPr/>
        </p:nvSpPr>
        <p:spPr>
          <a:xfrm>
            <a:off x="6420090" y="23062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2.081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2130956-1B89-4251-91B0-3C3D452F479E}"/>
              </a:ext>
            </a:extLst>
          </p:cNvPr>
          <p:cNvSpPr/>
          <p:nvPr/>
        </p:nvSpPr>
        <p:spPr>
          <a:xfrm>
            <a:off x="5019675" y="2619375"/>
            <a:ext cx="2819400" cy="1195388"/>
          </a:xfrm>
          <a:custGeom>
            <a:avLst/>
            <a:gdLst>
              <a:gd name="connsiteX0" fmla="*/ 0 w 2819400"/>
              <a:gd name="connsiteY0" fmla="*/ 1195388 h 1195388"/>
              <a:gd name="connsiteX1" fmla="*/ 14288 w 2819400"/>
              <a:gd name="connsiteY1" fmla="*/ 1042988 h 1195388"/>
              <a:gd name="connsiteX2" fmla="*/ 23813 w 2819400"/>
              <a:gd name="connsiteY2" fmla="*/ 1023938 h 1195388"/>
              <a:gd name="connsiteX3" fmla="*/ 47625 w 2819400"/>
              <a:gd name="connsiteY3" fmla="*/ 923925 h 1195388"/>
              <a:gd name="connsiteX4" fmla="*/ 57150 w 2819400"/>
              <a:gd name="connsiteY4" fmla="*/ 900113 h 1195388"/>
              <a:gd name="connsiteX5" fmla="*/ 61913 w 2819400"/>
              <a:gd name="connsiteY5" fmla="*/ 885825 h 1195388"/>
              <a:gd name="connsiteX6" fmla="*/ 80963 w 2819400"/>
              <a:gd name="connsiteY6" fmla="*/ 876300 h 1195388"/>
              <a:gd name="connsiteX7" fmla="*/ 119063 w 2819400"/>
              <a:gd name="connsiteY7" fmla="*/ 823913 h 1195388"/>
              <a:gd name="connsiteX8" fmla="*/ 147638 w 2819400"/>
              <a:gd name="connsiteY8" fmla="*/ 781050 h 1195388"/>
              <a:gd name="connsiteX9" fmla="*/ 180975 w 2819400"/>
              <a:gd name="connsiteY9" fmla="*/ 762000 h 1195388"/>
              <a:gd name="connsiteX10" fmla="*/ 219075 w 2819400"/>
              <a:gd name="connsiteY10" fmla="*/ 719138 h 1195388"/>
              <a:gd name="connsiteX11" fmla="*/ 228600 w 2819400"/>
              <a:gd name="connsiteY11" fmla="*/ 700088 h 1195388"/>
              <a:gd name="connsiteX12" fmla="*/ 247650 w 2819400"/>
              <a:gd name="connsiteY12" fmla="*/ 690563 h 1195388"/>
              <a:gd name="connsiteX13" fmla="*/ 271463 w 2819400"/>
              <a:gd name="connsiteY13" fmla="*/ 671513 h 1195388"/>
              <a:gd name="connsiteX14" fmla="*/ 300038 w 2819400"/>
              <a:gd name="connsiteY14" fmla="*/ 642938 h 1195388"/>
              <a:gd name="connsiteX15" fmla="*/ 328613 w 2819400"/>
              <a:gd name="connsiteY15" fmla="*/ 614363 h 1195388"/>
              <a:gd name="connsiteX16" fmla="*/ 347663 w 2819400"/>
              <a:gd name="connsiteY16" fmla="*/ 590550 h 1195388"/>
              <a:gd name="connsiteX17" fmla="*/ 400050 w 2819400"/>
              <a:gd name="connsiteY17" fmla="*/ 552450 h 1195388"/>
              <a:gd name="connsiteX18" fmla="*/ 452438 w 2819400"/>
              <a:gd name="connsiteY18" fmla="*/ 509588 h 1195388"/>
              <a:gd name="connsiteX19" fmla="*/ 476250 w 2819400"/>
              <a:gd name="connsiteY19" fmla="*/ 476250 h 1195388"/>
              <a:gd name="connsiteX20" fmla="*/ 495300 w 2819400"/>
              <a:gd name="connsiteY20" fmla="*/ 457200 h 1195388"/>
              <a:gd name="connsiteX21" fmla="*/ 523875 w 2819400"/>
              <a:gd name="connsiteY21" fmla="*/ 419100 h 1195388"/>
              <a:gd name="connsiteX22" fmla="*/ 552450 w 2819400"/>
              <a:gd name="connsiteY22" fmla="*/ 400050 h 1195388"/>
              <a:gd name="connsiteX23" fmla="*/ 566738 w 2819400"/>
              <a:gd name="connsiteY23" fmla="*/ 385763 h 1195388"/>
              <a:gd name="connsiteX24" fmla="*/ 595313 w 2819400"/>
              <a:gd name="connsiteY24" fmla="*/ 366713 h 1195388"/>
              <a:gd name="connsiteX25" fmla="*/ 609600 w 2819400"/>
              <a:gd name="connsiteY25" fmla="*/ 352425 h 1195388"/>
              <a:gd name="connsiteX26" fmla="*/ 661988 w 2819400"/>
              <a:gd name="connsiteY26" fmla="*/ 314325 h 1195388"/>
              <a:gd name="connsiteX27" fmla="*/ 676275 w 2819400"/>
              <a:gd name="connsiteY27" fmla="*/ 300038 h 1195388"/>
              <a:gd name="connsiteX28" fmla="*/ 704850 w 2819400"/>
              <a:gd name="connsiteY28" fmla="*/ 290513 h 1195388"/>
              <a:gd name="connsiteX29" fmla="*/ 723900 w 2819400"/>
              <a:gd name="connsiteY29" fmla="*/ 280988 h 1195388"/>
              <a:gd name="connsiteX30" fmla="*/ 766763 w 2819400"/>
              <a:gd name="connsiteY30" fmla="*/ 261938 h 1195388"/>
              <a:gd name="connsiteX31" fmla="*/ 790575 w 2819400"/>
              <a:gd name="connsiteY31" fmla="*/ 242888 h 1195388"/>
              <a:gd name="connsiteX32" fmla="*/ 881063 w 2819400"/>
              <a:gd name="connsiteY32" fmla="*/ 209550 h 1195388"/>
              <a:gd name="connsiteX33" fmla="*/ 938213 w 2819400"/>
              <a:gd name="connsiteY33" fmla="*/ 185738 h 1195388"/>
              <a:gd name="connsiteX34" fmla="*/ 962025 w 2819400"/>
              <a:gd name="connsiteY34" fmla="*/ 176213 h 1195388"/>
              <a:gd name="connsiteX35" fmla="*/ 1023938 w 2819400"/>
              <a:gd name="connsiteY35" fmla="*/ 157163 h 1195388"/>
              <a:gd name="connsiteX36" fmla="*/ 1042988 w 2819400"/>
              <a:gd name="connsiteY36" fmla="*/ 147638 h 1195388"/>
              <a:gd name="connsiteX37" fmla="*/ 1076325 w 2819400"/>
              <a:gd name="connsiteY37" fmla="*/ 133350 h 1195388"/>
              <a:gd name="connsiteX38" fmla="*/ 1109663 w 2819400"/>
              <a:gd name="connsiteY38" fmla="*/ 114300 h 1195388"/>
              <a:gd name="connsiteX39" fmla="*/ 1133475 w 2819400"/>
              <a:gd name="connsiteY39" fmla="*/ 109538 h 1195388"/>
              <a:gd name="connsiteX40" fmla="*/ 1176338 w 2819400"/>
              <a:gd name="connsiteY40" fmla="*/ 100013 h 1195388"/>
              <a:gd name="connsiteX41" fmla="*/ 1223963 w 2819400"/>
              <a:gd name="connsiteY41" fmla="*/ 71438 h 1195388"/>
              <a:gd name="connsiteX42" fmla="*/ 1290638 w 2819400"/>
              <a:gd name="connsiteY42" fmla="*/ 52388 h 1195388"/>
              <a:gd name="connsiteX43" fmla="*/ 1362075 w 2819400"/>
              <a:gd name="connsiteY43" fmla="*/ 33338 h 1195388"/>
              <a:gd name="connsiteX44" fmla="*/ 1385888 w 2819400"/>
              <a:gd name="connsiteY44" fmla="*/ 23813 h 1195388"/>
              <a:gd name="connsiteX45" fmla="*/ 1504950 w 2819400"/>
              <a:gd name="connsiteY45" fmla="*/ 9525 h 1195388"/>
              <a:gd name="connsiteX46" fmla="*/ 1557338 w 2819400"/>
              <a:gd name="connsiteY46" fmla="*/ 0 h 1195388"/>
              <a:gd name="connsiteX47" fmla="*/ 1738313 w 2819400"/>
              <a:gd name="connsiteY47" fmla="*/ 4763 h 1195388"/>
              <a:gd name="connsiteX48" fmla="*/ 1914525 w 2819400"/>
              <a:gd name="connsiteY48" fmla="*/ 23813 h 1195388"/>
              <a:gd name="connsiteX49" fmla="*/ 2295525 w 2819400"/>
              <a:gd name="connsiteY49" fmla="*/ 33338 h 1195388"/>
              <a:gd name="connsiteX50" fmla="*/ 2433638 w 2819400"/>
              <a:gd name="connsiteY50" fmla="*/ 47625 h 1195388"/>
              <a:gd name="connsiteX51" fmla="*/ 2490788 w 2819400"/>
              <a:gd name="connsiteY51" fmla="*/ 57150 h 1195388"/>
              <a:gd name="connsiteX52" fmla="*/ 2514600 w 2819400"/>
              <a:gd name="connsiteY52" fmla="*/ 61913 h 1195388"/>
              <a:gd name="connsiteX53" fmla="*/ 2538413 w 2819400"/>
              <a:gd name="connsiteY53" fmla="*/ 71438 h 1195388"/>
              <a:gd name="connsiteX54" fmla="*/ 2566988 w 2819400"/>
              <a:gd name="connsiteY54" fmla="*/ 80963 h 1195388"/>
              <a:gd name="connsiteX55" fmla="*/ 2595563 w 2819400"/>
              <a:gd name="connsiteY55" fmla="*/ 95250 h 1195388"/>
              <a:gd name="connsiteX56" fmla="*/ 2638425 w 2819400"/>
              <a:gd name="connsiteY56" fmla="*/ 114300 h 1195388"/>
              <a:gd name="connsiteX57" fmla="*/ 2819400 w 2819400"/>
              <a:gd name="connsiteY57" fmla="*/ 119063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19400" h="1195388">
                <a:moveTo>
                  <a:pt x="0" y="1195388"/>
                </a:moveTo>
                <a:cubicBezTo>
                  <a:pt x="2651" y="1139724"/>
                  <a:pt x="365" y="1095200"/>
                  <a:pt x="14288" y="1042988"/>
                </a:cubicBezTo>
                <a:cubicBezTo>
                  <a:pt x="16117" y="1036128"/>
                  <a:pt x="20638" y="1030288"/>
                  <a:pt x="23813" y="1023938"/>
                </a:cubicBezTo>
                <a:cubicBezTo>
                  <a:pt x="35445" y="965773"/>
                  <a:pt x="32332" y="965980"/>
                  <a:pt x="47625" y="923925"/>
                </a:cubicBezTo>
                <a:cubicBezTo>
                  <a:pt x="50547" y="915891"/>
                  <a:pt x="54148" y="908117"/>
                  <a:pt x="57150" y="900113"/>
                </a:cubicBezTo>
                <a:cubicBezTo>
                  <a:pt x="58913" y="895412"/>
                  <a:pt x="58363" y="889375"/>
                  <a:pt x="61913" y="885825"/>
                </a:cubicBezTo>
                <a:cubicBezTo>
                  <a:pt x="66933" y="880805"/>
                  <a:pt x="74613" y="879475"/>
                  <a:pt x="80963" y="876300"/>
                </a:cubicBezTo>
                <a:cubicBezTo>
                  <a:pt x="98396" y="854509"/>
                  <a:pt x="104249" y="848602"/>
                  <a:pt x="119063" y="823913"/>
                </a:cubicBezTo>
                <a:cubicBezTo>
                  <a:pt x="130314" y="805161"/>
                  <a:pt x="128191" y="796962"/>
                  <a:pt x="147638" y="781050"/>
                </a:cubicBezTo>
                <a:cubicBezTo>
                  <a:pt x="157544" y="772945"/>
                  <a:pt x="170624" y="769528"/>
                  <a:pt x="180975" y="762000"/>
                </a:cubicBezTo>
                <a:cubicBezTo>
                  <a:pt x="190903" y="754779"/>
                  <a:pt x="212876" y="728437"/>
                  <a:pt x="219075" y="719138"/>
                </a:cubicBezTo>
                <a:cubicBezTo>
                  <a:pt x="223013" y="713231"/>
                  <a:pt x="223580" y="705108"/>
                  <a:pt x="228600" y="700088"/>
                </a:cubicBezTo>
                <a:cubicBezTo>
                  <a:pt x="233620" y="695068"/>
                  <a:pt x="241743" y="694501"/>
                  <a:pt x="247650" y="690563"/>
                </a:cubicBezTo>
                <a:cubicBezTo>
                  <a:pt x="256108" y="684924"/>
                  <a:pt x="263525" y="677863"/>
                  <a:pt x="271463" y="671513"/>
                </a:cubicBezTo>
                <a:cubicBezTo>
                  <a:pt x="296863" y="620713"/>
                  <a:pt x="261938" y="681038"/>
                  <a:pt x="300038" y="642938"/>
                </a:cubicBezTo>
                <a:cubicBezTo>
                  <a:pt x="338138" y="604838"/>
                  <a:pt x="277813" y="639763"/>
                  <a:pt x="328613" y="614363"/>
                </a:cubicBezTo>
                <a:cubicBezTo>
                  <a:pt x="334963" y="606425"/>
                  <a:pt x="340475" y="597738"/>
                  <a:pt x="347663" y="590550"/>
                </a:cubicBezTo>
                <a:cubicBezTo>
                  <a:pt x="371788" y="566425"/>
                  <a:pt x="372732" y="574801"/>
                  <a:pt x="400050" y="552450"/>
                </a:cubicBezTo>
                <a:cubicBezTo>
                  <a:pt x="470246" y="495018"/>
                  <a:pt x="375476" y="560896"/>
                  <a:pt x="452438" y="509588"/>
                </a:cubicBezTo>
                <a:cubicBezTo>
                  <a:pt x="460375" y="498475"/>
                  <a:pt x="467602" y="486819"/>
                  <a:pt x="476250" y="476250"/>
                </a:cubicBezTo>
                <a:cubicBezTo>
                  <a:pt x="481937" y="469300"/>
                  <a:pt x="489912" y="464384"/>
                  <a:pt x="495300" y="457200"/>
                </a:cubicBezTo>
                <a:cubicBezTo>
                  <a:pt x="518632" y="426091"/>
                  <a:pt x="487421" y="448263"/>
                  <a:pt x="523875" y="419100"/>
                </a:cubicBezTo>
                <a:cubicBezTo>
                  <a:pt x="532814" y="411949"/>
                  <a:pt x="543414" y="407078"/>
                  <a:pt x="552450" y="400050"/>
                </a:cubicBezTo>
                <a:cubicBezTo>
                  <a:pt x="557766" y="395915"/>
                  <a:pt x="561422" y="389898"/>
                  <a:pt x="566738" y="385763"/>
                </a:cubicBezTo>
                <a:cubicBezTo>
                  <a:pt x="575774" y="378735"/>
                  <a:pt x="586277" y="373741"/>
                  <a:pt x="595313" y="366713"/>
                </a:cubicBezTo>
                <a:cubicBezTo>
                  <a:pt x="600629" y="362578"/>
                  <a:pt x="604284" y="356560"/>
                  <a:pt x="609600" y="352425"/>
                </a:cubicBezTo>
                <a:cubicBezTo>
                  <a:pt x="660514" y="312824"/>
                  <a:pt x="616910" y="353768"/>
                  <a:pt x="661988" y="314325"/>
                </a:cubicBezTo>
                <a:cubicBezTo>
                  <a:pt x="667057" y="309890"/>
                  <a:pt x="670388" y="303309"/>
                  <a:pt x="676275" y="300038"/>
                </a:cubicBezTo>
                <a:cubicBezTo>
                  <a:pt x="685052" y="295162"/>
                  <a:pt x="695528" y="294242"/>
                  <a:pt x="704850" y="290513"/>
                </a:cubicBezTo>
                <a:cubicBezTo>
                  <a:pt x="711442" y="287876"/>
                  <a:pt x="717412" y="283871"/>
                  <a:pt x="723900" y="280988"/>
                </a:cubicBezTo>
                <a:cubicBezTo>
                  <a:pt x="736275" y="275488"/>
                  <a:pt x="755039" y="269754"/>
                  <a:pt x="766763" y="261938"/>
                </a:cubicBezTo>
                <a:cubicBezTo>
                  <a:pt x="775221" y="256300"/>
                  <a:pt x="781483" y="247434"/>
                  <a:pt x="790575" y="242888"/>
                </a:cubicBezTo>
                <a:cubicBezTo>
                  <a:pt x="821913" y="227219"/>
                  <a:pt x="850953" y="229623"/>
                  <a:pt x="881063" y="209550"/>
                </a:cubicBezTo>
                <a:cubicBezTo>
                  <a:pt x="917673" y="185144"/>
                  <a:pt x="898346" y="192382"/>
                  <a:pt x="938213" y="185738"/>
                </a:cubicBezTo>
                <a:cubicBezTo>
                  <a:pt x="946150" y="182563"/>
                  <a:pt x="953854" y="178727"/>
                  <a:pt x="962025" y="176213"/>
                </a:cubicBezTo>
                <a:cubicBezTo>
                  <a:pt x="1010091" y="161423"/>
                  <a:pt x="986878" y="173634"/>
                  <a:pt x="1023938" y="157163"/>
                </a:cubicBezTo>
                <a:cubicBezTo>
                  <a:pt x="1030426" y="154280"/>
                  <a:pt x="1036463" y="150435"/>
                  <a:pt x="1042988" y="147638"/>
                </a:cubicBezTo>
                <a:cubicBezTo>
                  <a:pt x="1069701" y="136189"/>
                  <a:pt x="1044737" y="151400"/>
                  <a:pt x="1076325" y="133350"/>
                </a:cubicBezTo>
                <a:cubicBezTo>
                  <a:pt x="1090956" y="124990"/>
                  <a:pt x="1092395" y="120056"/>
                  <a:pt x="1109663" y="114300"/>
                </a:cubicBezTo>
                <a:cubicBezTo>
                  <a:pt x="1117342" y="111740"/>
                  <a:pt x="1125560" y="111234"/>
                  <a:pt x="1133475" y="109538"/>
                </a:cubicBezTo>
                <a:lnTo>
                  <a:pt x="1176338" y="100013"/>
                </a:lnTo>
                <a:cubicBezTo>
                  <a:pt x="1187207" y="92767"/>
                  <a:pt x="1209318" y="76320"/>
                  <a:pt x="1223963" y="71438"/>
                </a:cubicBezTo>
                <a:cubicBezTo>
                  <a:pt x="1245891" y="64129"/>
                  <a:pt x="1268710" y="59697"/>
                  <a:pt x="1290638" y="52388"/>
                </a:cubicBezTo>
                <a:cubicBezTo>
                  <a:pt x="1381265" y="22179"/>
                  <a:pt x="1239197" y="68446"/>
                  <a:pt x="1362075" y="33338"/>
                </a:cubicBezTo>
                <a:cubicBezTo>
                  <a:pt x="1370295" y="30989"/>
                  <a:pt x="1377490" y="25413"/>
                  <a:pt x="1385888" y="23813"/>
                </a:cubicBezTo>
                <a:cubicBezTo>
                  <a:pt x="1446843" y="12203"/>
                  <a:pt x="1453219" y="17285"/>
                  <a:pt x="1504950" y="9525"/>
                </a:cubicBezTo>
                <a:cubicBezTo>
                  <a:pt x="1522503" y="6892"/>
                  <a:pt x="1539875" y="3175"/>
                  <a:pt x="1557338" y="0"/>
                </a:cubicBezTo>
                <a:cubicBezTo>
                  <a:pt x="1617663" y="1588"/>
                  <a:pt x="1678060" y="1415"/>
                  <a:pt x="1738313" y="4763"/>
                </a:cubicBezTo>
                <a:cubicBezTo>
                  <a:pt x="1989549" y="18721"/>
                  <a:pt x="1603513" y="11496"/>
                  <a:pt x="1914525" y="23813"/>
                </a:cubicBezTo>
                <a:cubicBezTo>
                  <a:pt x="2041465" y="28840"/>
                  <a:pt x="2168525" y="30163"/>
                  <a:pt x="2295525" y="33338"/>
                </a:cubicBezTo>
                <a:cubicBezTo>
                  <a:pt x="2353637" y="38180"/>
                  <a:pt x="2370817" y="38960"/>
                  <a:pt x="2433638" y="47625"/>
                </a:cubicBezTo>
                <a:cubicBezTo>
                  <a:pt x="2452770" y="50264"/>
                  <a:pt x="2471769" y="53794"/>
                  <a:pt x="2490788" y="57150"/>
                </a:cubicBezTo>
                <a:cubicBezTo>
                  <a:pt x="2498759" y="58557"/>
                  <a:pt x="2506847" y="59587"/>
                  <a:pt x="2514600" y="61913"/>
                </a:cubicBezTo>
                <a:cubicBezTo>
                  <a:pt x="2522789" y="64370"/>
                  <a:pt x="2530379" y="68516"/>
                  <a:pt x="2538413" y="71438"/>
                </a:cubicBezTo>
                <a:cubicBezTo>
                  <a:pt x="2547849" y="74869"/>
                  <a:pt x="2557463" y="77788"/>
                  <a:pt x="2566988" y="80963"/>
                </a:cubicBezTo>
                <a:cubicBezTo>
                  <a:pt x="2594445" y="99268"/>
                  <a:pt x="2567957" y="83420"/>
                  <a:pt x="2595563" y="95250"/>
                </a:cubicBezTo>
                <a:cubicBezTo>
                  <a:pt x="2610299" y="101565"/>
                  <a:pt x="2622424" y="110607"/>
                  <a:pt x="2638425" y="114300"/>
                </a:cubicBezTo>
                <a:cubicBezTo>
                  <a:pt x="2684663" y="124971"/>
                  <a:pt x="2809290" y="119063"/>
                  <a:pt x="2819400" y="11906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C3C8F4D-1CAE-4C68-A2AE-D1B98C70C05C}"/>
              </a:ext>
            </a:extLst>
          </p:cNvPr>
          <p:cNvSpPr/>
          <p:nvPr/>
        </p:nvSpPr>
        <p:spPr>
          <a:xfrm flipV="1">
            <a:off x="5036505" y="3853413"/>
            <a:ext cx="2819400" cy="1235304"/>
          </a:xfrm>
          <a:custGeom>
            <a:avLst/>
            <a:gdLst>
              <a:gd name="connsiteX0" fmla="*/ 0 w 2819400"/>
              <a:gd name="connsiteY0" fmla="*/ 1195388 h 1195388"/>
              <a:gd name="connsiteX1" fmla="*/ 14288 w 2819400"/>
              <a:gd name="connsiteY1" fmla="*/ 1042988 h 1195388"/>
              <a:gd name="connsiteX2" fmla="*/ 23813 w 2819400"/>
              <a:gd name="connsiteY2" fmla="*/ 1023938 h 1195388"/>
              <a:gd name="connsiteX3" fmla="*/ 47625 w 2819400"/>
              <a:gd name="connsiteY3" fmla="*/ 923925 h 1195388"/>
              <a:gd name="connsiteX4" fmla="*/ 57150 w 2819400"/>
              <a:gd name="connsiteY4" fmla="*/ 900113 h 1195388"/>
              <a:gd name="connsiteX5" fmla="*/ 61913 w 2819400"/>
              <a:gd name="connsiteY5" fmla="*/ 885825 h 1195388"/>
              <a:gd name="connsiteX6" fmla="*/ 80963 w 2819400"/>
              <a:gd name="connsiteY6" fmla="*/ 876300 h 1195388"/>
              <a:gd name="connsiteX7" fmla="*/ 119063 w 2819400"/>
              <a:gd name="connsiteY7" fmla="*/ 823913 h 1195388"/>
              <a:gd name="connsiteX8" fmla="*/ 147638 w 2819400"/>
              <a:gd name="connsiteY8" fmla="*/ 781050 h 1195388"/>
              <a:gd name="connsiteX9" fmla="*/ 180975 w 2819400"/>
              <a:gd name="connsiteY9" fmla="*/ 762000 h 1195388"/>
              <a:gd name="connsiteX10" fmla="*/ 219075 w 2819400"/>
              <a:gd name="connsiteY10" fmla="*/ 719138 h 1195388"/>
              <a:gd name="connsiteX11" fmla="*/ 228600 w 2819400"/>
              <a:gd name="connsiteY11" fmla="*/ 700088 h 1195388"/>
              <a:gd name="connsiteX12" fmla="*/ 247650 w 2819400"/>
              <a:gd name="connsiteY12" fmla="*/ 690563 h 1195388"/>
              <a:gd name="connsiteX13" fmla="*/ 271463 w 2819400"/>
              <a:gd name="connsiteY13" fmla="*/ 671513 h 1195388"/>
              <a:gd name="connsiteX14" fmla="*/ 300038 w 2819400"/>
              <a:gd name="connsiteY14" fmla="*/ 642938 h 1195388"/>
              <a:gd name="connsiteX15" fmla="*/ 328613 w 2819400"/>
              <a:gd name="connsiteY15" fmla="*/ 614363 h 1195388"/>
              <a:gd name="connsiteX16" fmla="*/ 347663 w 2819400"/>
              <a:gd name="connsiteY16" fmla="*/ 590550 h 1195388"/>
              <a:gd name="connsiteX17" fmla="*/ 400050 w 2819400"/>
              <a:gd name="connsiteY17" fmla="*/ 552450 h 1195388"/>
              <a:gd name="connsiteX18" fmla="*/ 452438 w 2819400"/>
              <a:gd name="connsiteY18" fmla="*/ 509588 h 1195388"/>
              <a:gd name="connsiteX19" fmla="*/ 476250 w 2819400"/>
              <a:gd name="connsiteY19" fmla="*/ 476250 h 1195388"/>
              <a:gd name="connsiteX20" fmla="*/ 495300 w 2819400"/>
              <a:gd name="connsiteY20" fmla="*/ 457200 h 1195388"/>
              <a:gd name="connsiteX21" fmla="*/ 523875 w 2819400"/>
              <a:gd name="connsiteY21" fmla="*/ 419100 h 1195388"/>
              <a:gd name="connsiteX22" fmla="*/ 552450 w 2819400"/>
              <a:gd name="connsiteY22" fmla="*/ 400050 h 1195388"/>
              <a:gd name="connsiteX23" fmla="*/ 566738 w 2819400"/>
              <a:gd name="connsiteY23" fmla="*/ 385763 h 1195388"/>
              <a:gd name="connsiteX24" fmla="*/ 595313 w 2819400"/>
              <a:gd name="connsiteY24" fmla="*/ 366713 h 1195388"/>
              <a:gd name="connsiteX25" fmla="*/ 609600 w 2819400"/>
              <a:gd name="connsiteY25" fmla="*/ 352425 h 1195388"/>
              <a:gd name="connsiteX26" fmla="*/ 661988 w 2819400"/>
              <a:gd name="connsiteY26" fmla="*/ 314325 h 1195388"/>
              <a:gd name="connsiteX27" fmla="*/ 676275 w 2819400"/>
              <a:gd name="connsiteY27" fmla="*/ 300038 h 1195388"/>
              <a:gd name="connsiteX28" fmla="*/ 704850 w 2819400"/>
              <a:gd name="connsiteY28" fmla="*/ 290513 h 1195388"/>
              <a:gd name="connsiteX29" fmla="*/ 723900 w 2819400"/>
              <a:gd name="connsiteY29" fmla="*/ 280988 h 1195388"/>
              <a:gd name="connsiteX30" fmla="*/ 766763 w 2819400"/>
              <a:gd name="connsiteY30" fmla="*/ 261938 h 1195388"/>
              <a:gd name="connsiteX31" fmla="*/ 790575 w 2819400"/>
              <a:gd name="connsiteY31" fmla="*/ 242888 h 1195388"/>
              <a:gd name="connsiteX32" fmla="*/ 881063 w 2819400"/>
              <a:gd name="connsiteY32" fmla="*/ 209550 h 1195388"/>
              <a:gd name="connsiteX33" fmla="*/ 938213 w 2819400"/>
              <a:gd name="connsiteY33" fmla="*/ 185738 h 1195388"/>
              <a:gd name="connsiteX34" fmla="*/ 962025 w 2819400"/>
              <a:gd name="connsiteY34" fmla="*/ 176213 h 1195388"/>
              <a:gd name="connsiteX35" fmla="*/ 1023938 w 2819400"/>
              <a:gd name="connsiteY35" fmla="*/ 157163 h 1195388"/>
              <a:gd name="connsiteX36" fmla="*/ 1042988 w 2819400"/>
              <a:gd name="connsiteY36" fmla="*/ 147638 h 1195388"/>
              <a:gd name="connsiteX37" fmla="*/ 1076325 w 2819400"/>
              <a:gd name="connsiteY37" fmla="*/ 133350 h 1195388"/>
              <a:gd name="connsiteX38" fmla="*/ 1109663 w 2819400"/>
              <a:gd name="connsiteY38" fmla="*/ 114300 h 1195388"/>
              <a:gd name="connsiteX39" fmla="*/ 1133475 w 2819400"/>
              <a:gd name="connsiteY39" fmla="*/ 109538 h 1195388"/>
              <a:gd name="connsiteX40" fmla="*/ 1176338 w 2819400"/>
              <a:gd name="connsiteY40" fmla="*/ 100013 h 1195388"/>
              <a:gd name="connsiteX41" fmla="*/ 1223963 w 2819400"/>
              <a:gd name="connsiteY41" fmla="*/ 71438 h 1195388"/>
              <a:gd name="connsiteX42" fmla="*/ 1290638 w 2819400"/>
              <a:gd name="connsiteY42" fmla="*/ 52388 h 1195388"/>
              <a:gd name="connsiteX43" fmla="*/ 1362075 w 2819400"/>
              <a:gd name="connsiteY43" fmla="*/ 33338 h 1195388"/>
              <a:gd name="connsiteX44" fmla="*/ 1385888 w 2819400"/>
              <a:gd name="connsiteY44" fmla="*/ 23813 h 1195388"/>
              <a:gd name="connsiteX45" fmla="*/ 1504950 w 2819400"/>
              <a:gd name="connsiteY45" fmla="*/ 9525 h 1195388"/>
              <a:gd name="connsiteX46" fmla="*/ 1557338 w 2819400"/>
              <a:gd name="connsiteY46" fmla="*/ 0 h 1195388"/>
              <a:gd name="connsiteX47" fmla="*/ 1738313 w 2819400"/>
              <a:gd name="connsiteY47" fmla="*/ 4763 h 1195388"/>
              <a:gd name="connsiteX48" fmla="*/ 1914525 w 2819400"/>
              <a:gd name="connsiteY48" fmla="*/ 23813 h 1195388"/>
              <a:gd name="connsiteX49" fmla="*/ 2295525 w 2819400"/>
              <a:gd name="connsiteY49" fmla="*/ 33338 h 1195388"/>
              <a:gd name="connsiteX50" fmla="*/ 2433638 w 2819400"/>
              <a:gd name="connsiteY50" fmla="*/ 47625 h 1195388"/>
              <a:gd name="connsiteX51" fmla="*/ 2490788 w 2819400"/>
              <a:gd name="connsiteY51" fmla="*/ 57150 h 1195388"/>
              <a:gd name="connsiteX52" fmla="*/ 2514600 w 2819400"/>
              <a:gd name="connsiteY52" fmla="*/ 61913 h 1195388"/>
              <a:gd name="connsiteX53" fmla="*/ 2538413 w 2819400"/>
              <a:gd name="connsiteY53" fmla="*/ 71438 h 1195388"/>
              <a:gd name="connsiteX54" fmla="*/ 2566988 w 2819400"/>
              <a:gd name="connsiteY54" fmla="*/ 80963 h 1195388"/>
              <a:gd name="connsiteX55" fmla="*/ 2595563 w 2819400"/>
              <a:gd name="connsiteY55" fmla="*/ 95250 h 1195388"/>
              <a:gd name="connsiteX56" fmla="*/ 2638425 w 2819400"/>
              <a:gd name="connsiteY56" fmla="*/ 114300 h 1195388"/>
              <a:gd name="connsiteX57" fmla="*/ 2819400 w 2819400"/>
              <a:gd name="connsiteY57" fmla="*/ 119063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19400" h="1195388">
                <a:moveTo>
                  <a:pt x="0" y="1195388"/>
                </a:moveTo>
                <a:cubicBezTo>
                  <a:pt x="2651" y="1139724"/>
                  <a:pt x="365" y="1095200"/>
                  <a:pt x="14288" y="1042988"/>
                </a:cubicBezTo>
                <a:cubicBezTo>
                  <a:pt x="16117" y="1036128"/>
                  <a:pt x="20638" y="1030288"/>
                  <a:pt x="23813" y="1023938"/>
                </a:cubicBezTo>
                <a:cubicBezTo>
                  <a:pt x="35445" y="965773"/>
                  <a:pt x="32332" y="965980"/>
                  <a:pt x="47625" y="923925"/>
                </a:cubicBezTo>
                <a:cubicBezTo>
                  <a:pt x="50547" y="915891"/>
                  <a:pt x="54148" y="908117"/>
                  <a:pt x="57150" y="900113"/>
                </a:cubicBezTo>
                <a:cubicBezTo>
                  <a:pt x="58913" y="895412"/>
                  <a:pt x="58363" y="889375"/>
                  <a:pt x="61913" y="885825"/>
                </a:cubicBezTo>
                <a:cubicBezTo>
                  <a:pt x="66933" y="880805"/>
                  <a:pt x="74613" y="879475"/>
                  <a:pt x="80963" y="876300"/>
                </a:cubicBezTo>
                <a:cubicBezTo>
                  <a:pt x="98396" y="854509"/>
                  <a:pt x="104249" y="848602"/>
                  <a:pt x="119063" y="823913"/>
                </a:cubicBezTo>
                <a:cubicBezTo>
                  <a:pt x="130314" y="805161"/>
                  <a:pt x="128191" y="796962"/>
                  <a:pt x="147638" y="781050"/>
                </a:cubicBezTo>
                <a:cubicBezTo>
                  <a:pt x="157544" y="772945"/>
                  <a:pt x="170624" y="769528"/>
                  <a:pt x="180975" y="762000"/>
                </a:cubicBezTo>
                <a:cubicBezTo>
                  <a:pt x="190903" y="754779"/>
                  <a:pt x="212876" y="728437"/>
                  <a:pt x="219075" y="719138"/>
                </a:cubicBezTo>
                <a:cubicBezTo>
                  <a:pt x="223013" y="713231"/>
                  <a:pt x="223580" y="705108"/>
                  <a:pt x="228600" y="700088"/>
                </a:cubicBezTo>
                <a:cubicBezTo>
                  <a:pt x="233620" y="695068"/>
                  <a:pt x="241743" y="694501"/>
                  <a:pt x="247650" y="690563"/>
                </a:cubicBezTo>
                <a:cubicBezTo>
                  <a:pt x="256108" y="684924"/>
                  <a:pt x="263525" y="677863"/>
                  <a:pt x="271463" y="671513"/>
                </a:cubicBezTo>
                <a:cubicBezTo>
                  <a:pt x="296863" y="620713"/>
                  <a:pt x="261938" y="681038"/>
                  <a:pt x="300038" y="642938"/>
                </a:cubicBezTo>
                <a:cubicBezTo>
                  <a:pt x="338138" y="604838"/>
                  <a:pt x="277813" y="639763"/>
                  <a:pt x="328613" y="614363"/>
                </a:cubicBezTo>
                <a:cubicBezTo>
                  <a:pt x="334963" y="606425"/>
                  <a:pt x="340475" y="597738"/>
                  <a:pt x="347663" y="590550"/>
                </a:cubicBezTo>
                <a:cubicBezTo>
                  <a:pt x="371788" y="566425"/>
                  <a:pt x="372732" y="574801"/>
                  <a:pt x="400050" y="552450"/>
                </a:cubicBezTo>
                <a:cubicBezTo>
                  <a:pt x="470246" y="495018"/>
                  <a:pt x="375476" y="560896"/>
                  <a:pt x="452438" y="509588"/>
                </a:cubicBezTo>
                <a:cubicBezTo>
                  <a:pt x="460375" y="498475"/>
                  <a:pt x="467602" y="486819"/>
                  <a:pt x="476250" y="476250"/>
                </a:cubicBezTo>
                <a:cubicBezTo>
                  <a:pt x="481937" y="469300"/>
                  <a:pt x="489912" y="464384"/>
                  <a:pt x="495300" y="457200"/>
                </a:cubicBezTo>
                <a:cubicBezTo>
                  <a:pt x="518632" y="426091"/>
                  <a:pt x="487421" y="448263"/>
                  <a:pt x="523875" y="419100"/>
                </a:cubicBezTo>
                <a:cubicBezTo>
                  <a:pt x="532814" y="411949"/>
                  <a:pt x="543414" y="407078"/>
                  <a:pt x="552450" y="400050"/>
                </a:cubicBezTo>
                <a:cubicBezTo>
                  <a:pt x="557766" y="395915"/>
                  <a:pt x="561422" y="389898"/>
                  <a:pt x="566738" y="385763"/>
                </a:cubicBezTo>
                <a:cubicBezTo>
                  <a:pt x="575774" y="378735"/>
                  <a:pt x="586277" y="373741"/>
                  <a:pt x="595313" y="366713"/>
                </a:cubicBezTo>
                <a:cubicBezTo>
                  <a:pt x="600629" y="362578"/>
                  <a:pt x="604284" y="356560"/>
                  <a:pt x="609600" y="352425"/>
                </a:cubicBezTo>
                <a:cubicBezTo>
                  <a:pt x="660514" y="312824"/>
                  <a:pt x="616910" y="353768"/>
                  <a:pt x="661988" y="314325"/>
                </a:cubicBezTo>
                <a:cubicBezTo>
                  <a:pt x="667057" y="309890"/>
                  <a:pt x="670388" y="303309"/>
                  <a:pt x="676275" y="300038"/>
                </a:cubicBezTo>
                <a:cubicBezTo>
                  <a:pt x="685052" y="295162"/>
                  <a:pt x="695528" y="294242"/>
                  <a:pt x="704850" y="290513"/>
                </a:cubicBezTo>
                <a:cubicBezTo>
                  <a:pt x="711442" y="287876"/>
                  <a:pt x="717412" y="283871"/>
                  <a:pt x="723900" y="280988"/>
                </a:cubicBezTo>
                <a:cubicBezTo>
                  <a:pt x="736275" y="275488"/>
                  <a:pt x="755039" y="269754"/>
                  <a:pt x="766763" y="261938"/>
                </a:cubicBezTo>
                <a:cubicBezTo>
                  <a:pt x="775221" y="256300"/>
                  <a:pt x="781483" y="247434"/>
                  <a:pt x="790575" y="242888"/>
                </a:cubicBezTo>
                <a:cubicBezTo>
                  <a:pt x="821913" y="227219"/>
                  <a:pt x="850953" y="229623"/>
                  <a:pt x="881063" y="209550"/>
                </a:cubicBezTo>
                <a:cubicBezTo>
                  <a:pt x="917673" y="185144"/>
                  <a:pt x="898346" y="192382"/>
                  <a:pt x="938213" y="185738"/>
                </a:cubicBezTo>
                <a:cubicBezTo>
                  <a:pt x="946150" y="182563"/>
                  <a:pt x="953854" y="178727"/>
                  <a:pt x="962025" y="176213"/>
                </a:cubicBezTo>
                <a:cubicBezTo>
                  <a:pt x="1010091" y="161423"/>
                  <a:pt x="986878" y="173634"/>
                  <a:pt x="1023938" y="157163"/>
                </a:cubicBezTo>
                <a:cubicBezTo>
                  <a:pt x="1030426" y="154280"/>
                  <a:pt x="1036463" y="150435"/>
                  <a:pt x="1042988" y="147638"/>
                </a:cubicBezTo>
                <a:cubicBezTo>
                  <a:pt x="1069701" y="136189"/>
                  <a:pt x="1044737" y="151400"/>
                  <a:pt x="1076325" y="133350"/>
                </a:cubicBezTo>
                <a:cubicBezTo>
                  <a:pt x="1090956" y="124990"/>
                  <a:pt x="1092395" y="120056"/>
                  <a:pt x="1109663" y="114300"/>
                </a:cubicBezTo>
                <a:cubicBezTo>
                  <a:pt x="1117342" y="111740"/>
                  <a:pt x="1125560" y="111234"/>
                  <a:pt x="1133475" y="109538"/>
                </a:cubicBezTo>
                <a:lnTo>
                  <a:pt x="1176338" y="100013"/>
                </a:lnTo>
                <a:cubicBezTo>
                  <a:pt x="1187207" y="92767"/>
                  <a:pt x="1209318" y="76320"/>
                  <a:pt x="1223963" y="71438"/>
                </a:cubicBezTo>
                <a:cubicBezTo>
                  <a:pt x="1245891" y="64129"/>
                  <a:pt x="1268710" y="59697"/>
                  <a:pt x="1290638" y="52388"/>
                </a:cubicBezTo>
                <a:cubicBezTo>
                  <a:pt x="1381265" y="22179"/>
                  <a:pt x="1239197" y="68446"/>
                  <a:pt x="1362075" y="33338"/>
                </a:cubicBezTo>
                <a:cubicBezTo>
                  <a:pt x="1370295" y="30989"/>
                  <a:pt x="1377490" y="25413"/>
                  <a:pt x="1385888" y="23813"/>
                </a:cubicBezTo>
                <a:cubicBezTo>
                  <a:pt x="1446843" y="12203"/>
                  <a:pt x="1453219" y="17285"/>
                  <a:pt x="1504950" y="9525"/>
                </a:cubicBezTo>
                <a:cubicBezTo>
                  <a:pt x="1522503" y="6892"/>
                  <a:pt x="1539875" y="3175"/>
                  <a:pt x="1557338" y="0"/>
                </a:cubicBezTo>
                <a:cubicBezTo>
                  <a:pt x="1617663" y="1588"/>
                  <a:pt x="1678060" y="1415"/>
                  <a:pt x="1738313" y="4763"/>
                </a:cubicBezTo>
                <a:cubicBezTo>
                  <a:pt x="1989549" y="18721"/>
                  <a:pt x="1603513" y="11496"/>
                  <a:pt x="1914525" y="23813"/>
                </a:cubicBezTo>
                <a:cubicBezTo>
                  <a:pt x="2041465" y="28840"/>
                  <a:pt x="2168525" y="30163"/>
                  <a:pt x="2295525" y="33338"/>
                </a:cubicBezTo>
                <a:cubicBezTo>
                  <a:pt x="2353637" y="38180"/>
                  <a:pt x="2370817" y="38960"/>
                  <a:pt x="2433638" y="47625"/>
                </a:cubicBezTo>
                <a:cubicBezTo>
                  <a:pt x="2452770" y="50264"/>
                  <a:pt x="2471769" y="53794"/>
                  <a:pt x="2490788" y="57150"/>
                </a:cubicBezTo>
                <a:cubicBezTo>
                  <a:pt x="2498759" y="58557"/>
                  <a:pt x="2506847" y="59587"/>
                  <a:pt x="2514600" y="61913"/>
                </a:cubicBezTo>
                <a:cubicBezTo>
                  <a:pt x="2522789" y="64370"/>
                  <a:pt x="2530379" y="68516"/>
                  <a:pt x="2538413" y="71438"/>
                </a:cubicBezTo>
                <a:cubicBezTo>
                  <a:pt x="2547849" y="74869"/>
                  <a:pt x="2557463" y="77788"/>
                  <a:pt x="2566988" y="80963"/>
                </a:cubicBezTo>
                <a:cubicBezTo>
                  <a:pt x="2594445" y="99268"/>
                  <a:pt x="2567957" y="83420"/>
                  <a:pt x="2595563" y="95250"/>
                </a:cubicBezTo>
                <a:cubicBezTo>
                  <a:pt x="2610299" y="101565"/>
                  <a:pt x="2622424" y="110607"/>
                  <a:pt x="2638425" y="114300"/>
                </a:cubicBezTo>
                <a:cubicBezTo>
                  <a:pt x="2684663" y="124971"/>
                  <a:pt x="2809290" y="119063"/>
                  <a:pt x="2819400" y="119063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5AE923-62C1-4A6D-A265-3ECA9D9F9DCC}"/>
              </a:ext>
            </a:extLst>
          </p:cNvPr>
          <p:cNvSpPr txBox="1"/>
          <p:nvPr/>
        </p:nvSpPr>
        <p:spPr>
          <a:xfrm>
            <a:off x="6508546" y="50467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-2.081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BCA0489-8320-47FD-AD2F-6F83D36DE9EA}"/>
              </a:ext>
            </a:extLst>
          </p:cNvPr>
          <p:cNvCxnSpPr>
            <a:cxnSpLocks/>
          </p:cNvCxnSpPr>
          <p:nvPr/>
        </p:nvCxnSpPr>
        <p:spPr>
          <a:xfrm>
            <a:off x="7794189" y="2692276"/>
            <a:ext cx="37142" cy="109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8538EB4-6DB1-48AF-BA26-1F368DA9EDDE}"/>
              </a:ext>
            </a:extLst>
          </p:cNvPr>
          <p:cNvCxnSpPr>
            <a:cxnSpLocks/>
          </p:cNvCxnSpPr>
          <p:nvPr/>
        </p:nvCxnSpPr>
        <p:spPr>
          <a:xfrm flipV="1">
            <a:off x="6807564" y="2744897"/>
            <a:ext cx="1011199" cy="14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B3B9981-E1FD-408A-93B6-698DA56AD5FA}"/>
              </a:ext>
            </a:extLst>
          </p:cNvPr>
          <p:cNvSpPr txBox="1"/>
          <p:nvPr/>
        </p:nvSpPr>
        <p:spPr>
          <a:xfrm>
            <a:off x="6584801" y="256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098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BC11FD-DEB4-43C0-991F-BFF766855D07}"/>
              </a:ext>
            </a:extLst>
          </p:cNvPr>
          <p:cNvCxnSpPr>
            <a:cxnSpLocks/>
          </p:cNvCxnSpPr>
          <p:nvPr/>
        </p:nvCxnSpPr>
        <p:spPr>
          <a:xfrm flipV="1">
            <a:off x="6810582" y="1262064"/>
            <a:ext cx="0" cy="4957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220D54-A543-48DF-BCF1-FC20AC63C881}"/>
              </a:ext>
            </a:extLst>
          </p:cNvPr>
          <p:cNvSpPr txBox="1"/>
          <p:nvPr/>
        </p:nvSpPr>
        <p:spPr>
          <a:xfrm>
            <a:off x="5453064" y="3553490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5AED4-50E7-45A7-8B9F-DFA12B1491E5}"/>
              </a:ext>
            </a:extLst>
          </p:cNvPr>
          <p:cNvSpPr txBox="1"/>
          <p:nvPr/>
        </p:nvSpPr>
        <p:spPr>
          <a:xfrm>
            <a:off x="4217537" y="3553490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B1C382-9D41-462E-8210-32FE264B68AD}"/>
              </a:ext>
            </a:extLst>
          </p:cNvPr>
          <p:cNvCxnSpPr>
            <a:cxnSpLocks/>
          </p:cNvCxnSpPr>
          <p:nvPr/>
        </p:nvCxnSpPr>
        <p:spPr>
          <a:xfrm>
            <a:off x="2176670" y="3806687"/>
            <a:ext cx="8967580" cy="24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0DCFD6-82F1-4B17-AED4-490A4F4B8529}"/>
              </a:ext>
            </a:extLst>
          </p:cNvPr>
          <p:cNvSpPr txBox="1"/>
          <p:nvPr/>
        </p:nvSpPr>
        <p:spPr>
          <a:xfrm>
            <a:off x="11339841" y="3561208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72B7E-FF91-4C4E-AA07-6965563D00CC}"/>
              </a:ext>
            </a:extLst>
          </p:cNvPr>
          <p:cNvSpPr txBox="1"/>
          <p:nvPr/>
        </p:nvSpPr>
        <p:spPr>
          <a:xfrm>
            <a:off x="6605589" y="8202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Im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FB952-9FA5-4F5C-8854-CE3E415519F7}"/>
              </a:ext>
            </a:extLst>
          </p:cNvPr>
          <p:cNvSpPr txBox="1"/>
          <p:nvPr/>
        </p:nvSpPr>
        <p:spPr>
          <a:xfrm>
            <a:off x="4160013" y="38967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40613D-F7A1-4F46-A634-58B3E0F1506C}"/>
              </a:ext>
            </a:extLst>
          </p:cNvPr>
          <p:cNvSpPr txBox="1"/>
          <p:nvPr/>
        </p:nvSpPr>
        <p:spPr>
          <a:xfrm>
            <a:off x="5359387" y="38399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798D1C-8696-454A-9733-EB2ED605BB23}"/>
              </a:ext>
            </a:extLst>
          </p:cNvPr>
          <p:cNvSpPr/>
          <p:nvPr/>
        </p:nvSpPr>
        <p:spPr>
          <a:xfrm>
            <a:off x="8720674" y="3717622"/>
            <a:ext cx="157866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CB86-4315-4F99-A878-346378BAABFC}"/>
              </a:ext>
            </a:extLst>
          </p:cNvPr>
          <p:cNvSpPr txBox="1"/>
          <p:nvPr/>
        </p:nvSpPr>
        <p:spPr>
          <a:xfrm>
            <a:off x="6357820" y="3553489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09D6CA-6828-4BF5-9B7F-EEE59823C101}"/>
              </a:ext>
            </a:extLst>
          </p:cNvPr>
          <p:cNvCxnSpPr>
            <a:cxnSpLocks/>
          </p:cNvCxnSpPr>
          <p:nvPr/>
        </p:nvCxnSpPr>
        <p:spPr>
          <a:xfrm>
            <a:off x="2214563" y="3797835"/>
            <a:ext cx="2181348" cy="3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ACC5DB-3950-4305-A66F-A56D79921D82}"/>
              </a:ext>
            </a:extLst>
          </p:cNvPr>
          <p:cNvSpPr txBox="1"/>
          <p:nvPr/>
        </p:nvSpPr>
        <p:spPr>
          <a:xfrm>
            <a:off x="6183593" y="39225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DC3AE-D316-491E-98C3-5C369BD2ACD2}"/>
              </a:ext>
            </a:extLst>
          </p:cNvPr>
          <p:cNvSpPr txBox="1"/>
          <p:nvPr/>
        </p:nvSpPr>
        <p:spPr>
          <a:xfrm>
            <a:off x="8606036" y="3884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A93F1B-6475-4A73-8F8B-923D4F1E76DE}"/>
              </a:ext>
            </a:extLst>
          </p:cNvPr>
          <p:cNvCxnSpPr>
            <a:cxnSpLocks/>
          </p:cNvCxnSpPr>
          <p:nvPr/>
        </p:nvCxnSpPr>
        <p:spPr>
          <a:xfrm>
            <a:off x="4054289" y="3760310"/>
            <a:ext cx="1514372" cy="50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822CA7-4147-45AB-987E-57C8EAE6E579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4021946" y="3751111"/>
            <a:ext cx="2593045" cy="332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4C325EC-BFB8-4C23-AC24-9A5ECBA13272}"/>
              </a:ext>
            </a:extLst>
          </p:cNvPr>
          <p:cNvSpPr/>
          <p:nvPr/>
        </p:nvSpPr>
        <p:spPr>
          <a:xfrm>
            <a:off x="4010025" y="1186146"/>
            <a:ext cx="5419725" cy="2676265"/>
          </a:xfrm>
          <a:custGeom>
            <a:avLst/>
            <a:gdLst>
              <a:gd name="connsiteX0" fmla="*/ 0 w 3490912"/>
              <a:gd name="connsiteY0" fmla="*/ 1785938 h 1871686"/>
              <a:gd name="connsiteX1" fmla="*/ 9525 w 3490912"/>
              <a:gd name="connsiteY1" fmla="*/ 1181100 h 1871686"/>
              <a:gd name="connsiteX2" fmla="*/ 19050 w 3490912"/>
              <a:gd name="connsiteY2" fmla="*/ 1138238 h 1871686"/>
              <a:gd name="connsiteX3" fmla="*/ 28575 w 3490912"/>
              <a:gd name="connsiteY3" fmla="*/ 1062038 h 1871686"/>
              <a:gd name="connsiteX4" fmla="*/ 61912 w 3490912"/>
              <a:gd name="connsiteY4" fmla="*/ 904875 h 1871686"/>
              <a:gd name="connsiteX5" fmla="*/ 71437 w 3490912"/>
              <a:gd name="connsiteY5" fmla="*/ 857250 h 1871686"/>
              <a:gd name="connsiteX6" fmla="*/ 100012 w 3490912"/>
              <a:gd name="connsiteY6" fmla="*/ 766763 h 1871686"/>
              <a:gd name="connsiteX7" fmla="*/ 119062 w 3490912"/>
              <a:gd name="connsiteY7" fmla="*/ 719138 h 1871686"/>
              <a:gd name="connsiteX8" fmla="*/ 133350 w 3490912"/>
              <a:gd name="connsiteY8" fmla="*/ 685800 h 1871686"/>
              <a:gd name="connsiteX9" fmla="*/ 152400 w 3490912"/>
              <a:gd name="connsiteY9" fmla="*/ 666750 h 1871686"/>
              <a:gd name="connsiteX10" fmla="*/ 185737 w 3490912"/>
              <a:gd name="connsiteY10" fmla="*/ 604838 h 1871686"/>
              <a:gd name="connsiteX11" fmla="*/ 195262 w 3490912"/>
              <a:gd name="connsiteY11" fmla="*/ 571500 h 1871686"/>
              <a:gd name="connsiteX12" fmla="*/ 223837 w 3490912"/>
              <a:gd name="connsiteY12" fmla="*/ 533400 h 1871686"/>
              <a:gd name="connsiteX13" fmla="*/ 252412 w 3490912"/>
              <a:gd name="connsiteY13" fmla="*/ 490538 h 1871686"/>
              <a:gd name="connsiteX14" fmla="*/ 276225 w 3490912"/>
              <a:gd name="connsiteY14" fmla="*/ 457200 h 1871686"/>
              <a:gd name="connsiteX15" fmla="*/ 323850 w 3490912"/>
              <a:gd name="connsiteY15" fmla="*/ 414338 h 1871686"/>
              <a:gd name="connsiteX16" fmla="*/ 352425 w 3490912"/>
              <a:gd name="connsiteY16" fmla="*/ 371475 h 1871686"/>
              <a:gd name="connsiteX17" fmla="*/ 395287 w 3490912"/>
              <a:gd name="connsiteY17" fmla="*/ 333375 h 1871686"/>
              <a:gd name="connsiteX18" fmla="*/ 414337 w 3490912"/>
              <a:gd name="connsiteY18" fmla="*/ 309563 h 1871686"/>
              <a:gd name="connsiteX19" fmla="*/ 423862 w 3490912"/>
              <a:gd name="connsiteY19" fmla="*/ 290513 h 1871686"/>
              <a:gd name="connsiteX20" fmla="*/ 442912 w 3490912"/>
              <a:gd name="connsiteY20" fmla="*/ 280988 h 1871686"/>
              <a:gd name="connsiteX21" fmla="*/ 461962 w 3490912"/>
              <a:gd name="connsiteY21" fmla="*/ 261938 h 1871686"/>
              <a:gd name="connsiteX22" fmla="*/ 485775 w 3490912"/>
              <a:gd name="connsiteY22" fmla="*/ 242888 h 1871686"/>
              <a:gd name="connsiteX23" fmla="*/ 504825 w 3490912"/>
              <a:gd name="connsiteY23" fmla="*/ 223838 h 1871686"/>
              <a:gd name="connsiteX24" fmla="*/ 523875 w 3490912"/>
              <a:gd name="connsiteY24" fmla="*/ 209550 h 1871686"/>
              <a:gd name="connsiteX25" fmla="*/ 542925 w 3490912"/>
              <a:gd name="connsiteY25" fmla="*/ 185738 h 1871686"/>
              <a:gd name="connsiteX26" fmla="*/ 566737 w 3490912"/>
              <a:gd name="connsiteY26" fmla="*/ 176213 h 1871686"/>
              <a:gd name="connsiteX27" fmla="*/ 604837 w 3490912"/>
              <a:gd name="connsiteY27" fmla="*/ 157163 h 1871686"/>
              <a:gd name="connsiteX28" fmla="*/ 628650 w 3490912"/>
              <a:gd name="connsiteY28" fmla="*/ 142875 h 1871686"/>
              <a:gd name="connsiteX29" fmla="*/ 681037 w 3490912"/>
              <a:gd name="connsiteY29" fmla="*/ 123825 h 1871686"/>
              <a:gd name="connsiteX30" fmla="*/ 714375 w 3490912"/>
              <a:gd name="connsiteY30" fmla="*/ 109538 h 1871686"/>
              <a:gd name="connsiteX31" fmla="*/ 733425 w 3490912"/>
              <a:gd name="connsiteY31" fmla="*/ 100013 h 1871686"/>
              <a:gd name="connsiteX32" fmla="*/ 795337 w 3490912"/>
              <a:gd name="connsiteY32" fmla="*/ 80963 h 1871686"/>
              <a:gd name="connsiteX33" fmla="*/ 814387 w 3490912"/>
              <a:gd name="connsiteY33" fmla="*/ 71438 h 1871686"/>
              <a:gd name="connsiteX34" fmla="*/ 876300 w 3490912"/>
              <a:gd name="connsiteY34" fmla="*/ 61913 h 1871686"/>
              <a:gd name="connsiteX35" fmla="*/ 895350 w 3490912"/>
              <a:gd name="connsiteY35" fmla="*/ 52388 h 1871686"/>
              <a:gd name="connsiteX36" fmla="*/ 1000125 w 3490912"/>
              <a:gd name="connsiteY36" fmla="*/ 28575 h 1871686"/>
              <a:gd name="connsiteX37" fmla="*/ 1157287 w 3490912"/>
              <a:gd name="connsiteY37" fmla="*/ 9525 h 1871686"/>
              <a:gd name="connsiteX38" fmla="*/ 1309687 w 3490912"/>
              <a:gd name="connsiteY38" fmla="*/ 0 h 1871686"/>
              <a:gd name="connsiteX39" fmla="*/ 1847850 w 3490912"/>
              <a:gd name="connsiteY39" fmla="*/ 14288 h 1871686"/>
              <a:gd name="connsiteX40" fmla="*/ 1943100 w 3490912"/>
              <a:gd name="connsiteY40" fmla="*/ 23813 h 1871686"/>
              <a:gd name="connsiteX41" fmla="*/ 2066925 w 3490912"/>
              <a:gd name="connsiteY41" fmla="*/ 42863 h 1871686"/>
              <a:gd name="connsiteX42" fmla="*/ 2095500 w 3490912"/>
              <a:gd name="connsiteY42" fmla="*/ 52388 h 1871686"/>
              <a:gd name="connsiteX43" fmla="*/ 2147887 w 3490912"/>
              <a:gd name="connsiteY43" fmla="*/ 61913 h 1871686"/>
              <a:gd name="connsiteX44" fmla="*/ 2185987 w 3490912"/>
              <a:gd name="connsiteY44" fmla="*/ 85725 h 1871686"/>
              <a:gd name="connsiteX45" fmla="*/ 2224087 w 3490912"/>
              <a:gd name="connsiteY45" fmla="*/ 90488 h 1871686"/>
              <a:gd name="connsiteX46" fmla="*/ 2290762 w 3490912"/>
              <a:gd name="connsiteY46" fmla="*/ 109538 h 1871686"/>
              <a:gd name="connsiteX47" fmla="*/ 2333625 w 3490912"/>
              <a:gd name="connsiteY47" fmla="*/ 128588 h 1871686"/>
              <a:gd name="connsiteX48" fmla="*/ 2371725 w 3490912"/>
              <a:gd name="connsiteY48" fmla="*/ 138113 h 1871686"/>
              <a:gd name="connsiteX49" fmla="*/ 2419350 w 3490912"/>
              <a:gd name="connsiteY49" fmla="*/ 161925 h 1871686"/>
              <a:gd name="connsiteX50" fmla="*/ 2438400 w 3490912"/>
              <a:gd name="connsiteY50" fmla="*/ 171450 h 1871686"/>
              <a:gd name="connsiteX51" fmla="*/ 2533650 w 3490912"/>
              <a:gd name="connsiteY51" fmla="*/ 200025 h 1871686"/>
              <a:gd name="connsiteX52" fmla="*/ 2628900 w 3490912"/>
              <a:gd name="connsiteY52" fmla="*/ 233363 h 1871686"/>
              <a:gd name="connsiteX53" fmla="*/ 2647950 w 3490912"/>
              <a:gd name="connsiteY53" fmla="*/ 242888 h 1871686"/>
              <a:gd name="connsiteX54" fmla="*/ 2681287 w 3490912"/>
              <a:gd name="connsiteY54" fmla="*/ 252413 h 1871686"/>
              <a:gd name="connsiteX55" fmla="*/ 2709862 w 3490912"/>
              <a:gd name="connsiteY55" fmla="*/ 276225 h 1871686"/>
              <a:gd name="connsiteX56" fmla="*/ 2747962 w 3490912"/>
              <a:gd name="connsiteY56" fmla="*/ 295275 h 1871686"/>
              <a:gd name="connsiteX57" fmla="*/ 2781300 w 3490912"/>
              <a:gd name="connsiteY57" fmla="*/ 314325 h 1871686"/>
              <a:gd name="connsiteX58" fmla="*/ 2805112 w 3490912"/>
              <a:gd name="connsiteY58" fmla="*/ 347663 h 1871686"/>
              <a:gd name="connsiteX59" fmla="*/ 2833687 w 3490912"/>
              <a:gd name="connsiteY59" fmla="*/ 366713 h 1871686"/>
              <a:gd name="connsiteX60" fmla="*/ 2876550 w 3490912"/>
              <a:gd name="connsiteY60" fmla="*/ 409575 h 1871686"/>
              <a:gd name="connsiteX61" fmla="*/ 2909887 w 3490912"/>
              <a:gd name="connsiteY61" fmla="*/ 442913 h 1871686"/>
              <a:gd name="connsiteX62" fmla="*/ 2952750 w 3490912"/>
              <a:gd name="connsiteY62" fmla="*/ 504825 h 1871686"/>
              <a:gd name="connsiteX63" fmla="*/ 2995612 w 3490912"/>
              <a:gd name="connsiteY63" fmla="*/ 557213 h 1871686"/>
              <a:gd name="connsiteX64" fmla="*/ 3014662 w 3490912"/>
              <a:gd name="connsiteY64" fmla="*/ 590550 h 1871686"/>
              <a:gd name="connsiteX65" fmla="*/ 3033712 w 3490912"/>
              <a:gd name="connsiteY65" fmla="*/ 609600 h 1871686"/>
              <a:gd name="connsiteX66" fmla="*/ 3048000 w 3490912"/>
              <a:gd name="connsiteY66" fmla="*/ 642938 h 1871686"/>
              <a:gd name="connsiteX67" fmla="*/ 3086100 w 3490912"/>
              <a:gd name="connsiteY67" fmla="*/ 681038 h 1871686"/>
              <a:gd name="connsiteX68" fmla="*/ 3095625 w 3490912"/>
              <a:gd name="connsiteY68" fmla="*/ 704850 h 1871686"/>
              <a:gd name="connsiteX69" fmla="*/ 3138487 w 3490912"/>
              <a:gd name="connsiteY69" fmla="*/ 742950 h 1871686"/>
              <a:gd name="connsiteX70" fmla="*/ 3148012 w 3490912"/>
              <a:gd name="connsiteY70" fmla="*/ 762000 h 1871686"/>
              <a:gd name="connsiteX71" fmla="*/ 3200400 w 3490912"/>
              <a:gd name="connsiteY71" fmla="*/ 804863 h 1871686"/>
              <a:gd name="connsiteX72" fmla="*/ 3228975 w 3490912"/>
              <a:gd name="connsiteY72" fmla="*/ 833438 h 1871686"/>
              <a:gd name="connsiteX73" fmla="*/ 3243262 w 3490912"/>
              <a:gd name="connsiteY73" fmla="*/ 862013 h 1871686"/>
              <a:gd name="connsiteX74" fmla="*/ 3257550 w 3490912"/>
              <a:gd name="connsiteY74" fmla="*/ 881063 h 1871686"/>
              <a:gd name="connsiteX75" fmla="*/ 3276600 w 3490912"/>
              <a:gd name="connsiteY75" fmla="*/ 909638 h 1871686"/>
              <a:gd name="connsiteX76" fmla="*/ 3286125 w 3490912"/>
              <a:gd name="connsiteY76" fmla="*/ 942975 h 1871686"/>
              <a:gd name="connsiteX77" fmla="*/ 3309937 w 3490912"/>
              <a:gd name="connsiteY77" fmla="*/ 976313 h 1871686"/>
              <a:gd name="connsiteX78" fmla="*/ 3319462 w 3490912"/>
              <a:gd name="connsiteY78" fmla="*/ 995363 h 1871686"/>
              <a:gd name="connsiteX79" fmla="*/ 3338512 w 3490912"/>
              <a:gd name="connsiteY79" fmla="*/ 1028700 h 1871686"/>
              <a:gd name="connsiteX80" fmla="*/ 3362325 w 3490912"/>
              <a:gd name="connsiteY80" fmla="*/ 1114425 h 1871686"/>
              <a:gd name="connsiteX81" fmla="*/ 3395662 w 3490912"/>
              <a:gd name="connsiteY81" fmla="*/ 1219200 h 1871686"/>
              <a:gd name="connsiteX82" fmla="*/ 3414712 w 3490912"/>
              <a:gd name="connsiteY82" fmla="*/ 1285875 h 1871686"/>
              <a:gd name="connsiteX83" fmla="*/ 3424237 w 3490912"/>
              <a:gd name="connsiteY83" fmla="*/ 1314450 h 1871686"/>
              <a:gd name="connsiteX84" fmla="*/ 3443287 w 3490912"/>
              <a:gd name="connsiteY84" fmla="*/ 1352550 h 1871686"/>
              <a:gd name="connsiteX85" fmla="*/ 3462337 w 3490912"/>
              <a:gd name="connsiteY85" fmla="*/ 1443038 h 1871686"/>
              <a:gd name="connsiteX86" fmla="*/ 3481387 w 3490912"/>
              <a:gd name="connsiteY86" fmla="*/ 1481138 h 1871686"/>
              <a:gd name="connsiteX87" fmla="*/ 3490912 w 3490912"/>
              <a:gd name="connsiteY87" fmla="*/ 1504950 h 1871686"/>
              <a:gd name="connsiteX88" fmla="*/ 3486150 w 3490912"/>
              <a:gd name="connsiteY88" fmla="*/ 1743075 h 1871686"/>
              <a:gd name="connsiteX89" fmla="*/ 3476625 w 3490912"/>
              <a:gd name="connsiteY89" fmla="*/ 1762125 h 1871686"/>
              <a:gd name="connsiteX90" fmla="*/ 3467100 w 3490912"/>
              <a:gd name="connsiteY90" fmla="*/ 1785938 h 1871686"/>
              <a:gd name="connsiteX91" fmla="*/ 3462337 w 3490912"/>
              <a:gd name="connsiteY91" fmla="*/ 1843088 h 1871686"/>
              <a:gd name="connsiteX92" fmla="*/ 3443287 w 3490912"/>
              <a:gd name="connsiteY92" fmla="*/ 1852613 h 1871686"/>
              <a:gd name="connsiteX93" fmla="*/ 3376612 w 3490912"/>
              <a:gd name="connsiteY93" fmla="*/ 1862138 h 1871686"/>
              <a:gd name="connsiteX94" fmla="*/ 3233737 w 3490912"/>
              <a:gd name="connsiteY94" fmla="*/ 1871663 h 187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490912" h="1871686">
                <a:moveTo>
                  <a:pt x="0" y="1785938"/>
                </a:moveTo>
                <a:cubicBezTo>
                  <a:pt x="3175" y="1584325"/>
                  <a:pt x="3597" y="1382651"/>
                  <a:pt x="9525" y="1181100"/>
                </a:cubicBezTo>
                <a:cubicBezTo>
                  <a:pt x="9955" y="1166470"/>
                  <a:pt x="16738" y="1152690"/>
                  <a:pt x="19050" y="1138238"/>
                </a:cubicBezTo>
                <a:cubicBezTo>
                  <a:pt x="23094" y="1112962"/>
                  <a:pt x="24367" y="1087287"/>
                  <a:pt x="28575" y="1062038"/>
                </a:cubicBezTo>
                <a:cubicBezTo>
                  <a:pt x="75527" y="780320"/>
                  <a:pt x="35078" y="1018922"/>
                  <a:pt x="61912" y="904875"/>
                </a:cubicBezTo>
                <a:cubicBezTo>
                  <a:pt x="65620" y="889116"/>
                  <a:pt x="67510" y="872956"/>
                  <a:pt x="71437" y="857250"/>
                </a:cubicBezTo>
                <a:cubicBezTo>
                  <a:pt x="94070" y="766717"/>
                  <a:pt x="81446" y="817820"/>
                  <a:pt x="100012" y="766763"/>
                </a:cubicBezTo>
                <a:cubicBezTo>
                  <a:pt x="124339" y="699864"/>
                  <a:pt x="96168" y="769505"/>
                  <a:pt x="119062" y="719138"/>
                </a:cubicBezTo>
                <a:cubicBezTo>
                  <a:pt x="124065" y="708131"/>
                  <a:pt x="126859" y="696000"/>
                  <a:pt x="133350" y="685800"/>
                </a:cubicBezTo>
                <a:cubicBezTo>
                  <a:pt x="138171" y="678224"/>
                  <a:pt x="146050" y="673100"/>
                  <a:pt x="152400" y="666750"/>
                </a:cubicBezTo>
                <a:cubicBezTo>
                  <a:pt x="176969" y="580760"/>
                  <a:pt x="142041" y="685989"/>
                  <a:pt x="185737" y="604838"/>
                </a:cubicBezTo>
                <a:cubicBezTo>
                  <a:pt x="191216" y="594662"/>
                  <a:pt x="191312" y="582362"/>
                  <a:pt x="195262" y="571500"/>
                </a:cubicBezTo>
                <a:cubicBezTo>
                  <a:pt x="203000" y="550221"/>
                  <a:pt x="207108" y="550129"/>
                  <a:pt x="223837" y="533400"/>
                </a:cubicBezTo>
                <a:cubicBezTo>
                  <a:pt x="240852" y="490863"/>
                  <a:pt x="222953" y="526544"/>
                  <a:pt x="252412" y="490538"/>
                </a:cubicBezTo>
                <a:cubicBezTo>
                  <a:pt x="261060" y="479969"/>
                  <a:pt x="267577" y="467769"/>
                  <a:pt x="276225" y="457200"/>
                </a:cubicBezTo>
                <a:cubicBezTo>
                  <a:pt x="295497" y="433645"/>
                  <a:pt x="300174" y="438014"/>
                  <a:pt x="323850" y="414338"/>
                </a:cubicBezTo>
                <a:cubicBezTo>
                  <a:pt x="370013" y="368175"/>
                  <a:pt x="322515" y="411355"/>
                  <a:pt x="352425" y="371475"/>
                </a:cubicBezTo>
                <a:cubicBezTo>
                  <a:pt x="368763" y="349691"/>
                  <a:pt x="375668" y="352994"/>
                  <a:pt x="395287" y="333375"/>
                </a:cubicBezTo>
                <a:cubicBezTo>
                  <a:pt x="402475" y="326187"/>
                  <a:pt x="408699" y="318021"/>
                  <a:pt x="414337" y="309563"/>
                </a:cubicBezTo>
                <a:cubicBezTo>
                  <a:pt x="418275" y="303656"/>
                  <a:pt x="418842" y="295533"/>
                  <a:pt x="423862" y="290513"/>
                </a:cubicBezTo>
                <a:cubicBezTo>
                  <a:pt x="428882" y="285493"/>
                  <a:pt x="437232" y="285248"/>
                  <a:pt x="442912" y="280988"/>
                </a:cubicBezTo>
                <a:cubicBezTo>
                  <a:pt x="450096" y="275600"/>
                  <a:pt x="455250" y="267904"/>
                  <a:pt x="461962" y="261938"/>
                </a:cubicBezTo>
                <a:cubicBezTo>
                  <a:pt x="469560" y="255185"/>
                  <a:pt x="478177" y="249641"/>
                  <a:pt x="485775" y="242888"/>
                </a:cubicBezTo>
                <a:cubicBezTo>
                  <a:pt x="492487" y="236922"/>
                  <a:pt x="498067" y="229752"/>
                  <a:pt x="504825" y="223838"/>
                </a:cubicBezTo>
                <a:cubicBezTo>
                  <a:pt x="510799" y="218611"/>
                  <a:pt x="518262" y="215163"/>
                  <a:pt x="523875" y="209550"/>
                </a:cubicBezTo>
                <a:cubicBezTo>
                  <a:pt x="531063" y="202362"/>
                  <a:pt x="534901" y="191979"/>
                  <a:pt x="542925" y="185738"/>
                </a:cubicBezTo>
                <a:cubicBezTo>
                  <a:pt x="549673" y="180490"/>
                  <a:pt x="558975" y="179795"/>
                  <a:pt x="566737" y="176213"/>
                </a:cubicBezTo>
                <a:cubicBezTo>
                  <a:pt x="579629" y="170263"/>
                  <a:pt x="592661" y="164468"/>
                  <a:pt x="604837" y="157163"/>
                </a:cubicBezTo>
                <a:cubicBezTo>
                  <a:pt x="612775" y="152400"/>
                  <a:pt x="620370" y="147015"/>
                  <a:pt x="628650" y="142875"/>
                </a:cubicBezTo>
                <a:cubicBezTo>
                  <a:pt x="646950" y="133725"/>
                  <a:pt x="661774" y="131233"/>
                  <a:pt x="681037" y="123825"/>
                </a:cubicBezTo>
                <a:cubicBezTo>
                  <a:pt x="692321" y="119485"/>
                  <a:pt x="703368" y="114541"/>
                  <a:pt x="714375" y="109538"/>
                </a:cubicBezTo>
                <a:cubicBezTo>
                  <a:pt x="720838" y="106600"/>
                  <a:pt x="726833" y="102650"/>
                  <a:pt x="733425" y="100013"/>
                </a:cubicBezTo>
                <a:cubicBezTo>
                  <a:pt x="780509" y="81180"/>
                  <a:pt x="743662" y="99754"/>
                  <a:pt x="795337" y="80963"/>
                </a:cubicBezTo>
                <a:cubicBezTo>
                  <a:pt x="802009" y="78537"/>
                  <a:pt x="807476" y="73064"/>
                  <a:pt x="814387" y="71438"/>
                </a:cubicBezTo>
                <a:cubicBezTo>
                  <a:pt x="834712" y="66656"/>
                  <a:pt x="855662" y="65088"/>
                  <a:pt x="876300" y="61913"/>
                </a:cubicBezTo>
                <a:cubicBezTo>
                  <a:pt x="882650" y="58738"/>
                  <a:pt x="888615" y="54633"/>
                  <a:pt x="895350" y="52388"/>
                </a:cubicBezTo>
                <a:cubicBezTo>
                  <a:pt x="930237" y="40759"/>
                  <a:pt x="963881" y="34151"/>
                  <a:pt x="1000125" y="28575"/>
                </a:cubicBezTo>
                <a:cubicBezTo>
                  <a:pt x="1033720" y="23406"/>
                  <a:pt x="1127082" y="11941"/>
                  <a:pt x="1157287" y="9525"/>
                </a:cubicBezTo>
                <a:cubicBezTo>
                  <a:pt x="1208024" y="5466"/>
                  <a:pt x="1258887" y="3175"/>
                  <a:pt x="1309687" y="0"/>
                </a:cubicBezTo>
                <a:cubicBezTo>
                  <a:pt x="1682130" y="4185"/>
                  <a:pt x="1616999" y="-6698"/>
                  <a:pt x="1847850" y="14288"/>
                </a:cubicBezTo>
                <a:cubicBezTo>
                  <a:pt x="1879627" y="17177"/>
                  <a:pt x="1911460" y="19686"/>
                  <a:pt x="1943100" y="23813"/>
                </a:cubicBezTo>
                <a:cubicBezTo>
                  <a:pt x="1984510" y="29214"/>
                  <a:pt x="2066925" y="42863"/>
                  <a:pt x="2066925" y="42863"/>
                </a:cubicBezTo>
                <a:cubicBezTo>
                  <a:pt x="2076450" y="46038"/>
                  <a:pt x="2085727" y="50088"/>
                  <a:pt x="2095500" y="52388"/>
                </a:cubicBezTo>
                <a:cubicBezTo>
                  <a:pt x="2112777" y="56453"/>
                  <a:pt x="2130738" y="57340"/>
                  <a:pt x="2147887" y="61913"/>
                </a:cubicBezTo>
                <a:cubicBezTo>
                  <a:pt x="2220752" y="81344"/>
                  <a:pt x="2109029" y="60072"/>
                  <a:pt x="2185987" y="85725"/>
                </a:cubicBezTo>
                <a:cubicBezTo>
                  <a:pt x="2198129" y="89772"/>
                  <a:pt x="2211387" y="88900"/>
                  <a:pt x="2224087" y="90488"/>
                </a:cubicBezTo>
                <a:cubicBezTo>
                  <a:pt x="2264456" y="110673"/>
                  <a:pt x="2220580" y="90823"/>
                  <a:pt x="2290762" y="109538"/>
                </a:cubicBezTo>
                <a:cubicBezTo>
                  <a:pt x="2340728" y="122862"/>
                  <a:pt x="2290684" y="114274"/>
                  <a:pt x="2333625" y="128588"/>
                </a:cubicBezTo>
                <a:cubicBezTo>
                  <a:pt x="2346044" y="132728"/>
                  <a:pt x="2359524" y="133368"/>
                  <a:pt x="2371725" y="138113"/>
                </a:cubicBezTo>
                <a:cubicBezTo>
                  <a:pt x="2388267" y="144546"/>
                  <a:pt x="2403475" y="153988"/>
                  <a:pt x="2419350" y="161925"/>
                </a:cubicBezTo>
                <a:cubicBezTo>
                  <a:pt x="2425700" y="165100"/>
                  <a:pt x="2431574" y="169500"/>
                  <a:pt x="2438400" y="171450"/>
                </a:cubicBezTo>
                <a:cubicBezTo>
                  <a:pt x="2514729" y="193258"/>
                  <a:pt x="2483147" y="183191"/>
                  <a:pt x="2533650" y="200025"/>
                </a:cubicBezTo>
                <a:cubicBezTo>
                  <a:pt x="2592364" y="241965"/>
                  <a:pt x="2540668" y="212603"/>
                  <a:pt x="2628900" y="233363"/>
                </a:cubicBezTo>
                <a:cubicBezTo>
                  <a:pt x="2635811" y="234989"/>
                  <a:pt x="2641278" y="240462"/>
                  <a:pt x="2647950" y="242888"/>
                </a:cubicBezTo>
                <a:cubicBezTo>
                  <a:pt x="2658811" y="246838"/>
                  <a:pt x="2670175" y="249238"/>
                  <a:pt x="2681287" y="252413"/>
                </a:cubicBezTo>
                <a:cubicBezTo>
                  <a:pt x="2690812" y="260350"/>
                  <a:pt x="2699432" y="269520"/>
                  <a:pt x="2709862" y="276225"/>
                </a:cubicBezTo>
                <a:cubicBezTo>
                  <a:pt x="2721806" y="283903"/>
                  <a:pt x="2735634" y="288230"/>
                  <a:pt x="2747962" y="295275"/>
                </a:cubicBezTo>
                <a:lnTo>
                  <a:pt x="2781300" y="314325"/>
                </a:lnTo>
                <a:cubicBezTo>
                  <a:pt x="2789237" y="325438"/>
                  <a:pt x="2795456" y="338006"/>
                  <a:pt x="2805112" y="347663"/>
                </a:cubicBezTo>
                <a:cubicBezTo>
                  <a:pt x="2813207" y="355758"/>
                  <a:pt x="2825036" y="359216"/>
                  <a:pt x="2833687" y="366713"/>
                </a:cubicBezTo>
                <a:cubicBezTo>
                  <a:pt x="2848956" y="379946"/>
                  <a:pt x="2862262" y="395287"/>
                  <a:pt x="2876550" y="409575"/>
                </a:cubicBezTo>
                <a:cubicBezTo>
                  <a:pt x="2887663" y="420688"/>
                  <a:pt x="2902090" y="429268"/>
                  <a:pt x="2909887" y="442913"/>
                </a:cubicBezTo>
                <a:cubicBezTo>
                  <a:pt x="2961524" y="533276"/>
                  <a:pt x="2895134" y="421603"/>
                  <a:pt x="2952750" y="504825"/>
                </a:cubicBezTo>
                <a:cubicBezTo>
                  <a:pt x="2988268" y="556129"/>
                  <a:pt x="2952732" y="522908"/>
                  <a:pt x="2995612" y="557213"/>
                </a:cubicBezTo>
                <a:cubicBezTo>
                  <a:pt x="3001962" y="568325"/>
                  <a:pt x="3007134" y="580199"/>
                  <a:pt x="3014662" y="590550"/>
                </a:cubicBezTo>
                <a:cubicBezTo>
                  <a:pt x="3019944" y="597813"/>
                  <a:pt x="3028891" y="602024"/>
                  <a:pt x="3033712" y="609600"/>
                </a:cubicBezTo>
                <a:cubicBezTo>
                  <a:pt x="3040203" y="619800"/>
                  <a:pt x="3040850" y="633188"/>
                  <a:pt x="3048000" y="642938"/>
                </a:cubicBezTo>
                <a:cubicBezTo>
                  <a:pt x="3058621" y="657421"/>
                  <a:pt x="3086100" y="681038"/>
                  <a:pt x="3086100" y="681038"/>
                </a:cubicBezTo>
                <a:cubicBezTo>
                  <a:pt x="3089275" y="688975"/>
                  <a:pt x="3090883" y="697737"/>
                  <a:pt x="3095625" y="704850"/>
                </a:cubicBezTo>
                <a:cubicBezTo>
                  <a:pt x="3103121" y="716094"/>
                  <a:pt x="3128876" y="735261"/>
                  <a:pt x="3138487" y="742950"/>
                </a:cubicBezTo>
                <a:cubicBezTo>
                  <a:pt x="3141662" y="749300"/>
                  <a:pt x="3143752" y="756320"/>
                  <a:pt x="3148012" y="762000"/>
                </a:cubicBezTo>
                <a:cubicBezTo>
                  <a:pt x="3161261" y="779665"/>
                  <a:pt x="3183261" y="792621"/>
                  <a:pt x="3200400" y="804863"/>
                </a:cubicBezTo>
                <a:cubicBezTo>
                  <a:pt x="3232151" y="868365"/>
                  <a:pt x="3184524" y="782636"/>
                  <a:pt x="3228975" y="833438"/>
                </a:cubicBezTo>
                <a:cubicBezTo>
                  <a:pt x="3235987" y="841452"/>
                  <a:pt x="3237783" y="852881"/>
                  <a:pt x="3243262" y="862013"/>
                </a:cubicBezTo>
                <a:cubicBezTo>
                  <a:pt x="3247346" y="868819"/>
                  <a:pt x="3252998" y="874560"/>
                  <a:pt x="3257550" y="881063"/>
                </a:cubicBezTo>
                <a:cubicBezTo>
                  <a:pt x="3264115" y="890441"/>
                  <a:pt x="3270250" y="900113"/>
                  <a:pt x="3276600" y="909638"/>
                </a:cubicBezTo>
                <a:cubicBezTo>
                  <a:pt x="3279775" y="920750"/>
                  <a:pt x="3280957" y="932638"/>
                  <a:pt x="3286125" y="942975"/>
                </a:cubicBezTo>
                <a:cubicBezTo>
                  <a:pt x="3292232" y="955190"/>
                  <a:pt x="3302605" y="964792"/>
                  <a:pt x="3309937" y="976313"/>
                </a:cubicBezTo>
                <a:cubicBezTo>
                  <a:pt x="3313748" y="982303"/>
                  <a:pt x="3316062" y="989130"/>
                  <a:pt x="3319462" y="995363"/>
                </a:cubicBezTo>
                <a:cubicBezTo>
                  <a:pt x="3325591" y="1006599"/>
                  <a:pt x="3333382" y="1016974"/>
                  <a:pt x="3338512" y="1028700"/>
                </a:cubicBezTo>
                <a:cubicBezTo>
                  <a:pt x="3353386" y="1062697"/>
                  <a:pt x="3353461" y="1078970"/>
                  <a:pt x="3362325" y="1114425"/>
                </a:cubicBezTo>
                <a:cubicBezTo>
                  <a:pt x="3374973" y="1165015"/>
                  <a:pt x="3376389" y="1151746"/>
                  <a:pt x="3395662" y="1219200"/>
                </a:cubicBezTo>
                <a:cubicBezTo>
                  <a:pt x="3402012" y="1241425"/>
                  <a:pt x="3407403" y="1263947"/>
                  <a:pt x="3414712" y="1285875"/>
                </a:cubicBezTo>
                <a:cubicBezTo>
                  <a:pt x="3417887" y="1295400"/>
                  <a:pt x="3420282" y="1305222"/>
                  <a:pt x="3424237" y="1314450"/>
                </a:cubicBezTo>
                <a:cubicBezTo>
                  <a:pt x="3429830" y="1327501"/>
                  <a:pt x="3436937" y="1339850"/>
                  <a:pt x="3443287" y="1352550"/>
                </a:cubicBezTo>
                <a:cubicBezTo>
                  <a:pt x="3446330" y="1369287"/>
                  <a:pt x="3455015" y="1423513"/>
                  <a:pt x="3462337" y="1443038"/>
                </a:cubicBezTo>
                <a:cubicBezTo>
                  <a:pt x="3467323" y="1456333"/>
                  <a:pt x="3476114" y="1467955"/>
                  <a:pt x="3481387" y="1481138"/>
                </a:cubicBezTo>
                <a:lnTo>
                  <a:pt x="3490912" y="1504950"/>
                </a:lnTo>
                <a:cubicBezTo>
                  <a:pt x="3489325" y="1584325"/>
                  <a:pt x="3490554" y="1663806"/>
                  <a:pt x="3486150" y="1743075"/>
                </a:cubicBezTo>
                <a:cubicBezTo>
                  <a:pt x="3485756" y="1750164"/>
                  <a:pt x="3479508" y="1755637"/>
                  <a:pt x="3476625" y="1762125"/>
                </a:cubicBezTo>
                <a:cubicBezTo>
                  <a:pt x="3473153" y="1769937"/>
                  <a:pt x="3470275" y="1778000"/>
                  <a:pt x="3467100" y="1785938"/>
                </a:cubicBezTo>
                <a:cubicBezTo>
                  <a:pt x="3465512" y="1804988"/>
                  <a:pt x="3468767" y="1825086"/>
                  <a:pt x="3462337" y="1843088"/>
                </a:cubicBezTo>
                <a:cubicBezTo>
                  <a:pt x="3459949" y="1849774"/>
                  <a:pt x="3450217" y="1851073"/>
                  <a:pt x="3443287" y="1852613"/>
                </a:cubicBezTo>
                <a:cubicBezTo>
                  <a:pt x="3421371" y="1857483"/>
                  <a:pt x="3398933" y="1859725"/>
                  <a:pt x="3376612" y="1862138"/>
                </a:cubicBezTo>
                <a:cubicBezTo>
                  <a:pt x="3279601" y="1872626"/>
                  <a:pt x="3296570" y="1871663"/>
                  <a:pt x="3233737" y="187166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594FDB-1AB2-4046-86B1-BB3D7A3EF7CB}"/>
              </a:ext>
            </a:extLst>
          </p:cNvPr>
          <p:cNvSpPr/>
          <p:nvPr/>
        </p:nvSpPr>
        <p:spPr>
          <a:xfrm flipV="1">
            <a:off x="4010016" y="3800166"/>
            <a:ext cx="5419724" cy="2419658"/>
          </a:xfrm>
          <a:custGeom>
            <a:avLst/>
            <a:gdLst>
              <a:gd name="connsiteX0" fmla="*/ 0 w 3490912"/>
              <a:gd name="connsiteY0" fmla="*/ 1785938 h 1871686"/>
              <a:gd name="connsiteX1" fmla="*/ 9525 w 3490912"/>
              <a:gd name="connsiteY1" fmla="*/ 1181100 h 1871686"/>
              <a:gd name="connsiteX2" fmla="*/ 19050 w 3490912"/>
              <a:gd name="connsiteY2" fmla="*/ 1138238 h 1871686"/>
              <a:gd name="connsiteX3" fmla="*/ 28575 w 3490912"/>
              <a:gd name="connsiteY3" fmla="*/ 1062038 h 1871686"/>
              <a:gd name="connsiteX4" fmla="*/ 61912 w 3490912"/>
              <a:gd name="connsiteY4" fmla="*/ 904875 h 1871686"/>
              <a:gd name="connsiteX5" fmla="*/ 71437 w 3490912"/>
              <a:gd name="connsiteY5" fmla="*/ 857250 h 1871686"/>
              <a:gd name="connsiteX6" fmla="*/ 100012 w 3490912"/>
              <a:gd name="connsiteY6" fmla="*/ 766763 h 1871686"/>
              <a:gd name="connsiteX7" fmla="*/ 119062 w 3490912"/>
              <a:gd name="connsiteY7" fmla="*/ 719138 h 1871686"/>
              <a:gd name="connsiteX8" fmla="*/ 133350 w 3490912"/>
              <a:gd name="connsiteY8" fmla="*/ 685800 h 1871686"/>
              <a:gd name="connsiteX9" fmla="*/ 152400 w 3490912"/>
              <a:gd name="connsiteY9" fmla="*/ 666750 h 1871686"/>
              <a:gd name="connsiteX10" fmla="*/ 185737 w 3490912"/>
              <a:gd name="connsiteY10" fmla="*/ 604838 h 1871686"/>
              <a:gd name="connsiteX11" fmla="*/ 195262 w 3490912"/>
              <a:gd name="connsiteY11" fmla="*/ 571500 h 1871686"/>
              <a:gd name="connsiteX12" fmla="*/ 223837 w 3490912"/>
              <a:gd name="connsiteY12" fmla="*/ 533400 h 1871686"/>
              <a:gd name="connsiteX13" fmla="*/ 252412 w 3490912"/>
              <a:gd name="connsiteY13" fmla="*/ 490538 h 1871686"/>
              <a:gd name="connsiteX14" fmla="*/ 276225 w 3490912"/>
              <a:gd name="connsiteY14" fmla="*/ 457200 h 1871686"/>
              <a:gd name="connsiteX15" fmla="*/ 323850 w 3490912"/>
              <a:gd name="connsiteY15" fmla="*/ 414338 h 1871686"/>
              <a:gd name="connsiteX16" fmla="*/ 352425 w 3490912"/>
              <a:gd name="connsiteY16" fmla="*/ 371475 h 1871686"/>
              <a:gd name="connsiteX17" fmla="*/ 395287 w 3490912"/>
              <a:gd name="connsiteY17" fmla="*/ 333375 h 1871686"/>
              <a:gd name="connsiteX18" fmla="*/ 414337 w 3490912"/>
              <a:gd name="connsiteY18" fmla="*/ 309563 h 1871686"/>
              <a:gd name="connsiteX19" fmla="*/ 423862 w 3490912"/>
              <a:gd name="connsiteY19" fmla="*/ 290513 h 1871686"/>
              <a:gd name="connsiteX20" fmla="*/ 442912 w 3490912"/>
              <a:gd name="connsiteY20" fmla="*/ 280988 h 1871686"/>
              <a:gd name="connsiteX21" fmla="*/ 461962 w 3490912"/>
              <a:gd name="connsiteY21" fmla="*/ 261938 h 1871686"/>
              <a:gd name="connsiteX22" fmla="*/ 485775 w 3490912"/>
              <a:gd name="connsiteY22" fmla="*/ 242888 h 1871686"/>
              <a:gd name="connsiteX23" fmla="*/ 504825 w 3490912"/>
              <a:gd name="connsiteY23" fmla="*/ 223838 h 1871686"/>
              <a:gd name="connsiteX24" fmla="*/ 523875 w 3490912"/>
              <a:gd name="connsiteY24" fmla="*/ 209550 h 1871686"/>
              <a:gd name="connsiteX25" fmla="*/ 542925 w 3490912"/>
              <a:gd name="connsiteY25" fmla="*/ 185738 h 1871686"/>
              <a:gd name="connsiteX26" fmla="*/ 566737 w 3490912"/>
              <a:gd name="connsiteY26" fmla="*/ 176213 h 1871686"/>
              <a:gd name="connsiteX27" fmla="*/ 604837 w 3490912"/>
              <a:gd name="connsiteY27" fmla="*/ 157163 h 1871686"/>
              <a:gd name="connsiteX28" fmla="*/ 628650 w 3490912"/>
              <a:gd name="connsiteY28" fmla="*/ 142875 h 1871686"/>
              <a:gd name="connsiteX29" fmla="*/ 681037 w 3490912"/>
              <a:gd name="connsiteY29" fmla="*/ 123825 h 1871686"/>
              <a:gd name="connsiteX30" fmla="*/ 714375 w 3490912"/>
              <a:gd name="connsiteY30" fmla="*/ 109538 h 1871686"/>
              <a:gd name="connsiteX31" fmla="*/ 733425 w 3490912"/>
              <a:gd name="connsiteY31" fmla="*/ 100013 h 1871686"/>
              <a:gd name="connsiteX32" fmla="*/ 795337 w 3490912"/>
              <a:gd name="connsiteY32" fmla="*/ 80963 h 1871686"/>
              <a:gd name="connsiteX33" fmla="*/ 814387 w 3490912"/>
              <a:gd name="connsiteY33" fmla="*/ 71438 h 1871686"/>
              <a:gd name="connsiteX34" fmla="*/ 876300 w 3490912"/>
              <a:gd name="connsiteY34" fmla="*/ 61913 h 1871686"/>
              <a:gd name="connsiteX35" fmla="*/ 895350 w 3490912"/>
              <a:gd name="connsiteY35" fmla="*/ 52388 h 1871686"/>
              <a:gd name="connsiteX36" fmla="*/ 1000125 w 3490912"/>
              <a:gd name="connsiteY36" fmla="*/ 28575 h 1871686"/>
              <a:gd name="connsiteX37" fmla="*/ 1157287 w 3490912"/>
              <a:gd name="connsiteY37" fmla="*/ 9525 h 1871686"/>
              <a:gd name="connsiteX38" fmla="*/ 1309687 w 3490912"/>
              <a:gd name="connsiteY38" fmla="*/ 0 h 1871686"/>
              <a:gd name="connsiteX39" fmla="*/ 1847850 w 3490912"/>
              <a:gd name="connsiteY39" fmla="*/ 14288 h 1871686"/>
              <a:gd name="connsiteX40" fmla="*/ 1943100 w 3490912"/>
              <a:gd name="connsiteY40" fmla="*/ 23813 h 1871686"/>
              <a:gd name="connsiteX41" fmla="*/ 2066925 w 3490912"/>
              <a:gd name="connsiteY41" fmla="*/ 42863 h 1871686"/>
              <a:gd name="connsiteX42" fmla="*/ 2095500 w 3490912"/>
              <a:gd name="connsiteY42" fmla="*/ 52388 h 1871686"/>
              <a:gd name="connsiteX43" fmla="*/ 2147887 w 3490912"/>
              <a:gd name="connsiteY43" fmla="*/ 61913 h 1871686"/>
              <a:gd name="connsiteX44" fmla="*/ 2185987 w 3490912"/>
              <a:gd name="connsiteY44" fmla="*/ 85725 h 1871686"/>
              <a:gd name="connsiteX45" fmla="*/ 2224087 w 3490912"/>
              <a:gd name="connsiteY45" fmla="*/ 90488 h 1871686"/>
              <a:gd name="connsiteX46" fmla="*/ 2290762 w 3490912"/>
              <a:gd name="connsiteY46" fmla="*/ 109538 h 1871686"/>
              <a:gd name="connsiteX47" fmla="*/ 2333625 w 3490912"/>
              <a:gd name="connsiteY47" fmla="*/ 128588 h 1871686"/>
              <a:gd name="connsiteX48" fmla="*/ 2371725 w 3490912"/>
              <a:gd name="connsiteY48" fmla="*/ 138113 h 1871686"/>
              <a:gd name="connsiteX49" fmla="*/ 2419350 w 3490912"/>
              <a:gd name="connsiteY49" fmla="*/ 161925 h 1871686"/>
              <a:gd name="connsiteX50" fmla="*/ 2438400 w 3490912"/>
              <a:gd name="connsiteY50" fmla="*/ 171450 h 1871686"/>
              <a:gd name="connsiteX51" fmla="*/ 2533650 w 3490912"/>
              <a:gd name="connsiteY51" fmla="*/ 200025 h 1871686"/>
              <a:gd name="connsiteX52" fmla="*/ 2628900 w 3490912"/>
              <a:gd name="connsiteY52" fmla="*/ 233363 h 1871686"/>
              <a:gd name="connsiteX53" fmla="*/ 2647950 w 3490912"/>
              <a:gd name="connsiteY53" fmla="*/ 242888 h 1871686"/>
              <a:gd name="connsiteX54" fmla="*/ 2681287 w 3490912"/>
              <a:gd name="connsiteY54" fmla="*/ 252413 h 1871686"/>
              <a:gd name="connsiteX55" fmla="*/ 2709862 w 3490912"/>
              <a:gd name="connsiteY55" fmla="*/ 276225 h 1871686"/>
              <a:gd name="connsiteX56" fmla="*/ 2747962 w 3490912"/>
              <a:gd name="connsiteY56" fmla="*/ 295275 h 1871686"/>
              <a:gd name="connsiteX57" fmla="*/ 2781300 w 3490912"/>
              <a:gd name="connsiteY57" fmla="*/ 314325 h 1871686"/>
              <a:gd name="connsiteX58" fmla="*/ 2805112 w 3490912"/>
              <a:gd name="connsiteY58" fmla="*/ 347663 h 1871686"/>
              <a:gd name="connsiteX59" fmla="*/ 2833687 w 3490912"/>
              <a:gd name="connsiteY59" fmla="*/ 366713 h 1871686"/>
              <a:gd name="connsiteX60" fmla="*/ 2876550 w 3490912"/>
              <a:gd name="connsiteY60" fmla="*/ 409575 h 1871686"/>
              <a:gd name="connsiteX61" fmla="*/ 2909887 w 3490912"/>
              <a:gd name="connsiteY61" fmla="*/ 442913 h 1871686"/>
              <a:gd name="connsiteX62" fmla="*/ 2952750 w 3490912"/>
              <a:gd name="connsiteY62" fmla="*/ 504825 h 1871686"/>
              <a:gd name="connsiteX63" fmla="*/ 2995612 w 3490912"/>
              <a:gd name="connsiteY63" fmla="*/ 557213 h 1871686"/>
              <a:gd name="connsiteX64" fmla="*/ 3014662 w 3490912"/>
              <a:gd name="connsiteY64" fmla="*/ 590550 h 1871686"/>
              <a:gd name="connsiteX65" fmla="*/ 3033712 w 3490912"/>
              <a:gd name="connsiteY65" fmla="*/ 609600 h 1871686"/>
              <a:gd name="connsiteX66" fmla="*/ 3048000 w 3490912"/>
              <a:gd name="connsiteY66" fmla="*/ 642938 h 1871686"/>
              <a:gd name="connsiteX67" fmla="*/ 3086100 w 3490912"/>
              <a:gd name="connsiteY67" fmla="*/ 681038 h 1871686"/>
              <a:gd name="connsiteX68" fmla="*/ 3095625 w 3490912"/>
              <a:gd name="connsiteY68" fmla="*/ 704850 h 1871686"/>
              <a:gd name="connsiteX69" fmla="*/ 3138487 w 3490912"/>
              <a:gd name="connsiteY69" fmla="*/ 742950 h 1871686"/>
              <a:gd name="connsiteX70" fmla="*/ 3148012 w 3490912"/>
              <a:gd name="connsiteY70" fmla="*/ 762000 h 1871686"/>
              <a:gd name="connsiteX71" fmla="*/ 3200400 w 3490912"/>
              <a:gd name="connsiteY71" fmla="*/ 804863 h 1871686"/>
              <a:gd name="connsiteX72" fmla="*/ 3228975 w 3490912"/>
              <a:gd name="connsiteY72" fmla="*/ 833438 h 1871686"/>
              <a:gd name="connsiteX73" fmla="*/ 3243262 w 3490912"/>
              <a:gd name="connsiteY73" fmla="*/ 862013 h 1871686"/>
              <a:gd name="connsiteX74" fmla="*/ 3257550 w 3490912"/>
              <a:gd name="connsiteY74" fmla="*/ 881063 h 1871686"/>
              <a:gd name="connsiteX75" fmla="*/ 3276600 w 3490912"/>
              <a:gd name="connsiteY75" fmla="*/ 909638 h 1871686"/>
              <a:gd name="connsiteX76" fmla="*/ 3286125 w 3490912"/>
              <a:gd name="connsiteY76" fmla="*/ 942975 h 1871686"/>
              <a:gd name="connsiteX77" fmla="*/ 3309937 w 3490912"/>
              <a:gd name="connsiteY77" fmla="*/ 976313 h 1871686"/>
              <a:gd name="connsiteX78" fmla="*/ 3319462 w 3490912"/>
              <a:gd name="connsiteY78" fmla="*/ 995363 h 1871686"/>
              <a:gd name="connsiteX79" fmla="*/ 3338512 w 3490912"/>
              <a:gd name="connsiteY79" fmla="*/ 1028700 h 1871686"/>
              <a:gd name="connsiteX80" fmla="*/ 3362325 w 3490912"/>
              <a:gd name="connsiteY80" fmla="*/ 1114425 h 1871686"/>
              <a:gd name="connsiteX81" fmla="*/ 3395662 w 3490912"/>
              <a:gd name="connsiteY81" fmla="*/ 1219200 h 1871686"/>
              <a:gd name="connsiteX82" fmla="*/ 3414712 w 3490912"/>
              <a:gd name="connsiteY82" fmla="*/ 1285875 h 1871686"/>
              <a:gd name="connsiteX83" fmla="*/ 3424237 w 3490912"/>
              <a:gd name="connsiteY83" fmla="*/ 1314450 h 1871686"/>
              <a:gd name="connsiteX84" fmla="*/ 3443287 w 3490912"/>
              <a:gd name="connsiteY84" fmla="*/ 1352550 h 1871686"/>
              <a:gd name="connsiteX85" fmla="*/ 3462337 w 3490912"/>
              <a:gd name="connsiteY85" fmla="*/ 1443038 h 1871686"/>
              <a:gd name="connsiteX86" fmla="*/ 3481387 w 3490912"/>
              <a:gd name="connsiteY86" fmla="*/ 1481138 h 1871686"/>
              <a:gd name="connsiteX87" fmla="*/ 3490912 w 3490912"/>
              <a:gd name="connsiteY87" fmla="*/ 1504950 h 1871686"/>
              <a:gd name="connsiteX88" fmla="*/ 3486150 w 3490912"/>
              <a:gd name="connsiteY88" fmla="*/ 1743075 h 1871686"/>
              <a:gd name="connsiteX89" fmla="*/ 3476625 w 3490912"/>
              <a:gd name="connsiteY89" fmla="*/ 1762125 h 1871686"/>
              <a:gd name="connsiteX90" fmla="*/ 3467100 w 3490912"/>
              <a:gd name="connsiteY90" fmla="*/ 1785938 h 1871686"/>
              <a:gd name="connsiteX91" fmla="*/ 3462337 w 3490912"/>
              <a:gd name="connsiteY91" fmla="*/ 1843088 h 1871686"/>
              <a:gd name="connsiteX92" fmla="*/ 3443287 w 3490912"/>
              <a:gd name="connsiteY92" fmla="*/ 1852613 h 1871686"/>
              <a:gd name="connsiteX93" fmla="*/ 3376612 w 3490912"/>
              <a:gd name="connsiteY93" fmla="*/ 1862138 h 1871686"/>
              <a:gd name="connsiteX94" fmla="*/ 3233737 w 3490912"/>
              <a:gd name="connsiteY94" fmla="*/ 1871663 h 187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490912" h="1871686">
                <a:moveTo>
                  <a:pt x="0" y="1785938"/>
                </a:moveTo>
                <a:cubicBezTo>
                  <a:pt x="3175" y="1584325"/>
                  <a:pt x="3597" y="1382651"/>
                  <a:pt x="9525" y="1181100"/>
                </a:cubicBezTo>
                <a:cubicBezTo>
                  <a:pt x="9955" y="1166470"/>
                  <a:pt x="16738" y="1152690"/>
                  <a:pt x="19050" y="1138238"/>
                </a:cubicBezTo>
                <a:cubicBezTo>
                  <a:pt x="23094" y="1112962"/>
                  <a:pt x="24367" y="1087287"/>
                  <a:pt x="28575" y="1062038"/>
                </a:cubicBezTo>
                <a:cubicBezTo>
                  <a:pt x="75527" y="780320"/>
                  <a:pt x="35078" y="1018922"/>
                  <a:pt x="61912" y="904875"/>
                </a:cubicBezTo>
                <a:cubicBezTo>
                  <a:pt x="65620" y="889116"/>
                  <a:pt x="67510" y="872956"/>
                  <a:pt x="71437" y="857250"/>
                </a:cubicBezTo>
                <a:cubicBezTo>
                  <a:pt x="94070" y="766717"/>
                  <a:pt x="81446" y="817820"/>
                  <a:pt x="100012" y="766763"/>
                </a:cubicBezTo>
                <a:cubicBezTo>
                  <a:pt x="124339" y="699864"/>
                  <a:pt x="96168" y="769505"/>
                  <a:pt x="119062" y="719138"/>
                </a:cubicBezTo>
                <a:cubicBezTo>
                  <a:pt x="124065" y="708131"/>
                  <a:pt x="126859" y="696000"/>
                  <a:pt x="133350" y="685800"/>
                </a:cubicBezTo>
                <a:cubicBezTo>
                  <a:pt x="138171" y="678224"/>
                  <a:pt x="146050" y="673100"/>
                  <a:pt x="152400" y="666750"/>
                </a:cubicBezTo>
                <a:cubicBezTo>
                  <a:pt x="176969" y="580760"/>
                  <a:pt x="142041" y="685989"/>
                  <a:pt x="185737" y="604838"/>
                </a:cubicBezTo>
                <a:cubicBezTo>
                  <a:pt x="191216" y="594662"/>
                  <a:pt x="191312" y="582362"/>
                  <a:pt x="195262" y="571500"/>
                </a:cubicBezTo>
                <a:cubicBezTo>
                  <a:pt x="203000" y="550221"/>
                  <a:pt x="207108" y="550129"/>
                  <a:pt x="223837" y="533400"/>
                </a:cubicBezTo>
                <a:cubicBezTo>
                  <a:pt x="240852" y="490863"/>
                  <a:pt x="222953" y="526544"/>
                  <a:pt x="252412" y="490538"/>
                </a:cubicBezTo>
                <a:cubicBezTo>
                  <a:pt x="261060" y="479969"/>
                  <a:pt x="267577" y="467769"/>
                  <a:pt x="276225" y="457200"/>
                </a:cubicBezTo>
                <a:cubicBezTo>
                  <a:pt x="295497" y="433645"/>
                  <a:pt x="300174" y="438014"/>
                  <a:pt x="323850" y="414338"/>
                </a:cubicBezTo>
                <a:cubicBezTo>
                  <a:pt x="370013" y="368175"/>
                  <a:pt x="322515" y="411355"/>
                  <a:pt x="352425" y="371475"/>
                </a:cubicBezTo>
                <a:cubicBezTo>
                  <a:pt x="368763" y="349691"/>
                  <a:pt x="375668" y="352994"/>
                  <a:pt x="395287" y="333375"/>
                </a:cubicBezTo>
                <a:cubicBezTo>
                  <a:pt x="402475" y="326187"/>
                  <a:pt x="408699" y="318021"/>
                  <a:pt x="414337" y="309563"/>
                </a:cubicBezTo>
                <a:cubicBezTo>
                  <a:pt x="418275" y="303656"/>
                  <a:pt x="418842" y="295533"/>
                  <a:pt x="423862" y="290513"/>
                </a:cubicBezTo>
                <a:cubicBezTo>
                  <a:pt x="428882" y="285493"/>
                  <a:pt x="437232" y="285248"/>
                  <a:pt x="442912" y="280988"/>
                </a:cubicBezTo>
                <a:cubicBezTo>
                  <a:pt x="450096" y="275600"/>
                  <a:pt x="455250" y="267904"/>
                  <a:pt x="461962" y="261938"/>
                </a:cubicBezTo>
                <a:cubicBezTo>
                  <a:pt x="469560" y="255185"/>
                  <a:pt x="478177" y="249641"/>
                  <a:pt x="485775" y="242888"/>
                </a:cubicBezTo>
                <a:cubicBezTo>
                  <a:pt x="492487" y="236922"/>
                  <a:pt x="498067" y="229752"/>
                  <a:pt x="504825" y="223838"/>
                </a:cubicBezTo>
                <a:cubicBezTo>
                  <a:pt x="510799" y="218611"/>
                  <a:pt x="518262" y="215163"/>
                  <a:pt x="523875" y="209550"/>
                </a:cubicBezTo>
                <a:cubicBezTo>
                  <a:pt x="531063" y="202362"/>
                  <a:pt x="534901" y="191979"/>
                  <a:pt x="542925" y="185738"/>
                </a:cubicBezTo>
                <a:cubicBezTo>
                  <a:pt x="549673" y="180490"/>
                  <a:pt x="558975" y="179795"/>
                  <a:pt x="566737" y="176213"/>
                </a:cubicBezTo>
                <a:cubicBezTo>
                  <a:pt x="579629" y="170263"/>
                  <a:pt x="592661" y="164468"/>
                  <a:pt x="604837" y="157163"/>
                </a:cubicBezTo>
                <a:cubicBezTo>
                  <a:pt x="612775" y="152400"/>
                  <a:pt x="620370" y="147015"/>
                  <a:pt x="628650" y="142875"/>
                </a:cubicBezTo>
                <a:cubicBezTo>
                  <a:pt x="646950" y="133725"/>
                  <a:pt x="661774" y="131233"/>
                  <a:pt x="681037" y="123825"/>
                </a:cubicBezTo>
                <a:cubicBezTo>
                  <a:pt x="692321" y="119485"/>
                  <a:pt x="703368" y="114541"/>
                  <a:pt x="714375" y="109538"/>
                </a:cubicBezTo>
                <a:cubicBezTo>
                  <a:pt x="720838" y="106600"/>
                  <a:pt x="726833" y="102650"/>
                  <a:pt x="733425" y="100013"/>
                </a:cubicBezTo>
                <a:cubicBezTo>
                  <a:pt x="780509" y="81180"/>
                  <a:pt x="743662" y="99754"/>
                  <a:pt x="795337" y="80963"/>
                </a:cubicBezTo>
                <a:cubicBezTo>
                  <a:pt x="802009" y="78537"/>
                  <a:pt x="807476" y="73064"/>
                  <a:pt x="814387" y="71438"/>
                </a:cubicBezTo>
                <a:cubicBezTo>
                  <a:pt x="834712" y="66656"/>
                  <a:pt x="855662" y="65088"/>
                  <a:pt x="876300" y="61913"/>
                </a:cubicBezTo>
                <a:cubicBezTo>
                  <a:pt x="882650" y="58738"/>
                  <a:pt x="888615" y="54633"/>
                  <a:pt x="895350" y="52388"/>
                </a:cubicBezTo>
                <a:cubicBezTo>
                  <a:pt x="930237" y="40759"/>
                  <a:pt x="963881" y="34151"/>
                  <a:pt x="1000125" y="28575"/>
                </a:cubicBezTo>
                <a:cubicBezTo>
                  <a:pt x="1033720" y="23406"/>
                  <a:pt x="1127082" y="11941"/>
                  <a:pt x="1157287" y="9525"/>
                </a:cubicBezTo>
                <a:cubicBezTo>
                  <a:pt x="1208024" y="5466"/>
                  <a:pt x="1258887" y="3175"/>
                  <a:pt x="1309687" y="0"/>
                </a:cubicBezTo>
                <a:cubicBezTo>
                  <a:pt x="1682130" y="4185"/>
                  <a:pt x="1616999" y="-6698"/>
                  <a:pt x="1847850" y="14288"/>
                </a:cubicBezTo>
                <a:cubicBezTo>
                  <a:pt x="1879627" y="17177"/>
                  <a:pt x="1911460" y="19686"/>
                  <a:pt x="1943100" y="23813"/>
                </a:cubicBezTo>
                <a:cubicBezTo>
                  <a:pt x="1984510" y="29214"/>
                  <a:pt x="2066925" y="42863"/>
                  <a:pt x="2066925" y="42863"/>
                </a:cubicBezTo>
                <a:cubicBezTo>
                  <a:pt x="2076450" y="46038"/>
                  <a:pt x="2085727" y="50088"/>
                  <a:pt x="2095500" y="52388"/>
                </a:cubicBezTo>
                <a:cubicBezTo>
                  <a:pt x="2112777" y="56453"/>
                  <a:pt x="2130738" y="57340"/>
                  <a:pt x="2147887" y="61913"/>
                </a:cubicBezTo>
                <a:cubicBezTo>
                  <a:pt x="2220752" y="81344"/>
                  <a:pt x="2109029" y="60072"/>
                  <a:pt x="2185987" y="85725"/>
                </a:cubicBezTo>
                <a:cubicBezTo>
                  <a:pt x="2198129" y="89772"/>
                  <a:pt x="2211387" y="88900"/>
                  <a:pt x="2224087" y="90488"/>
                </a:cubicBezTo>
                <a:cubicBezTo>
                  <a:pt x="2264456" y="110673"/>
                  <a:pt x="2220580" y="90823"/>
                  <a:pt x="2290762" y="109538"/>
                </a:cubicBezTo>
                <a:cubicBezTo>
                  <a:pt x="2340728" y="122862"/>
                  <a:pt x="2290684" y="114274"/>
                  <a:pt x="2333625" y="128588"/>
                </a:cubicBezTo>
                <a:cubicBezTo>
                  <a:pt x="2346044" y="132728"/>
                  <a:pt x="2359524" y="133368"/>
                  <a:pt x="2371725" y="138113"/>
                </a:cubicBezTo>
                <a:cubicBezTo>
                  <a:pt x="2388267" y="144546"/>
                  <a:pt x="2403475" y="153988"/>
                  <a:pt x="2419350" y="161925"/>
                </a:cubicBezTo>
                <a:cubicBezTo>
                  <a:pt x="2425700" y="165100"/>
                  <a:pt x="2431574" y="169500"/>
                  <a:pt x="2438400" y="171450"/>
                </a:cubicBezTo>
                <a:cubicBezTo>
                  <a:pt x="2514729" y="193258"/>
                  <a:pt x="2483147" y="183191"/>
                  <a:pt x="2533650" y="200025"/>
                </a:cubicBezTo>
                <a:cubicBezTo>
                  <a:pt x="2592364" y="241965"/>
                  <a:pt x="2540668" y="212603"/>
                  <a:pt x="2628900" y="233363"/>
                </a:cubicBezTo>
                <a:cubicBezTo>
                  <a:pt x="2635811" y="234989"/>
                  <a:pt x="2641278" y="240462"/>
                  <a:pt x="2647950" y="242888"/>
                </a:cubicBezTo>
                <a:cubicBezTo>
                  <a:pt x="2658811" y="246838"/>
                  <a:pt x="2670175" y="249238"/>
                  <a:pt x="2681287" y="252413"/>
                </a:cubicBezTo>
                <a:cubicBezTo>
                  <a:pt x="2690812" y="260350"/>
                  <a:pt x="2699432" y="269520"/>
                  <a:pt x="2709862" y="276225"/>
                </a:cubicBezTo>
                <a:cubicBezTo>
                  <a:pt x="2721806" y="283903"/>
                  <a:pt x="2735634" y="288230"/>
                  <a:pt x="2747962" y="295275"/>
                </a:cubicBezTo>
                <a:lnTo>
                  <a:pt x="2781300" y="314325"/>
                </a:lnTo>
                <a:cubicBezTo>
                  <a:pt x="2789237" y="325438"/>
                  <a:pt x="2795456" y="338006"/>
                  <a:pt x="2805112" y="347663"/>
                </a:cubicBezTo>
                <a:cubicBezTo>
                  <a:pt x="2813207" y="355758"/>
                  <a:pt x="2825036" y="359216"/>
                  <a:pt x="2833687" y="366713"/>
                </a:cubicBezTo>
                <a:cubicBezTo>
                  <a:pt x="2848956" y="379946"/>
                  <a:pt x="2862262" y="395287"/>
                  <a:pt x="2876550" y="409575"/>
                </a:cubicBezTo>
                <a:cubicBezTo>
                  <a:pt x="2887663" y="420688"/>
                  <a:pt x="2902090" y="429268"/>
                  <a:pt x="2909887" y="442913"/>
                </a:cubicBezTo>
                <a:cubicBezTo>
                  <a:pt x="2961524" y="533276"/>
                  <a:pt x="2895134" y="421603"/>
                  <a:pt x="2952750" y="504825"/>
                </a:cubicBezTo>
                <a:cubicBezTo>
                  <a:pt x="2988268" y="556129"/>
                  <a:pt x="2952732" y="522908"/>
                  <a:pt x="2995612" y="557213"/>
                </a:cubicBezTo>
                <a:cubicBezTo>
                  <a:pt x="3001962" y="568325"/>
                  <a:pt x="3007134" y="580199"/>
                  <a:pt x="3014662" y="590550"/>
                </a:cubicBezTo>
                <a:cubicBezTo>
                  <a:pt x="3019944" y="597813"/>
                  <a:pt x="3028891" y="602024"/>
                  <a:pt x="3033712" y="609600"/>
                </a:cubicBezTo>
                <a:cubicBezTo>
                  <a:pt x="3040203" y="619800"/>
                  <a:pt x="3040850" y="633188"/>
                  <a:pt x="3048000" y="642938"/>
                </a:cubicBezTo>
                <a:cubicBezTo>
                  <a:pt x="3058621" y="657421"/>
                  <a:pt x="3086100" y="681038"/>
                  <a:pt x="3086100" y="681038"/>
                </a:cubicBezTo>
                <a:cubicBezTo>
                  <a:pt x="3089275" y="688975"/>
                  <a:pt x="3090883" y="697737"/>
                  <a:pt x="3095625" y="704850"/>
                </a:cubicBezTo>
                <a:cubicBezTo>
                  <a:pt x="3103121" y="716094"/>
                  <a:pt x="3128876" y="735261"/>
                  <a:pt x="3138487" y="742950"/>
                </a:cubicBezTo>
                <a:cubicBezTo>
                  <a:pt x="3141662" y="749300"/>
                  <a:pt x="3143752" y="756320"/>
                  <a:pt x="3148012" y="762000"/>
                </a:cubicBezTo>
                <a:cubicBezTo>
                  <a:pt x="3161261" y="779665"/>
                  <a:pt x="3183261" y="792621"/>
                  <a:pt x="3200400" y="804863"/>
                </a:cubicBezTo>
                <a:cubicBezTo>
                  <a:pt x="3232151" y="868365"/>
                  <a:pt x="3184524" y="782636"/>
                  <a:pt x="3228975" y="833438"/>
                </a:cubicBezTo>
                <a:cubicBezTo>
                  <a:pt x="3235987" y="841452"/>
                  <a:pt x="3237783" y="852881"/>
                  <a:pt x="3243262" y="862013"/>
                </a:cubicBezTo>
                <a:cubicBezTo>
                  <a:pt x="3247346" y="868819"/>
                  <a:pt x="3252998" y="874560"/>
                  <a:pt x="3257550" y="881063"/>
                </a:cubicBezTo>
                <a:cubicBezTo>
                  <a:pt x="3264115" y="890441"/>
                  <a:pt x="3270250" y="900113"/>
                  <a:pt x="3276600" y="909638"/>
                </a:cubicBezTo>
                <a:cubicBezTo>
                  <a:pt x="3279775" y="920750"/>
                  <a:pt x="3280957" y="932638"/>
                  <a:pt x="3286125" y="942975"/>
                </a:cubicBezTo>
                <a:cubicBezTo>
                  <a:pt x="3292232" y="955190"/>
                  <a:pt x="3302605" y="964792"/>
                  <a:pt x="3309937" y="976313"/>
                </a:cubicBezTo>
                <a:cubicBezTo>
                  <a:pt x="3313748" y="982303"/>
                  <a:pt x="3316062" y="989130"/>
                  <a:pt x="3319462" y="995363"/>
                </a:cubicBezTo>
                <a:cubicBezTo>
                  <a:pt x="3325591" y="1006599"/>
                  <a:pt x="3333382" y="1016974"/>
                  <a:pt x="3338512" y="1028700"/>
                </a:cubicBezTo>
                <a:cubicBezTo>
                  <a:pt x="3353386" y="1062697"/>
                  <a:pt x="3353461" y="1078970"/>
                  <a:pt x="3362325" y="1114425"/>
                </a:cubicBezTo>
                <a:cubicBezTo>
                  <a:pt x="3374973" y="1165015"/>
                  <a:pt x="3376389" y="1151746"/>
                  <a:pt x="3395662" y="1219200"/>
                </a:cubicBezTo>
                <a:cubicBezTo>
                  <a:pt x="3402012" y="1241425"/>
                  <a:pt x="3407403" y="1263947"/>
                  <a:pt x="3414712" y="1285875"/>
                </a:cubicBezTo>
                <a:cubicBezTo>
                  <a:pt x="3417887" y="1295400"/>
                  <a:pt x="3420282" y="1305222"/>
                  <a:pt x="3424237" y="1314450"/>
                </a:cubicBezTo>
                <a:cubicBezTo>
                  <a:pt x="3429830" y="1327501"/>
                  <a:pt x="3436937" y="1339850"/>
                  <a:pt x="3443287" y="1352550"/>
                </a:cubicBezTo>
                <a:cubicBezTo>
                  <a:pt x="3446330" y="1369287"/>
                  <a:pt x="3455015" y="1423513"/>
                  <a:pt x="3462337" y="1443038"/>
                </a:cubicBezTo>
                <a:cubicBezTo>
                  <a:pt x="3467323" y="1456333"/>
                  <a:pt x="3476114" y="1467955"/>
                  <a:pt x="3481387" y="1481138"/>
                </a:cubicBezTo>
                <a:lnTo>
                  <a:pt x="3490912" y="1504950"/>
                </a:lnTo>
                <a:cubicBezTo>
                  <a:pt x="3489325" y="1584325"/>
                  <a:pt x="3490554" y="1663806"/>
                  <a:pt x="3486150" y="1743075"/>
                </a:cubicBezTo>
                <a:cubicBezTo>
                  <a:pt x="3485756" y="1750164"/>
                  <a:pt x="3479508" y="1755637"/>
                  <a:pt x="3476625" y="1762125"/>
                </a:cubicBezTo>
                <a:cubicBezTo>
                  <a:pt x="3473153" y="1769937"/>
                  <a:pt x="3470275" y="1778000"/>
                  <a:pt x="3467100" y="1785938"/>
                </a:cubicBezTo>
                <a:cubicBezTo>
                  <a:pt x="3465512" y="1804988"/>
                  <a:pt x="3468767" y="1825086"/>
                  <a:pt x="3462337" y="1843088"/>
                </a:cubicBezTo>
                <a:cubicBezTo>
                  <a:pt x="3459949" y="1849774"/>
                  <a:pt x="3450217" y="1851073"/>
                  <a:pt x="3443287" y="1852613"/>
                </a:cubicBezTo>
                <a:cubicBezTo>
                  <a:pt x="3421371" y="1857483"/>
                  <a:pt x="3398933" y="1859725"/>
                  <a:pt x="3376612" y="1862138"/>
                </a:cubicBezTo>
                <a:cubicBezTo>
                  <a:pt x="3279601" y="1872626"/>
                  <a:pt x="3296570" y="1871663"/>
                  <a:pt x="3233737" y="1871663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2EE52F-EFAB-4E58-9351-71931914D862}"/>
              </a:ext>
            </a:extLst>
          </p:cNvPr>
          <p:cNvCxnSpPr>
            <a:cxnSpLocks/>
          </p:cNvCxnSpPr>
          <p:nvPr/>
        </p:nvCxnSpPr>
        <p:spPr>
          <a:xfrm flipV="1">
            <a:off x="9369031" y="3846146"/>
            <a:ext cx="1708544" cy="23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BC11FD-DEB4-43C0-991F-BFF766855D07}"/>
              </a:ext>
            </a:extLst>
          </p:cNvPr>
          <p:cNvCxnSpPr>
            <a:cxnSpLocks/>
          </p:cNvCxnSpPr>
          <p:nvPr/>
        </p:nvCxnSpPr>
        <p:spPr>
          <a:xfrm flipH="1" flipV="1">
            <a:off x="6797388" y="1416326"/>
            <a:ext cx="13194" cy="4803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220D54-A543-48DF-BCF1-FC20AC63C881}"/>
              </a:ext>
            </a:extLst>
          </p:cNvPr>
          <p:cNvSpPr txBox="1"/>
          <p:nvPr/>
        </p:nvSpPr>
        <p:spPr>
          <a:xfrm>
            <a:off x="6641866" y="3553491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5AED4-50E7-45A7-8B9F-DFA12B1491E5}"/>
              </a:ext>
            </a:extLst>
          </p:cNvPr>
          <p:cNvSpPr txBox="1"/>
          <p:nvPr/>
        </p:nvSpPr>
        <p:spPr>
          <a:xfrm>
            <a:off x="2815596" y="3553490"/>
            <a:ext cx="2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B1C382-9D41-462E-8210-32FE264B68AD}"/>
              </a:ext>
            </a:extLst>
          </p:cNvPr>
          <p:cNvCxnSpPr>
            <a:cxnSpLocks/>
          </p:cNvCxnSpPr>
          <p:nvPr/>
        </p:nvCxnSpPr>
        <p:spPr>
          <a:xfrm>
            <a:off x="2176670" y="3806687"/>
            <a:ext cx="8967580" cy="24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0DCFD6-82F1-4B17-AED4-490A4F4B8529}"/>
              </a:ext>
            </a:extLst>
          </p:cNvPr>
          <p:cNvSpPr txBox="1"/>
          <p:nvPr/>
        </p:nvSpPr>
        <p:spPr>
          <a:xfrm>
            <a:off x="11339841" y="3561208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72B7E-FF91-4C4E-AA07-6965563D00CC}"/>
              </a:ext>
            </a:extLst>
          </p:cNvPr>
          <p:cNvSpPr txBox="1"/>
          <p:nvPr/>
        </p:nvSpPr>
        <p:spPr>
          <a:xfrm>
            <a:off x="6601241" y="98229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Im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FB952-9FA5-4F5C-8854-CE3E415519F7}"/>
              </a:ext>
            </a:extLst>
          </p:cNvPr>
          <p:cNvSpPr txBox="1"/>
          <p:nvPr/>
        </p:nvSpPr>
        <p:spPr>
          <a:xfrm>
            <a:off x="2788863" y="383000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9B5828-FAD2-4C87-9182-04F9918A855D}"/>
              </a:ext>
            </a:extLst>
          </p:cNvPr>
          <p:cNvSpPr/>
          <p:nvPr/>
        </p:nvSpPr>
        <p:spPr>
          <a:xfrm>
            <a:off x="6220939" y="3717622"/>
            <a:ext cx="157866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8B58C-BC34-4705-BFF0-ADEAA60E2851}"/>
              </a:ext>
            </a:extLst>
          </p:cNvPr>
          <p:cNvSpPr txBox="1"/>
          <p:nvPr/>
        </p:nvSpPr>
        <p:spPr>
          <a:xfrm>
            <a:off x="6116168" y="39181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63059-C6D9-4D8E-8939-E51B4B15DF7A}"/>
              </a:ext>
            </a:extLst>
          </p:cNvPr>
          <p:cNvSpPr txBox="1"/>
          <p:nvPr/>
        </p:nvSpPr>
        <p:spPr>
          <a:xfrm>
            <a:off x="5421754" y="38849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E16774-2814-4E59-A4AA-00C0524E4BE9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>
            <a:off x="3072767" y="3784323"/>
            <a:ext cx="3148172" cy="223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075E5D-DF21-415B-BCCF-3A79CDC3C658}"/>
              </a:ext>
            </a:extLst>
          </p:cNvPr>
          <p:cNvSpPr txBox="1"/>
          <p:nvPr/>
        </p:nvSpPr>
        <p:spPr>
          <a:xfrm>
            <a:off x="4974766" y="38761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1DE1A40-2FC8-45BE-B566-2EC68C23EA2F}"/>
              </a:ext>
            </a:extLst>
          </p:cNvPr>
          <p:cNvSpPr/>
          <p:nvPr/>
        </p:nvSpPr>
        <p:spPr>
          <a:xfrm flipV="1">
            <a:off x="5592368" y="3717622"/>
            <a:ext cx="1205020" cy="946037"/>
          </a:xfrm>
          <a:custGeom>
            <a:avLst/>
            <a:gdLst>
              <a:gd name="connsiteX0" fmla="*/ 0 w 1205020"/>
              <a:gd name="connsiteY0" fmla="*/ 785191 h 924339"/>
              <a:gd name="connsiteX1" fmla="*/ 54665 w 1205020"/>
              <a:gd name="connsiteY1" fmla="*/ 482048 h 924339"/>
              <a:gd name="connsiteX2" fmla="*/ 64604 w 1205020"/>
              <a:gd name="connsiteY2" fmla="*/ 457200 h 924339"/>
              <a:gd name="connsiteX3" fmla="*/ 69574 w 1205020"/>
              <a:gd name="connsiteY3" fmla="*/ 442291 h 924339"/>
              <a:gd name="connsiteX4" fmla="*/ 89452 w 1205020"/>
              <a:gd name="connsiteY4" fmla="*/ 422413 h 924339"/>
              <a:gd name="connsiteX5" fmla="*/ 94422 w 1205020"/>
              <a:gd name="connsiteY5" fmla="*/ 397565 h 924339"/>
              <a:gd name="connsiteX6" fmla="*/ 114300 w 1205020"/>
              <a:gd name="connsiteY6" fmla="*/ 362778 h 924339"/>
              <a:gd name="connsiteX7" fmla="*/ 129209 w 1205020"/>
              <a:gd name="connsiteY7" fmla="*/ 347870 h 924339"/>
              <a:gd name="connsiteX8" fmla="*/ 139148 w 1205020"/>
              <a:gd name="connsiteY8" fmla="*/ 327991 h 924339"/>
              <a:gd name="connsiteX9" fmla="*/ 163996 w 1205020"/>
              <a:gd name="connsiteY9" fmla="*/ 293204 h 924339"/>
              <a:gd name="connsiteX10" fmla="*/ 173935 w 1205020"/>
              <a:gd name="connsiteY10" fmla="*/ 278296 h 924339"/>
              <a:gd name="connsiteX11" fmla="*/ 178904 w 1205020"/>
              <a:gd name="connsiteY11" fmla="*/ 258417 h 924339"/>
              <a:gd name="connsiteX12" fmla="*/ 198782 w 1205020"/>
              <a:gd name="connsiteY12" fmla="*/ 243509 h 924339"/>
              <a:gd name="connsiteX13" fmla="*/ 208722 w 1205020"/>
              <a:gd name="connsiteY13" fmla="*/ 233570 h 924339"/>
              <a:gd name="connsiteX14" fmla="*/ 233569 w 1205020"/>
              <a:gd name="connsiteY14" fmla="*/ 188843 h 924339"/>
              <a:gd name="connsiteX15" fmla="*/ 258417 w 1205020"/>
              <a:gd name="connsiteY15" fmla="*/ 173935 h 924339"/>
              <a:gd name="connsiteX16" fmla="*/ 313082 w 1205020"/>
              <a:gd name="connsiteY16" fmla="*/ 129209 h 924339"/>
              <a:gd name="connsiteX17" fmla="*/ 327991 w 1205020"/>
              <a:gd name="connsiteY17" fmla="*/ 124239 h 924339"/>
              <a:gd name="connsiteX18" fmla="*/ 362778 w 1205020"/>
              <a:gd name="connsiteY18" fmla="*/ 99391 h 924339"/>
              <a:gd name="connsiteX19" fmla="*/ 377687 w 1205020"/>
              <a:gd name="connsiteY19" fmla="*/ 89452 h 924339"/>
              <a:gd name="connsiteX20" fmla="*/ 397565 w 1205020"/>
              <a:gd name="connsiteY20" fmla="*/ 79513 h 924339"/>
              <a:gd name="connsiteX21" fmla="*/ 432352 w 1205020"/>
              <a:gd name="connsiteY21" fmla="*/ 59635 h 924339"/>
              <a:gd name="connsiteX22" fmla="*/ 452230 w 1205020"/>
              <a:gd name="connsiteY22" fmla="*/ 54665 h 924339"/>
              <a:gd name="connsiteX23" fmla="*/ 511865 w 1205020"/>
              <a:gd name="connsiteY23" fmla="*/ 29817 h 924339"/>
              <a:gd name="connsiteX24" fmla="*/ 526774 w 1205020"/>
              <a:gd name="connsiteY24" fmla="*/ 19878 h 924339"/>
              <a:gd name="connsiteX25" fmla="*/ 641074 w 1205020"/>
              <a:gd name="connsiteY25" fmla="*/ 0 h 924339"/>
              <a:gd name="connsiteX26" fmla="*/ 690769 w 1205020"/>
              <a:gd name="connsiteY26" fmla="*/ 4970 h 924339"/>
              <a:gd name="connsiteX27" fmla="*/ 765313 w 1205020"/>
              <a:gd name="connsiteY27" fmla="*/ 24848 h 924339"/>
              <a:gd name="connsiteX28" fmla="*/ 795130 w 1205020"/>
              <a:gd name="connsiteY28" fmla="*/ 29817 h 924339"/>
              <a:gd name="connsiteX29" fmla="*/ 819978 w 1205020"/>
              <a:gd name="connsiteY29" fmla="*/ 39756 h 924339"/>
              <a:gd name="connsiteX30" fmla="*/ 829917 w 1205020"/>
              <a:gd name="connsiteY30" fmla="*/ 49696 h 924339"/>
              <a:gd name="connsiteX31" fmla="*/ 844826 w 1205020"/>
              <a:gd name="connsiteY31" fmla="*/ 59635 h 924339"/>
              <a:gd name="connsiteX32" fmla="*/ 859735 w 1205020"/>
              <a:gd name="connsiteY32" fmla="*/ 64604 h 924339"/>
              <a:gd name="connsiteX33" fmla="*/ 879613 w 1205020"/>
              <a:gd name="connsiteY33" fmla="*/ 74543 h 924339"/>
              <a:gd name="connsiteX34" fmla="*/ 904461 w 1205020"/>
              <a:gd name="connsiteY34" fmla="*/ 99391 h 924339"/>
              <a:gd name="connsiteX35" fmla="*/ 939248 w 1205020"/>
              <a:gd name="connsiteY35" fmla="*/ 119270 h 924339"/>
              <a:gd name="connsiteX36" fmla="*/ 959126 w 1205020"/>
              <a:gd name="connsiteY36" fmla="*/ 124239 h 924339"/>
              <a:gd name="connsiteX37" fmla="*/ 974035 w 1205020"/>
              <a:gd name="connsiteY37" fmla="*/ 154056 h 924339"/>
              <a:gd name="connsiteX38" fmla="*/ 993913 w 1205020"/>
              <a:gd name="connsiteY38" fmla="*/ 163996 h 924339"/>
              <a:gd name="connsiteX39" fmla="*/ 1028700 w 1205020"/>
              <a:gd name="connsiteY39" fmla="*/ 198783 h 924339"/>
              <a:gd name="connsiteX40" fmla="*/ 1048578 w 1205020"/>
              <a:gd name="connsiteY40" fmla="*/ 233570 h 924339"/>
              <a:gd name="connsiteX41" fmla="*/ 1063487 w 1205020"/>
              <a:gd name="connsiteY41" fmla="*/ 278296 h 924339"/>
              <a:gd name="connsiteX42" fmla="*/ 1073426 w 1205020"/>
              <a:gd name="connsiteY42" fmla="*/ 293204 h 924339"/>
              <a:gd name="connsiteX43" fmla="*/ 1093304 w 1205020"/>
              <a:gd name="connsiteY43" fmla="*/ 337930 h 924339"/>
              <a:gd name="connsiteX44" fmla="*/ 1098274 w 1205020"/>
              <a:gd name="connsiteY44" fmla="*/ 367748 h 924339"/>
              <a:gd name="connsiteX45" fmla="*/ 1108213 w 1205020"/>
              <a:gd name="connsiteY45" fmla="*/ 387626 h 924339"/>
              <a:gd name="connsiteX46" fmla="*/ 1128091 w 1205020"/>
              <a:gd name="connsiteY46" fmla="*/ 437322 h 924339"/>
              <a:gd name="connsiteX47" fmla="*/ 1128091 w 1205020"/>
              <a:gd name="connsiteY47" fmla="*/ 437322 h 924339"/>
              <a:gd name="connsiteX48" fmla="*/ 1138030 w 1205020"/>
              <a:gd name="connsiteY48" fmla="*/ 482048 h 924339"/>
              <a:gd name="connsiteX49" fmla="*/ 1143000 w 1205020"/>
              <a:gd name="connsiteY49" fmla="*/ 501926 h 924339"/>
              <a:gd name="connsiteX50" fmla="*/ 1172817 w 1205020"/>
              <a:gd name="connsiteY50" fmla="*/ 571500 h 924339"/>
              <a:gd name="connsiteX51" fmla="*/ 1177787 w 1205020"/>
              <a:gd name="connsiteY51" fmla="*/ 606287 h 924339"/>
              <a:gd name="connsiteX52" fmla="*/ 1187726 w 1205020"/>
              <a:gd name="connsiteY52" fmla="*/ 631135 h 924339"/>
              <a:gd name="connsiteX53" fmla="*/ 1197665 w 1205020"/>
              <a:gd name="connsiteY53" fmla="*/ 665922 h 924339"/>
              <a:gd name="connsiteX54" fmla="*/ 1202635 w 1205020"/>
              <a:gd name="connsiteY54" fmla="*/ 924339 h 9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05020" h="924339">
                <a:moveTo>
                  <a:pt x="0" y="785191"/>
                </a:moveTo>
                <a:cubicBezTo>
                  <a:pt x="18222" y="684143"/>
                  <a:pt x="34822" y="582790"/>
                  <a:pt x="54665" y="482048"/>
                </a:cubicBezTo>
                <a:cubicBezTo>
                  <a:pt x="56389" y="473295"/>
                  <a:pt x="61472" y="465553"/>
                  <a:pt x="64604" y="457200"/>
                </a:cubicBezTo>
                <a:cubicBezTo>
                  <a:pt x="66443" y="452295"/>
                  <a:pt x="66529" y="446554"/>
                  <a:pt x="69574" y="442291"/>
                </a:cubicBezTo>
                <a:cubicBezTo>
                  <a:pt x="75021" y="434666"/>
                  <a:pt x="82826" y="429039"/>
                  <a:pt x="89452" y="422413"/>
                </a:cubicBezTo>
                <a:cubicBezTo>
                  <a:pt x="91109" y="414130"/>
                  <a:pt x="91751" y="405578"/>
                  <a:pt x="94422" y="397565"/>
                </a:cubicBezTo>
                <a:cubicBezTo>
                  <a:pt x="97122" y="389465"/>
                  <a:pt x="108242" y="370048"/>
                  <a:pt x="114300" y="362778"/>
                </a:cubicBezTo>
                <a:cubicBezTo>
                  <a:pt x="118799" y="357379"/>
                  <a:pt x="124239" y="352839"/>
                  <a:pt x="129209" y="347870"/>
                </a:cubicBezTo>
                <a:cubicBezTo>
                  <a:pt x="132522" y="341244"/>
                  <a:pt x="135472" y="334423"/>
                  <a:pt x="139148" y="327991"/>
                </a:cubicBezTo>
                <a:cubicBezTo>
                  <a:pt x="145837" y="316286"/>
                  <a:pt x="156383" y="303862"/>
                  <a:pt x="163996" y="293204"/>
                </a:cubicBezTo>
                <a:cubicBezTo>
                  <a:pt x="167467" y="288344"/>
                  <a:pt x="170622" y="283265"/>
                  <a:pt x="173935" y="278296"/>
                </a:cubicBezTo>
                <a:cubicBezTo>
                  <a:pt x="175591" y="271670"/>
                  <a:pt x="174934" y="263975"/>
                  <a:pt x="178904" y="258417"/>
                </a:cubicBezTo>
                <a:cubicBezTo>
                  <a:pt x="183718" y="251677"/>
                  <a:pt x="192419" y="248811"/>
                  <a:pt x="198782" y="243509"/>
                </a:cubicBezTo>
                <a:cubicBezTo>
                  <a:pt x="202382" y="240509"/>
                  <a:pt x="205409" y="236883"/>
                  <a:pt x="208722" y="233570"/>
                </a:cubicBezTo>
                <a:cubicBezTo>
                  <a:pt x="214098" y="217440"/>
                  <a:pt x="218921" y="199306"/>
                  <a:pt x="233569" y="188843"/>
                </a:cubicBezTo>
                <a:cubicBezTo>
                  <a:pt x="241429" y="183229"/>
                  <a:pt x="250997" y="180118"/>
                  <a:pt x="258417" y="173935"/>
                </a:cubicBezTo>
                <a:cubicBezTo>
                  <a:pt x="301432" y="138090"/>
                  <a:pt x="277186" y="144593"/>
                  <a:pt x="313082" y="129209"/>
                </a:cubicBezTo>
                <a:cubicBezTo>
                  <a:pt x="317897" y="127145"/>
                  <a:pt x="323021" y="125896"/>
                  <a:pt x="327991" y="124239"/>
                </a:cubicBezTo>
                <a:cubicBezTo>
                  <a:pt x="353679" y="89990"/>
                  <a:pt x="329356" y="113715"/>
                  <a:pt x="362778" y="99391"/>
                </a:cubicBezTo>
                <a:cubicBezTo>
                  <a:pt x="368268" y="97038"/>
                  <a:pt x="372501" y="92415"/>
                  <a:pt x="377687" y="89452"/>
                </a:cubicBezTo>
                <a:cubicBezTo>
                  <a:pt x="384119" y="85777"/>
                  <a:pt x="391133" y="83188"/>
                  <a:pt x="397565" y="79513"/>
                </a:cubicBezTo>
                <a:cubicBezTo>
                  <a:pt x="415915" y="69027"/>
                  <a:pt x="410509" y="67826"/>
                  <a:pt x="432352" y="59635"/>
                </a:cubicBezTo>
                <a:cubicBezTo>
                  <a:pt x="438747" y="57237"/>
                  <a:pt x="445604" y="56322"/>
                  <a:pt x="452230" y="54665"/>
                </a:cubicBezTo>
                <a:cubicBezTo>
                  <a:pt x="490432" y="29198"/>
                  <a:pt x="470265" y="36751"/>
                  <a:pt x="511865" y="29817"/>
                </a:cubicBezTo>
                <a:cubicBezTo>
                  <a:pt x="516835" y="26504"/>
                  <a:pt x="521228" y="22096"/>
                  <a:pt x="526774" y="19878"/>
                </a:cubicBezTo>
                <a:cubicBezTo>
                  <a:pt x="562114" y="5742"/>
                  <a:pt x="605254" y="4477"/>
                  <a:pt x="641074" y="0"/>
                </a:cubicBezTo>
                <a:cubicBezTo>
                  <a:pt x="657639" y="1657"/>
                  <a:pt x="674348" y="2233"/>
                  <a:pt x="690769" y="4970"/>
                </a:cubicBezTo>
                <a:cubicBezTo>
                  <a:pt x="721867" y="10153"/>
                  <a:pt x="735364" y="17937"/>
                  <a:pt x="765313" y="24848"/>
                </a:cubicBezTo>
                <a:cubicBezTo>
                  <a:pt x="775131" y="27114"/>
                  <a:pt x="785191" y="28161"/>
                  <a:pt x="795130" y="29817"/>
                </a:cubicBezTo>
                <a:cubicBezTo>
                  <a:pt x="803413" y="33130"/>
                  <a:pt x="812233" y="35330"/>
                  <a:pt x="819978" y="39756"/>
                </a:cubicBezTo>
                <a:cubicBezTo>
                  <a:pt x="824046" y="42081"/>
                  <a:pt x="826258" y="46769"/>
                  <a:pt x="829917" y="49696"/>
                </a:cubicBezTo>
                <a:cubicBezTo>
                  <a:pt x="834581" y="53427"/>
                  <a:pt x="839484" y="56964"/>
                  <a:pt x="844826" y="59635"/>
                </a:cubicBezTo>
                <a:cubicBezTo>
                  <a:pt x="849511" y="61978"/>
                  <a:pt x="854920" y="62541"/>
                  <a:pt x="859735" y="64604"/>
                </a:cubicBezTo>
                <a:cubicBezTo>
                  <a:pt x="866544" y="67522"/>
                  <a:pt x="872987" y="71230"/>
                  <a:pt x="879613" y="74543"/>
                </a:cubicBezTo>
                <a:cubicBezTo>
                  <a:pt x="887896" y="82826"/>
                  <a:pt x="894715" y="92893"/>
                  <a:pt x="904461" y="99391"/>
                </a:cubicBezTo>
                <a:cubicBezTo>
                  <a:pt x="916819" y="107630"/>
                  <a:pt x="924837" y="113866"/>
                  <a:pt x="939248" y="119270"/>
                </a:cubicBezTo>
                <a:cubicBezTo>
                  <a:pt x="945643" y="121668"/>
                  <a:pt x="952500" y="122583"/>
                  <a:pt x="959126" y="124239"/>
                </a:cubicBezTo>
                <a:cubicBezTo>
                  <a:pt x="964096" y="134178"/>
                  <a:pt x="966718" y="145693"/>
                  <a:pt x="974035" y="154056"/>
                </a:cubicBezTo>
                <a:cubicBezTo>
                  <a:pt x="978913" y="159631"/>
                  <a:pt x="987631" y="160070"/>
                  <a:pt x="993913" y="163996"/>
                </a:cubicBezTo>
                <a:cubicBezTo>
                  <a:pt x="1014435" y="176822"/>
                  <a:pt x="1014805" y="179330"/>
                  <a:pt x="1028700" y="198783"/>
                </a:cubicBezTo>
                <a:cubicBezTo>
                  <a:pt x="1036496" y="209698"/>
                  <a:pt x="1043724" y="220948"/>
                  <a:pt x="1048578" y="233570"/>
                </a:cubicBezTo>
                <a:cubicBezTo>
                  <a:pt x="1054219" y="248238"/>
                  <a:pt x="1054770" y="265220"/>
                  <a:pt x="1063487" y="278296"/>
                </a:cubicBezTo>
                <a:cubicBezTo>
                  <a:pt x="1066800" y="283265"/>
                  <a:pt x="1070463" y="288018"/>
                  <a:pt x="1073426" y="293204"/>
                </a:cubicBezTo>
                <a:cubicBezTo>
                  <a:pt x="1082710" y="309450"/>
                  <a:pt x="1086206" y="320185"/>
                  <a:pt x="1093304" y="337930"/>
                </a:cubicBezTo>
                <a:cubicBezTo>
                  <a:pt x="1094961" y="347869"/>
                  <a:pt x="1095379" y="358097"/>
                  <a:pt x="1098274" y="367748"/>
                </a:cubicBezTo>
                <a:cubicBezTo>
                  <a:pt x="1100403" y="374844"/>
                  <a:pt x="1105295" y="380817"/>
                  <a:pt x="1108213" y="387626"/>
                </a:cubicBezTo>
                <a:cubicBezTo>
                  <a:pt x="1115241" y="404025"/>
                  <a:pt x="1121465" y="420757"/>
                  <a:pt x="1128091" y="437322"/>
                </a:cubicBezTo>
                <a:lnTo>
                  <a:pt x="1128091" y="437322"/>
                </a:lnTo>
                <a:cubicBezTo>
                  <a:pt x="1131404" y="452231"/>
                  <a:pt x="1134596" y="467167"/>
                  <a:pt x="1138030" y="482048"/>
                </a:cubicBezTo>
                <a:cubicBezTo>
                  <a:pt x="1139566" y="488703"/>
                  <a:pt x="1140703" y="495494"/>
                  <a:pt x="1143000" y="501926"/>
                </a:cubicBezTo>
                <a:cubicBezTo>
                  <a:pt x="1157145" y="541532"/>
                  <a:pt x="1158422" y="542710"/>
                  <a:pt x="1172817" y="571500"/>
                </a:cubicBezTo>
                <a:cubicBezTo>
                  <a:pt x="1174474" y="583096"/>
                  <a:pt x="1174946" y="594923"/>
                  <a:pt x="1177787" y="606287"/>
                </a:cubicBezTo>
                <a:cubicBezTo>
                  <a:pt x="1179951" y="614941"/>
                  <a:pt x="1184905" y="622672"/>
                  <a:pt x="1187726" y="631135"/>
                </a:cubicBezTo>
                <a:cubicBezTo>
                  <a:pt x="1191540" y="642576"/>
                  <a:pt x="1194352" y="654326"/>
                  <a:pt x="1197665" y="665922"/>
                </a:cubicBezTo>
                <a:cubicBezTo>
                  <a:pt x="1210502" y="781443"/>
                  <a:pt x="1202635" y="695648"/>
                  <a:pt x="1202635" y="924339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EB4553-C350-48E1-8BFD-65E2B112CAE2}"/>
              </a:ext>
            </a:extLst>
          </p:cNvPr>
          <p:cNvSpPr/>
          <p:nvPr/>
        </p:nvSpPr>
        <p:spPr>
          <a:xfrm>
            <a:off x="5605562" y="3030507"/>
            <a:ext cx="1205020" cy="924339"/>
          </a:xfrm>
          <a:custGeom>
            <a:avLst/>
            <a:gdLst>
              <a:gd name="connsiteX0" fmla="*/ 0 w 1205020"/>
              <a:gd name="connsiteY0" fmla="*/ 785191 h 924339"/>
              <a:gd name="connsiteX1" fmla="*/ 54665 w 1205020"/>
              <a:gd name="connsiteY1" fmla="*/ 482048 h 924339"/>
              <a:gd name="connsiteX2" fmla="*/ 64604 w 1205020"/>
              <a:gd name="connsiteY2" fmla="*/ 457200 h 924339"/>
              <a:gd name="connsiteX3" fmla="*/ 69574 w 1205020"/>
              <a:gd name="connsiteY3" fmla="*/ 442291 h 924339"/>
              <a:gd name="connsiteX4" fmla="*/ 89452 w 1205020"/>
              <a:gd name="connsiteY4" fmla="*/ 422413 h 924339"/>
              <a:gd name="connsiteX5" fmla="*/ 94422 w 1205020"/>
              <a:gd name="connsiteY5" fmla="*/ 397565 h 924339"/>
              <a:gd name="connsiteX6" fmla="*/ 114300 w 1205020"/>
              <a:gd name="connsiteY6" fmla="*/ 362778 h 924339"/>
              <a:gd name="connsiteX7" fmla="*/ 129209 w 1205020"/>
              <a:gd name="connsiteY7" fmla="*/ 347870 h 924339"/>
              <a:gd name="connsiteX8" fmla="*/ 139148 w 1205020"/>
              <a:gd name="connsiteY8" fmla="*/ 327991 h 924339"/>
              <a:gd name="connsiteX9" fmla="*/ 163996 w 1205020"/>
              <a:gd name="connsiteY9" fmla="*/ 293204 h 924339"/>
              <a:gd name="connsiteX10" fmla="*/ 173935 w 1205020"/>
              <a:gd name="connsiteY10" fmla="*/ 278296 h 924339"/>
              <a:gd name="connsiteX11" fmla="*/ 178904 w 1205020"/>
              <a:gd name="connsiteY11" fmla="*/ 258417 h 924339"/>
              <a:gd name="connsiteX12" fmla="*/ 198782 w 1205020"/>
              <a:gd name="connsiteY12" fmla="*/ 243509 h 924339"/>
              <a:gd name="connsiteX13" fmla="*/ 208722 w 1205020"/>
              <a:gd name="connsiteY13" fmla="*/ 233570 h 924339"/>
              <a:gd name="connsiteX14" fmla="*/ 233569 w 1205020"/>
              <a:gd name="connsiteY14" fmla="*/ 188843 h 924339"/>
              <a:gd name="connsiteX15" fmla="*/ 258417 w 1205020"/>
              <a:gd name="connsiteY15" fmla="*/ 173935 h 924339"/>
              <a:gd name="connsiteX16" fmla="*/ 313082 w 1205020"/>
              <a:gd name="connsiteY16" fmla="*/ 129209 h 924339"/>
              <a:gd name="connsiteX17" fmla="*/ 327991 w 1205020"/>
              <a:gd name="connsiteY17" fmla="*/ 124239 h 924339"/>
              <a:gd name="connsiteX18" fmla="*/ 362778 w 1205020"/>
              <a:gd name="connsiteY18" fmla="*/ 99391 h 924339"/>
              <a:gd name="connsiteX19" fmla="*/ 377687 w 1205020"/>
              <a:gd name="connsiteY19" fmla="*/ 89452 h 924339"/>
              <a:gd name="connsiteX20" fmla="*/ 397565 w 1205020"/>
              <a:gd name="connsiteY20" fmla="*/ 79513 h 924339"/>
              <a:gd name="connsiteX21" fmla="*/ 432352 w 1205020"/>
              <a:gd name="connsiteY21" fmla="*/ 59635 h 924339"/>
              <a:gd name="connsiteX22" fmla="*/ 452230 w 1205020"/>
              <a:gd name="connsiteY22" fmla="*/ 54665 h 924339"/>
              <a:gd name="connsiteX23" fmla="*/ 511865 w 1205020"/>
              <a:gd name="connsiteY23" fmla="*/ 29817 h 924339"/>
              <a:gd name="connsiteX24" fmla="*/ 526774 w 1205020"/>
              <a:gd name="connsiteY24" fmla="*/ 19878 h 924339"/>
              <a:gd name="connsiteX25" fmla="*/ 641074 w 1205020"/>
              <a:gd name="connsiteY25" fmla="*/ 0 h 924339"/>
              <a:gd name="connsiteX26" fmla="*/ 690769 w 1205020"/>
              <a:gd name="connsiteY26" fmla="*/ 4970 h 924339"/>
              <a:gd name="connsiteX27" fmla="*/ 765313 w 1205020"/>
              <a:gd name="connsiteY27" fmla="*/ 24848 h 924339"/>
              <a:gd name="connsiteX28" fmla="*/ 795130 w 1205020"/>
              <a:gd name="connsiteY28" fmla="*/ 29817 h 924339"/>
              <a:gd name="connsiteX29" fmla="*/ 819978 w 1205020"/>
              <a:gd name="connsiteY29" fmla="*/ 39756 h 924339"/>
              <a:gd name="connsiteX30" fmla="*/ 829917 w 1205020"/>
              <a:gd name="connsiteY30" fmla="*/ 49696 h 924339"/>
              <a:gd name="connsiteX31" fmla="*/ 844826 w 1205020"/>
              <a:gd name="connsiteY31" fmla="*/ 59635 h 924339"/>
              <a:gd name="connsiteX32" fmla="*/ 859735 w 1205020"/>
              <a:gd name="connsiteY32" fmla="*/ 64604 h 924339"/>
              <a:gd name="connsiteX33" fmla="*/ 879613 w 1205020"/>
              <a:gd name="connsiteY33" fmla="*/ 74543 h 924339"/>
              <a:gd name="connsiteX34" fmla="*/ 904461 w 1205020"/>
              <a:gd name="connsiteY34" fmla="*/ 99391 h 924339"/>
              <a:gd name="connsiteX35" fmla="*/ 939248 w 1205020"/>
              <a:gd name="connsiteY35" fmla="*/ 119270 h 924339"/>
              <a:gd name="connsiteX36" fmla="*/ 959126 w 1205020"/>
              <a:gd name="connsiteY36" fmla="*/ 124239 h 924339"/>
              <a:gd name="connsiteX37" fmla="*/ 974035 w 1205020"/>
              <a:gd name="connsiteY37" fmla="*/ 154056 h 924339"/>
              <a:gd name="connsiteX38" fmla="*/ 993913 w 1205020"/>
              <a:gd name="connsiteY38" fmla="*/ 163996 h 924339"/>
              <a:gd name="connsiteX39" fmla="*/ 1028700 w 1205020"/>
              <a:gd name="connsiteY39" fmla="*/ 198783 h 924339"/>
              <a:gd name="connsiteX40" fmla="*/ 1048578 w 1205020"/>
              <a:gd name="connsiteY40" fmla="*/ 233570 h 924339"/>
              <a:gd name="connsiteX41" fmla="*/ 1063487 w 1205020"/>
              <a:gd name="connsiteY41" fmla="*/ 278296 h 924339"/>
              <a:gd name="connsiteX42" fmla="*/ 1073426 w 1205020"/>
              <a:gd name="connsiteY42" fmla="*/ 293204 h 924339"/>
              <a:gd name="connsiteX43" fmla="*/ 1093304 w 1205020"/>
              <a:gd name="connsiteY43" fmla="*/ 337930 h 924339"/>
              <a:gd name="connsiteX44" fmla="*/ 1098274 w 1205020"/>
              <a:gd name="connsiteY44" fmla="*/ 367748 h 924339"/>
              <a:gd name="connsiteX45" fmla="*/ 1108213 w 1205020"/>
              <a:gd name="connsiteY45" fmla="*/ 387626 h 924339"/>
              <a:gd name="connsiteX46" fmla="*/ 1128091 w 1205020"/>
              <a:gd name="connsiteY46" fmla="*/ 437322 h 924339"/>
              <a:gd name="connsiteX47" fmla="*/ 1128091 w 1205020"/>
              <a:gd name="connsiteY47" fmla="*/ 437322 h 924339"/>
              <a:gd name="connsiteX48" fmla="*/ 1138030 w 1205020"/>
              <a:gd name="connsiteY48" fmla="*/ 482048 h 924339"/>
              <a:gd name="connsiteX49" fmla="*/ 1143000 w 1205020"/>
              <a:gd name="connsiteY49" fmla="*/ 501926 h 924339"/>
              <a:gd name="connsiteX50" fmla="*/ 1172817 w 1205020"/>
              <a:gd name="connsiteY50" fmla="*/ 571500 h 924339"/>
              <a:gd name="connsiteX51" fmla="*/ 1177787 w 1205020"/>
              <a:gd name="connsiteY51" fmla="*/ 606287 h 924339"/>
              <a:gd name="connsiteX52" fmla="*/ 1187726 w 1205020"/>
              <a:gd name="connsiteY52" fmla="*/ 631135 h 924339"/>
              <a:gd name="connsiteX53" fmla="*/ 1197665 w 1205020"/>
              <a:gd name="connsiteY53" fmla="*/ 665922 h 924339"/>
              <a:gd name="connsiteX54" fmla="*/ 1202635 w 1205020"/>
              <a:gd name="connsiteY54" fmla="*/ 924339 h 9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05020" h="924339">
                <a:moveTo>
                  <a:pt x="0" y="785191"/>
                </a:moveTo>
                <a:cubicBezTo>
                  <a:pt x="18222" y="684143"/>
                  <a:pt x="34822" y="582790"/>
                  <a:pt x="54665" y="482048"/>
                </a:cubicBezTo>
                <a:cubicBezTo>
                  <a:pt x="56389" y="473295"/>
                  <a:pt x="61472" y="465553"/>
                  <a:pt x="64604" y="457200"/>
                </a:cubicBezTo>
                <a:cubicBezTo>
                  <a:pt x="66443" y="452295"/>
                  <a:pt x="66529" y="446554"/>
                  <a:pt x="69574" y="442291"/>
                </a:cubicBezTo>
                <a:cubicBezTo>
                  <a:pt x="75021" y="434666"/>
                  <a:pt x="82826" y="429039"/>
                  <a:pt x="89452" y="422413"/>
                </a:cubicBezTo>
                <a:cubicBezTo>
                  <a:pt x="91109" y="414130"/>
                  <a:pt x="91751" y="405578"/>
                  <a:pt x="94422" y="397565"/>
                </a:cubicBezTo>
                <a:cubicBezTo>
                  <a:pt x="97122" y="389465"/>
                  <a:pt x="108242" y="370048"/>
                  <a:pt x="114300" y="362778"/>
                </a:cubicBezTo>
                <a:cubicBezTo>
                  <a:pt x="118799" y="357379"/>
                  <a:pt x="124239" y="352839"/>
                  <a:pt x="129209" y="347870"/>
                </a:cubicBezTo>
                <a:cubicBezTo>
                  <a:pt x="132522" y="341244"/>
                  <a:pt x="135472" y="334423"/>
                  <a:pt x="139148" y="327991"/>
                </a:cubicBezTo>
                <a:cubicBezTo>
                  <a:pt x="145837" y="316286"/>
                  <a:pt x="156383" y="303862"/>
                  <a:pt x="163996" y="293204"/>
                </a:cubicBezTo>
                <a:cubicBezTo>
                  <a:pt x="167467" y="288344"/>
                  <a:pt x="170622" y="283265"/>
                  <a:pt x="173935" y="278296"/>
                </a:cubicBezTo>
                <a:cubicBezTo>
                  <a:pt x="175591" y="271670"/>
                  <a:pt x="174934" y="263975"/>
                  <a:pt x="178904" y="258417"/>
                </a:cubicBezTo>
                <a:cubicBezTo>
                  <a:pt x="183718" y="251677"/>
                  <a:pt x="192419" y="248811"/>
                  <a:pt x="198782" y="243509"/>
                </a:cubicBezTo>
                <a:cubicBezTo>
                  <a:pt x="202382" y="240509"/>
                  <a:pt x="205409" y="236883"/>
                  <a:pt x="208722" y="233570"/>
                </a:cubicBezTo>
                <a:cubicBezTo>
                  <a:pt x="214098" y="217440"/>
                  <a:pt x="218921" y="199306"/>
                  <a:pt x="233569" y="188843"/>
                </a:cubicBezTo>
                <a:cubicBezTo>
                  <a:pt x="241429" y="183229"/>
                  <a:pt x="250997" y="180118"/>
                  <a:pt x="258417" y="173935"/>
                </a:cubicBezTo>
                <a:cubicBezTo>
                  <a:pt x="301432" y="138090"/>
                  <a:pt x="277186" y="144593"/>
                  <a:pt x="313082" y="129209"/>
                </a:cubicBezTo>
                <a:cubicBezTo>
                  <a:pt x="317897" y="127145"/>
                  <a:pt x="323021" y="125896"/>
                  <a:pt x="327991" y="124239"/>
                </a:cubicBezTo>
                <a:cubicBezTo>
                  <a:pt x="353679" y="89990"/>
                  <a:pt x="329356" y="113715"/>
                  <a:pt x="362778" y="99391"/>
                </a:cubicBezTo>
                <a:cubicBezTo>
                  <a:pt x="368268" y="97038"/>
                  <a:pt x="372501" y="92415"/>
                  <a:pt x="377687" y="89452"/>
                </a:cubicBezTo>
                <a:cubicBezTo>
                  <a:pt x="384119" y="85777"/>
                  <a:pt x="391133" y="83188"/>
                  <a:pt x="397565" y="79513"/>
                </a:cubicBezTo>
                <a:cubicBezTo>
                  <a:pt x="415915" y="69027"/>
                  <a:pt x="410509" y="67826"/>
                  <a:pt x="432352" y="59635"/>
                </a:cubicBezTo>
                <a:cubicBezTo>
                  <a:pt x="438747" y="57237"/>
                  <a:pt x="445604" y="56322"/>
                  <a:pt x="452230" y="54665"/>
                </a:cubicBezTo>
                <a:cubicBezTo>
                  <a:pt x="490432" y="29198"/>
                  <a:pt x="470265" y="36751"/>
                  <a:pt x="511865" y="29817"/>
                </a:cubicBezTo>
                <a:cubicBezTo>
                  <a:pt x="516835" y="26504"/>
                  <a:pt x="521228" y="22096"/>
                  <a:pt x="526774" y="19878"/>
                </a:cubicBezTo>
                <a:cubicBezTo>
                  <a:pt x="562114" y="5742"/>
                  <a:pt x="605254" y="4477"/>
                  <a:pt x="641074" y="0"/>
                </a:cubicBezTo>
                <a:cubicBezTo>
                  <a:pt x="657639" y="1657"/>
                  <a:pt x="674348" y="2233"/>
                  <a:pt x="690769" y="4970"/>
                </a:cubicBezTo>
                <a:cubicBezTo>
                  <a:pt x="721867" y="10153"/>
                  <a:pt x="735364" y="17937"/>
                  <a:pt x="765313" y="24848"/>
                </a:cubicBezTo>
                <a:cubicBezTo>
                  <a:pt x="775131" y="27114"/>
                  <a:pt x="785191" y="28161"/>
                  <a:pt x="795130" y="29817"/>
                </a:cubicBezTo>
                <a:cubicBezTo>
                  <a:pt x="803413" y="33130"/>
                  <a:pt x="812233" y="35330"/>
                  <a:pt x="819978" y="39756"/>
                </a:cubicBezTo>
                <a:cubicBezTo>
                  <a:pt x="824046" y="42081"/>
                  <a:pt x="826258" y="46769"/>
                  <a:pt x="829917" y="49696"/>
                </a:cubicBezTo>
                <a:cubicBezTo>
                  <a:pt x="834581" y="53427"/>
                  <a:pt x="839484" y="56964"/>
                  <a:pt x="844826" y="59635"/>
                </a:cubicBezTo>
                <a:cubicBezTo>
                  <a:pt x="849511" y="61978"/>
                  <a:pt x="854920" y="62541"/>
                  <a:pt x="859735" y="64604"/>
                </a:cubicBezTo>
                <a:cubicBezTo>
                  <a:pt x="866544" y="67522"/>
                  <a:pt x="872987" y="71230"/>
                  <a:pt x="879613" y="74543"/>
                </a:cubicBezTo>
                <a:cubicBezTo>
                  <a:pt x="887896" y="82826"/>
                  <a:pt x="894715" y="92893"/>
                  <a:pt x="904461" y="99391"/>
                </a:cubicBezTo>
                <a:cubicBezTo>
                  <a:pt x="916819" y="107630"/>
                  <a:pt x="924837" y="113866"/>
                  <a:pt x="939248" y="119270"/>
                </a:cubicBezTo>
                <a:cubicBezTo>
                  <a:pt x="945643" y="121668"/>
                  <a:pt x="952500" y="122583"/>
                  <a:pt x="959126" y="124239"/>
                </a:cubicBezTo>
                <a:cubicBezTo>
                  <a:pt x="964096" y="134178"/>
                  <a:pt x="966718" y="145693"/>
                  <a:pt x="974035" y="154056"/>
                </a:cubicBezTo>
                <a:cubicBezTo>
                  <a:pt x="978913" y="159631"/>
                  <a:pt x="987631" y="160070"/>
                  <a:pt x="993913" y="163996"/>
                </a:cubicBezTo>
                <a:cubicBezTo>
                  <a:pt x="1014435" y="176822"/>
                  <a:pt x="1014805" y="179330"/>
                  <a:pt x="1028700" y="198783"/>
                </a:cubicBezTo>
                <a:cubicBezTo>
                  <a:pt x="1036496" y="209698"/>
                  <a:pt x="1043724" y="220948"/>
                  <a:pt x="1048578" y="233570"/>
                </a:cubicBezTo>
                <a:cubicBezTo>
                  <a:pt x="1054219" y="248238"/>
                  <a:pt x="1054770" y="265220"/>
                  <a:pt x="1063487" y="278296"/>
                </a:cubicBezTo>
                <a:cubicBezTo>
                  <a:pt x="1066800" y="283265"/>
                  <a:pt x="1070463" y="288018"/>
                  <a:pt x="1073426" y="293204"/>
                </a:cubicBezTo>
                <a:cubicBezTo>
                  <a:pt x="1082710" y="309450"/>
                  <a:pt x="1086206" y="320185"/>
                  <a:pt x="1093304" y="337930"/>
                </a:cubicBezTo>
                <a:cubicBezTo>
                  <a:pt x="1094961" y="347869"/>
                  <a:pt x="1095379" y="358097"/>
                  <a:pt x="1098274" y="367748"/>
                </a:cubicBezTo>
                <a:cubicBezTo>
                  <a:pt x="1100403" y="374844"/>
                  <a:pt x="1105295" y="380817"/>
                  <a:pt x="1108213" y="387626"/>
                </a:cubicBezTo>
                <a:cubicBezTo>
                  <a:pt x="1115241" y="404025"/>
                  <a:pt x="1121465" y="420757"/>
                  <a:pt x="1128091" y="437322"/>
                </a:cubicBezTo>
                <a:lnTo>
                  <a:pt x="1128091" y="437322"/>
                </a:lnTo>
                <a:cubicBezTo>
                  <a:pt x="1131404" y="452231"/>
                  <a:pt x="1134596" y="467167"/>
                  <a:pt x="1138030" y="482048"/>
                </a:cubicBezTo>
                <a:cubicBezTo>
                  <a:pt x="1139566" y="488703"/>
                  <a:pt x="1140703" y="495494"/>
                  <a:pt x="1143000" y="501926"/>
                </a:cubicBezTo>
                <a:cubicBezTo>
                  <a:pt x="1157145" y="541532"/>
                  <a:pt x="1158422" y="542710"/>
                  <a:pt x="1172817" y="571500"/>
                </a:cubicBezTo>
                <a:cubicBezTo>
                  <a:pt x="1174474" y="583096"/>
                  <a:pt x="1174946" y="594923"/>
                  <a:pt x="1177787" y="606287"/>
                </a:cubicBezTo>
                <a:cubicBezTo>
                  <a:pt x="1179951" y="614941"/>
                  <a:pt x="1184905" y="622672"/>
                  <a:pt x="1187726" y="631135"/>
                </a:cubicBezTo>
                <a:cubicBezTo>
                  <a:pt x="1191540" y="642576"/>
                  <a:pt x="1194352" y="654326"/>
                  <a:pt x="1197665" y="665922"/>
                </a:cubicBezTo>
                <a:cubicBezTo>
                  <a:pt x="1210502" y="781443"/>
                  <a:pt x="1202635" y="695648"/>
                  <a:pt x="1202635" y="92433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CF55BB6-0381-494F-A9E2-DCF3D9951A63}"/>
              </a:ext>
            </a:extLst>
          </p:cNvPr>
          <p:cNvSpPr/>
          <p:nvPr/>
        </p:nvSpPr>
        <p:spPr>
          <a:xfrm>
            <a:off x="5208977" y="308113"/>
            <a:ext cx="381784" cy="3458817"/>
          </a:xfrm>
          <a:custGeom>
            <a:avLst/>
            <a:gdLst>
              <a:gd name="connsiteX0" fmla="*/ 381784 w 381784"/>
              <a:gd name="connsiteY0" fmla="*/ 3458817 h 3458817"/>
              <a:gd name="connsiteX1" fmla="*/ 371845 w 381784"/>
              <a:gd name="connsiteY1" fmla="*/ 3404152 h 3458817"/>
              <a:gd name="connsiteX2" fmla="*/ 361906 w 381784"/>
              <a:gd name="connsiteY2" fmla="*/ 3384274 h 3458817"/>
              <a:gd name="connsiteX3" fmla="*/ 332088 w 381784"/>
              <a:gd name="connsiteY3" fmla="*/ 3294822 h 3458817"/>
              <a:gd name="connsiteX4" fmla="*/ 312210 w 381784"/>
              <a:gd name="connsiteY4" fmla="*/ 3210339 h 3458817"/>
              <a:gd name="connsiteX5" fmla="*/ 287362 w 381784"/>
              <a:gd name="connsiteY5" fmla="*/ 3155674 h 3458817"/>
              <a:gd name="connsiteX6" fmla="*/ 277423 w 381784"/>
              <a:gd name="connsiteY6" fmla="*/ 3125857 h 3458817"/>
              <a:gd name="connsiteX7" fmla="*/ 267484 w 381784"/>
              <a:gd name="connsiteY7" fmla="*/ 3076161 h 3458817"/>
              <a:gd name="connsiteX8" fmla="*/ 262514 w 381784"/>
              <a:gd name="connsiteY8" fmla="*/ 3061252 h 3458817"/>
              <a:gd name="connsiteX9" fmla="*/ 252575 w 381784"/>
              <a:gd name="connsiteY9" fmla="*/ 3026465 h 3458817"/>
              <a:gd name="connsiteX10" fmla="*/ 207849 w 381784"/>
              <a:gd name="connsiteY10" fmla="*/ 2927074 h 3458817"/>
              <a:gd name="connsiteX11" fmla="*/ 192940 w 381784"/>
              <a:gd name="connsiteY11" fmla="*/ 2862470 h 3458817"/>
              <a:gd name="connsiteX12" fmla="*/ 153184 w 381784"/>
              <a:gd name="connsiteY12" fmla="*/ 2748170 h 3458817"/>
              <a:gd name="connsiteX13" fmla="*/ 143245 w 381784"/>
              <a:gd name="connsiteY13" fmla="*/ 2698474 h 3458817"/>
              <a:gd name="connsiteX14" fmla="*/ 123366 w 381784"/>
              <a:gd name="connsiteY14" fmla="*/ 2623930 h 3458817"/>
              <a:gd name="connsiteX15" fmla="*/ 108458 w 381784"/>
              <a:gd name="connsiteY15" fmla="*/ 2599083 h 3458817"/>
              <a:gd name="connsiteX16" fmla="*/ 103488 w 381784"/>
              <a:gd name="connsiteY16" fmla="*/ 2554357 h 3458817"/>
              <a:gd name="connsiteX17" fmla="*/ 93549 w 381784"/>
              <a:gd name="connsiteY17" fmla="*/ 2529509 h 3458817"/>
              <a:gd name="connsiteX18" fmla="*/ 83610 w 381784"/>
              <a:gd name="connsiteY18" fmla="*/ 2489752 h 3458817"/>
              <a:gd name="connsiteX19" fmla="*/ 58762 w 381784"/>
              <a:gd name="connsiteY19" fmla="*/ 2395330 h 3458817"/>
              <a:gd name="connsiteX20" fmla="*/ 48823 w 381784"/>
              <a:gd name="connsiteY20" fmla="*/ 2286000 h 3458817"/>
              <a:gd name="connsiteX21" fmla="*/ 38884 w 381784"/>
              <a:gd name="connsiteY21" fmla="*/ 2241274 h 3458817"/>
              <a:gd name="connsiteX22" fmla="*/ 14036 w 381784"/>
              <a:gd name="connsiteY22" fmla="*/ 1987826 h 3458817"/>
              <a:gd name="connsiteX23" fmla="*/ 9066 w 381784"/>
              <a:gd name="connsiteY23" fmla="*/ 884583 h 3458817"/>
              <a:gd name="connsiteX24" fmla="*/ 23975 w 381784"/>
              <a:gd name="connsiteY24" fmla="*/ 715617 h 3458817"/>
              <a:gd name="connsiteX25" fmla="*/ 33914 w 381784"/>
              <a:gd name="connsiteY25" fmla="*/ 556591 h 3458817"/>
              <a:gd name="connsiteX26" fmla="*/ 53793 w 381784"/>
              <a:gd name="connsiteY26" fmla="*/ 377687 h 3458817"/>
              <a:gd name="connsiteX27" fmla="*/ 63732 w 381784"/>
              <a:gd name="connsiteY27" fmla="*/ 268357 h 3458817"/>
              <a:gd name="connsiteX28" fmla="*/ 73671 w 381784"/>
              <a:gd name="connsiteY28" fmla="*/ 183874 h 3458817"/>
              <a:gd name="connsiteX29" fmla="*/ 83610 w 381784"/>
              <a:gd name="connsiteY29" fmla="*/ 0 h 345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1784" h="3458817">
                <a:moveTo>
                  <a:pt x="381784" y="3458817"/>
                </a:moveTo>
                <a:cubicBezTo>
                  <a:pt x="378471" y="3440595"/>
                  <a:pt x="376617" y="3422047"/>
                  <a:pt x="371845" y="3404152"/>
                </a:cubicBezTo>
                <a:cubicBezTo>
                  <a:pt x="369936" y="3396994"/>
                  <a:pt x="364249" y="3391302"/>
                  <a:pt x="361906" y="3384274"/>
                </a:cubicBezTo>
                <a:cubicBezTo>
                  <a:pt x="329035" y="3285664"/>
                  <a:pt x="356179" y="3343004"/>
                  <a:pt x="332088" y="3294822"/>
                </a:cubicBezTo>
                <a:cubicBezTo>
                  <a:pt x="326283" y="3265795"/>
                  <a:pt x="322151" y="3238173"/>
                  <a:pt x="312210" y="3210339"/>
                </a:cubicBezTo>
                <a:cubicBezTo>
                  <a:pt x="277892" y="3114249"/>
                  <a:pt x="312627" y="3218836"/>
                  <a:pt x="287362" y="3155674"/>
                </a:cubicBezTo>
                <a:cubicBezTo>
                  <a:pt x="283471" y="3145947"/>
                  <a:pt x="279964" y="3136021"/>
                  <a:pt x="277423" y="3125857"/>
                </a:cubicBezTo>
                <a:cubicBezTo>
                  <a:pt x="273326" y="3109468"/>
                  <a:pt x="271283" y="3092622"/>
                  <a:pt x="267484" y="3076161"/>
                </a:cubicBezTo>
                <a:cubicBezTo>
                  <a:pt x="266306" y="3071057"/>
                  <a:pt x="264019" y="3066270"/>
                  <a:pt x="262514" y="3061252"/>
                </a:cubicBezTo>
                <a:cubicBezTo>
                  <a:pt x="259049" y="3049701"/>
                  <a:pt x="256696" y="3037799"/>
                  <a:pt x="252575" y="3026465"/>
                </a:cubicBezTo>
                <a:cubicBezTo>
                  <a:pt x="231364" y="2968135"/>
                  <a:pt x="239099" y="3062487"/>
                  <a:pt x="207849" y="2927074"/>
                </a:cubicBezTo>
                <a:cubicBezTo>
                  <a:pt x="202879" y="2905539"/>
                  <a:pt x="199398" y="2883606"/>
                  <a:pt x="192940" y="2862470"/>
                </a:cubicBezTo>
                <a:cubicBezTo>
                  <a:pt x="181152" y="2823892"/>
                  <a:pt x="161095" y="2787726"/>
                  <a:pt x="153184" y="2748170"/>
                </a:cubicBezTo>
                <a:cubicBezTo>
                  <a:pt x="149871" y="2731605"/>
                  <a:pt x="146725" y="2715005"/>
                  <a:pt x="143245" y="2698474"/>
                </a:cubicBezTo>
                <a:cubicBezTo>
                  <a:pt x="138983" y="2678230"/>
                  <a:pt x="132682" y="2644425"/>
                  <a:pt x="123366" y="2623930"/>
                </a:cubicBezTo>
                <a:cubicBezTo>
                  <a:pt x="119369" y="2615137"/>
                  <a:pt x="113427" y="2607365"/>
                  <a:pt x="108458" y="2599083"/>
                </a:cubicBezTo>
                <a:cubicBezTo>
                  <a:pt x="106801" y="2584174"/>
                  <a:pt x="106631" y="2569024"/>
                  <a:pt x="103488" y="2554357"/>
                </a:cubicBezTo>
                <a:cubicBezTo>
                  <a:pt x="101619" y="2545634"/>
                  <a:pt x="96172" y="2538035"/>
                  <a:pt x="93549" y="2529509"/>
                </a:cubicBezTo>
                <a:cubicBezTo>
                  <a:pt x="89532" y="2516453"/>
                  <a:pt x="86573" y="2503087"/>
                  <a:pt x="83610" y="2489752"/>
                </a:cubicBezTo>
                <a:cubicBezTo>
                  <a:pt x="66249" y="2411627"/>
                  <a:pt x="83050" y="2468195"/>
                  <a:pt x="58762" y="2395330"/>
                </a:cubicBezTo>
                <a:cubicBezTo>
                  <a:pt x="55449" y="2358887"/>
                  <a:pt x="53506" y="2322293"/>
                  <a:pt x="48823" y="2286000"/>
                </a:cubicBezTo>
                <a:cubicBezTo>
                  <a:pt x="46869" y="2270853"/>
                  <a:pt x="40654" y="2256443"/>
                  <a:pt x="38884" y="2241274"/>
                </a:cubicBezTo>
                <a:cubicBezTo>
                  <a:pt x="29047" y="2156958"/>
                  <a:pt x="14036" y="1987826"/>
                  <a:pt x="14036" y="1987826"/>
                </a:cubicBezTo>
                <a:cubicBezTo>
                  <a:pt x="-2666" y="1511815"/>
                  <a:pt x="-4639" y="1566391"/>
                  <a:pt x="9066" y="884583"/>
                </a:cubicBezTo>
                <a:cubicBezTo>
                  <a:pt x="10202" y="828054"/>
                  <a:pt x="19704" y="771996"/>
                  <a:pt x="23975" y="715617"/>
                </a:cubicBezTo>
                <a:cubicBezTo>
                  <a:pt x="27987" y="662657"/>
                  <a:pt x="30381" y="609585"/>
                  <a:pt x="33914" y="556591"/>
                </a:cubicBezTo>
                <a:cubicBezTo>
                  <a:pt x="43834" y="407786"/>
                  <a:pt x="32866" y="461390"/>
                  <a:pt x="53793" y="377687"/>
                </a:cubicBezTo>
                <a:cubicBezTo>
                  <a:pt x="57106" y="341244"/>
                  <a:pt x="59998" y="304760"/>
                  <a:pt x="63732" y="268357"/>
                </a:cubicBezTo>
                <a:cubicBezTo>
                  <a:pt x="66625" y="240150"/>
                  <a:pt x="71160" y="212118"/>
                  <a:pt x="73671" y="183874"/>
                </a:cubicBezTo>
                <a:cubicBezTo>
                  <a:pt x="84672" y="60109"/>
                  <a:pt x="83610" y="81527"/>
                  <a:pt x="8361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F091D82-75E1-4494-A7AA-B361C7014653}"/>
              </a:ext>
            </a:extLst>
          </p:cNvPr>
          <p:cNvSpPr/>
          <p:nvPr/>
        </p:nvSpPr>
        <p:spPr>
          <a:xfrm flipV="1">
            <a:off x="5230059" y="3795505"/>
            <a:ext cx="381784" cy="2666836"/>
          </a:xfrm>
          <a:custGeom>
            <a:avLst/>
            <a:gdLst>
              <a:gd name="connsiteX0" fmla="*/ 381784 w 381784"/>
              <a:gd name="connsiteY0" fmla="*/ 3458817 h 3458817"/>
              <a:gd name="connsiteX1" fmla="*/ 371845 w 381784"/>
              <a:gd name="connsiteY1" fmla="*/ 3404152 h 3458817"/>
              <a:gd name="connsiteX2" fmla="*/ 361906 w 381784"/>
              <a:gd name="connsiteY2" fmla="*/ 3384274 h 3458817"/>
              <a:gd name="connsiteX3" fmla="*/ 332088 w 381784"/>
              <a:gd name="connsiteY3" fmla="*/ 3294822 h 3458817"/>
              <a:gd name="connsiteX4" fmla="*/ 312210 w 381784"/>
              <a:gd name="connsiteY4" fmla="*/ 3210339 h 3458817"/>
              <a:gd name="connsiteX5" fmla="*/ 287362 w 381784"/>
              <a:gd name="connsiteY5" fmla="*/ 3155674 h 3458817"/>
              <a:gd name="connsiteX6" fmla="*/ 277423 w 381784"/>
              <a:gd name="connsiteY6" fmla="*/ 3125857 h 3458817"/>
              <a:gd name="connsiteX7" fmla="*/ 267484 w 381784"/>
              <a:gd name="connsiteY7" fmla="*/ 3076161 h 3458817"/>
              <a:gd name="connsiteX8" fmla="*/ 262514 w 381784"/>
              <a:gd name="connsiteY8" fmla="*/ 3061252 h 3458817"/>
              <a:gd name="connsiteX9" fmla="*/ 252575 w 381784"/>
              <a:gd name="connsiteY9" fmla="*/ 3026465 h 3458817"/>
              <a:gd name="connsiteX10" fmla="*/ 207849 w 381784"/>
              <a:gd name="connsiteY10" fmla="*/ 2927074 h 3458817"/>
              <a:gd name="connsiteX11" fmla="*/ 192940 w 381784"/>
              <a:gd name="connsiteY11" fmla="*/ 2862470 h 3458817"/>
              <a:gd name="connsiteX12" fmla="*/ 153184 w 381784"/>
              <a:gd name="connsiteY12" fmla="*/ 2748170 h 3458817"/>
              <a:gd name="connsiteX13" fmla="*/ 143245 w 381784"/>
              <a:gd name="connsiteY13" fmla="*/ 2698474 h 3458817"/>
              <a:gd name="connsiteX14" fmla="*/ 123366 w 381784"/>
              <a:gd name="connsiteY14" fmla="*/ 2623930 h 3458817"/>
              <a:gd name="connsiteX15" fmla="*/ 108458 w 381784"/>
              <a:gd name="connsiteY15" fmla="*/ 2599083 h 3458817"/>
              <a:gd name="connsiteX16" fmla="*/ 103488 w 381784"/>
              <a:gd name="connsiteY16" fmla="*/ 2554357 h 3458817"/>
              <a:gd name="connsiteX17" fmla="*/ 93549 w 381784"/>
              <a:gd name="connsiteY17" fmla="*/ 2529509 h 3458817"/>
              <a:gd name="connsiteX18" fmla="*/ 83610 w 381784"/>
              <a:gd name="connsiteY18" fmla="*/ 2489752 h 3458817"/>
              <a:gd name="connsiteX19" fmla="*/ 58762 w 381784"/>
              <a:gd name="connsiteY19" fmla="*/ 2395330 h 3458817"/>
              <a:gd name="connsiteX20" fmla="*/ 48823 w 381784"/>
              <a:gd name="connsiteY20" fmla="*/ 2286000 h 3458817"/>
              <a:gd name="connsiteX21" fmla="*/ 38884 w 381784"/>
              <a:gd name="connsiteY21" fmla="*/ 2241274 h 3458817"/>
              <a:gd name="connsiteX22" fmla="*/ 14036 w 381784"/>
              <a:gd name="connsiteY22" fmla="*/ 1987826 h 3458817"/>
              <a:gd name="connsiteX23" fmla="*/ 9066 w 381784"/>
              <a:gd name="connsiteY23" fmla="*/ 884583 h 3458817"/>
              <a:gd name="connsiteX24" fmla="*/ 23975 w 381784"/>
              <a:gd name="connsiteY24" fmla="*/ 715617 h 3458817"/>
              <a:gd name="connsiteX25" fmla="*/ 33914 w 381784"/>
              <a:gd name="connsiteY25" fmla="*/ 556591 h 3458817"/>
              <a:gd name="connsiteX26" fmla="*/ 53793 w 381784"/>
              <a:gd name="connsiteY26" fmla="*/ 377687 h 3458817"/>
              <a:gd name="connsiteX27" fmla="*/ 63732 w 381784"/>
              <a:gd name="connsiteY27" fmla="*/ 268357 h 3458817"/>
              <a:gd name="connsiteX28" fmla="*/ 73671 w 381784"/>
              <a:gd name="connsiteY28" fmla="*/ 183874 h 3458817"/>
              <a:gd name="connsiteX29" fmla="*/ 83610 w 381784"/>
              <a:gd name="connsiteY29" fmla="*/ 0 h 345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1784" h="3458817">
                <a:moveTo>
                  <a:pt x="381784" y="3458817"/>
                </a:moveTo>
                <a:cubicBezTo>
                  <a:pt x="378471" y="3440595"/>
                  <a:pt x="376617" y="3422047"/>
                  <a:pt x="371845" y="3404152"/>
                </a:cubicBezTo>
                <a:cubicBezTo>
                  <a:pt x="369936" y="3396994"/>
                  <a:pt x="364249" y="3391302"/>
                  <a:pt x="361906" y="3384274"/>
                </a:cubicBezTo>
                <a:cubicBezTo>
                  <a:pt x="329035" y="3285664"/>
                  <a:pt x="356179" y="3343004"/>
                  <a:pt x="332088" y="3294822"/>
                </a:cubicBezTo>
                <a:cubicBezTo>
                  <a:pt x="326283" y="3265795"/>
                  <a:pt x="322151" y="3238173"/>
                  <a:pt x="312210" y="3210339"/>
                </a:cubicBezTo>
                <a:cubicBezTo>
                  <a:pt x="277892" y="3114249"/>
                  <a:pt x="312627" y="3218836"/>
                  <a:pt x="287362" y="3155674"/>
                </a:cubicBezTo>
                <a:cubicBezTo>
                  <a:pt x="283471" y="3145947"/>
                  <a:pt x="279964" y="3136021"/>
                  <a:pt x="277423" y="3125857"/>
                </a:cubicBezTo>
                <a:cubicBezTo>
                  <a:pt x="273326" y="3109468"/>
                  <a:pt x="271283" y="3092622"/>
                  <a:pt x="267484" y="3076161"/>
                </a:cubicBezTo>
                <a:cubicBezTo>
                  <a:pt x="266306" y="3071057"/>
                  <a:pt x="264019" y="3066270"/>
                  <a:pt x="262514" y="3061252"/>
                </a:cubicBezTo>
                <a:cubicBezTo>
                  <a:pt x="259049" y="3049701"/>
                  <a:pt x="256696" y="3037799"/>
                  <a:pt x="252575" y="3026465"/>
                </a:cubicBezTo>
                <a:cubicBezTo>
                  <a:pt x="231364" y="2968135"/>
                  <a:pt x="239099" y="3062487"/>
                  <a:pt x="207849" y="2927074"/>
                </a:cubicBezTo>
                <a:cubicBezTo>
                  <a:pt x="202879" y="2905539"/>
                  <a:pt x="199398" y="2883606"/>
                  <a:pt x="192940" y="2862470"/>
                </a:cubicBezTo>
                <a:cubicBezTo>
                  <a:pt x="181152" y="2823892"/>
                  <a:pt x="161095" y="2787726"/>
                  <a:pt x="153184" y="2748170"/>
                </a:cubicBezTo>
                <a:cubicBezTo>
                  <a:pt x="149871" y="2731605"/>
                  <a:pt x="146725" y="2715005"/>
                  <a:pt x="143245" y="2698474"/>
                </a:cubicBezTo>
                <a:cubicBezTo>
                  <a:pt x="138983" y="2678230"/>
                  <a:pt x="132682" y="2644425"/>
                  <a:pt x="123366" y="2623930"/>
                </a:cubicBezTo>
                <a:cubicBezTo>
                  <a:pt x="119369" y="2615137"/>
                  <a:pt x="113427" y="2607365"/>
                  <a:pt x="108458" y="2599083"/>
                </a:cubicBezTo>
                <a:cubicBezTo>
                  <a:pt x="106801" y="2584174"/>
                  <a:pt x="106631" y="2569024"/>
                  <a:pt x="103488" y="2554357"/>
                </a:cubicBezTo>
                <a:cubicBezTo>
                  <a:pt x="101619" y="2545634"/>
                  <a:pt x="96172" y="2538035"/>
                  <a:pt x="93549" y="2529509"/>
                </a:cubicBezTo>
                <a:cubicBezTo>
                  <a:pt x="89532" y="2516453"/>
                  <a:pt x="86573" y="2503087"/>
                  <a:pt x="83610" y="2489752"/>
                </a:cubicBezTo>
                <a:cubicBezTo>
                  <a:pt x="66249" y="2411627"/>
                  <a:pt x="83050" y="2468195"/>
                  <a:pt x="58762" y="2395330"/>
                </a:cubicBezTo>
                <a:cubicBezTo>
                  <a:pt x="55449" y="2358887"/>
                  <a:pt x="53506" y="2322293"/>
                  <a:pt x="48823" y="2286000"/>
                </a:cubicBezTo>
                <a:cubicBezTo>
                  <a:pt x="46869" y="2270853"/>
                  <a:pt x="40654" y="2256443"/>
                  <a:pt x="38884" y="2241274"/>
                </a:cubicBezTo>
                <a:cubicBezTo>
                  <a:pt x="29047" y="2156958"/>
                  <a:pt x="14036" y="1987826"/>
                  <a:pt x="14036" y="1987826"/>
                </a:cubicBezTo>
                <a:cubicBezTo>
                  <a:pt x="-2666" y="1511815"/>
                  <a:pt x="-4639" y="1566391"/>
                  <a:pt x="9066" y="884583"/>
                </a:cubicBezTo>
                <a:cubicBezTo>
                  <a:pt x="10202" y="828054"/>
                  <a:pt x="19704" y="771996"/>
                  <a:pt x="23975" y="715617"/>
                </a:cubicBezTo>
                <a:cubicBezTo>
                  <a:pt x="27987" y="662657"/>
                  <a:pt x="30381" y="609585"/>
                  <a:pt x="33914" y="556591"/>
                </a:cubicBezTo>
                <a:cubicBezTo>
                  <a:pt x="43834" y="407786"/>
                  <a:pt x="32866" y="461390"/>
                  <a:pt x="53793" y="377687"/>
                </a:cubicBezTo>
                <a:cubicBezTo>
                  <a:pt x="57106" y="341244"/>
                  <a:pt x="59998" y="304760"/>
                  <a:pt x="63732" y="268357"/>
                </a:cubicBezTo>
                <a:cubicBezTo>
                  <a:pt x="66625" y="240150"/>
                  <a:pt x="71160" y="212118"/>
                  <a:pt x="73671" y="183874"/>
                </a:cubicBezTo>
                <a:cubicBezTo>
                  <a:pt x="84672" y="60109"/>
                  <a:pt x="83610" y="81527"/>
                  <a:pt x="83610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aldunate</dc:creator>
  <cp:lastModifiedBy>diego aldunate</cp:lastModifiedBy>
  <cp:revision>12</cp:revision>
  <dcterms:created xsi:type="dcterms:W3CDTF">2020-10-07T21:35:09Z</dcterms:created>
  <dcterms:modified xsi:type="dcterms:W3CDTF">2020-10-17T12:47:51Z</dcterms:modified>
</cp:coreProperties>
</file>