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4"/>
  </p:notesMasterIdLst>
  <p:sldIdLst>
    <p:sldId id="259" r:id="rId2"/>
    <p:sldId id="256" r:id="rId3"/>
    <p:sldId id="257" r:id="rId4"/>
    <p:sldId id="258" r:id="rId5"/>
    <p:sldId id="279" r:id="rId6"/>
    <p:sldId id="260" r:id="rId7"/>
    <p:sldId id="261" r:id="rId8"/>
    <p:sldId id="269" r:id="rId9"/>
    <p:sldId id="273" r:id="rId10"/>
    <p:sldId id="274" r:id="rId11"/>
    <p:sldId id="267" r:id="rId12"/>
    <p:sldId id="262" r:id="rId13"/>
    <p:sldId id="275" r:id="rId14"/>
    <p:sldId id="276" r:id="rId15"/>
    <p:sldId id="277" r:id="rId16"/>
    <p:sldId id="271" r:id="rId17"/>
    <p:sldId id="278" r:id="rId18"/>
    <p:sldId id="263" r:id="rId19"/>
    <p:sldId id="270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9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C8BA4-983A-40D1-9D08-AD4BB1DCA518}" type="datetimeFigureOut">
              <a:rPr lang="fr-CH" smtClean="0"/>
              <a:t>11.06.2019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B8600-00C5-41E3-BA44-919D657AC4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421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Comment j’ai </a:t>
            </a:r>
            <a:r>
              <a:rPr lang="fr-CH" dirty="0" err="1"/>
              <a:t>sctructuré</a:t>
            </a:r>
            <a:r>
              <a:rPr lang="fr-CH" dirty="0"/>
              <a:t> mon appli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B8600-00C5-41E3-BA44-919D657AC4DA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9522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Produit bio et non bio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B8600-00C5-41E3-BA44-919D657AC4DA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62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évolution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B8600-00C5-41E3-BA44-919D657AC4DA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42996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J’ai rendu les vues dynamique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B8600-00C5-41E3-BA44-919D657AC4DA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1675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J’ai utilisé une classe conteneur pour avoir une structure de données personnel en cas ou ma base de données change mon code ne sera pas affecté car je gère à ma manière </a:t>
            </a:r>
            <a:r>
              <a:rPr lang="fr-CH"/>
              <a:t>les données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B8600-00C5-41E3-BA44-919D657AC4DA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4146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Récupération des annonces -&gt; vu précédemment</a:t>
            </a:r>
          </a:p>
          <a:p>
            <a:r>
              <a:rPr lang="fr-CH" dirty="0"/>
              <a:t>Test en cas d’appuie sur le bouton de recherche</a:t>
            </a:r>
          </a:p>
          <a:p>
            <a:r>
              <a:rPr lang="fr-CH" dirty="0"/>
              <a:t>Récupération des champs de recherche</a:t>
            </a:r>
          </a:p>
          <a:p>
            <a:r>
              <a:rPr lang="fr-CH" dirty="0"/>
              <a:t>Si bien rempli -&gt; on effectue la recherche -&gt; affichage d’une message en conséquence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B8600-00C5-41E3-BA44-919D657AC4DA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9856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Exemple page principale -&gt; affichage annonce</a:t>
            </a:r>
          </a:p>
          <a:p>
            <a:r>
              <a:rPr lang="fr-CH" dirty="0"/>
              <a:t>Récupération des différents informations en rapport avec l’annonce «utilisateur» / «</a:t>
            </a:r>
            <a:r>
              <a:rPr lang="fr-CH" dirty="0" err="1"/>
              <a:t>évalutation</a:t>
            </a:r>
            <a:r>
              <a:rPr lang="fr-CH" dirty="0"/>
              <a:t>»</a:t>
            </a:r>
          </a:p>
          <a:p>
            <a:endParaRPr lang="fr-CH" dirty="0"/>
          </a:p>
          <a:p>
            <a:r>
              <a:rPr lang="fr-CH" dirty="0"/>
              <a:t>$ad-&gt;</a:t>
            </a:r>
            <a:r>
              <a:rPr lang="fr-CH" dirty="0" err="1"/>
              <a:t>title</a:t>
            </a:r>
            <a:r>
              <a:rPr lang="fr-CH" dirty="0"/>
              <a:t>, « -&gt; » permet d’accéder à une propriété de la classe </a:t>
            </a:r>
          </a:p>
          <a:p>
            <a:r>
              <a:rPr lang="fr-CH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B8600-00C5-41E3-BA44-919D657AC4DA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6663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Si trop d’annonces ou d’utilisateurs il faut descendre longtemps pour arriver à ce que </a:t>
            </a:r>
            <a:r>
              <a:rPr lang="fr-CH"/>
              <a:t>l’on cherche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B8600-00C5-41E3-BA44-919D657AC4DA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91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1788-B5AE-46B1-9AFE-83A2AABE3E46}" type="datetime1">
              <a:rPr lang="fr-CH" smtClean="0"/>
              <a:t>11.06.2019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320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185D-B3AB-4757-8492-D38CABAA7CC9}" type="datetime1">
              <a:rPr lang="fr-CH" smtClean="0"/>
              <a:t>11.06.2019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966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33FB-A563-46DF-BCF0-36F0B4CEDF6C}" type="datetime1">
              <a:rPr lang="fr-CH" smtClean="0"/>
              <a:t>11.06.2019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5522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0185-A639-496B-92A3-7923B0AEA2FF}" type="datetime1">
              <a:rPr lang="fr-CH" smtClean="0"/>
              <a:t>11.06.2019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60349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141-A7E8-427E-87DA-643D188E962B}" type="datetime1">
              <a:rPr lang="fr-CH" smtClean="0"/>
              <a:t>11.06.2019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9424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96FC9-DA04-4D06-9BDD-5219C994C8E2}" type="datetime1">
              <a:rPr lang="fr-CH" smtClean="0"/>
              <a:t>11.06.2019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8284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FB13-D78F-4222-81DF-A32CB329DA67}" type="datetime1">
              <a:rPr lang="fr-CH" smtClean="0"/>
              <a:t>11.06.2019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8987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33030-825E-456E-8993-135BC4F331FC}" type="datetime1">
              <a:rPr lang="fr-CH" smtClean="0"/>
              <a:t>11.06.2019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432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DC41-541E-4AD1-BAC5-9B3692E9761A}" type="datetime1">
              <a:rPr lang="fr-CH" smtClean="0"/>
              <a:t>11.06.2019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427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FB55-353C-452D-8C0D-8F024866A87A}" type="datetime1">
              <a:rPr lang="fr-CH" smtClean="0"/>
              <a:t>11.06.2019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016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46E4-D4E1-4998-8764-33C7C3DD4D89}" type="datetime1">
              <a:rPr lang="fr-CH" smtClean="0"/>
              <a:t>11.06.2019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467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4AC1-8C48-4210-9607-0B39144D8802}" type="datetime1">
              <a:rPr lang="fr-CH" smtClean="0"/>
              <a:t>11.06.2019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630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21CE-341E-4B27-AB99-56D160DA6258}" type="datetime1">
              <a:rPr lang="fr-CH" smtClean="0"/>
              <a:t>11.06.2019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521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70FA-1E4D-4F1D-B739-6380615A80A1}" type="datetime1">
              <a:rPr lang="fr-CH" smtClean="0"/>
              <a:t>11.06.2019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882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629C-735B-45DE-8C21-34B6E9C2FFCC}" type="datetime1">
              <a:rPr lang="fr-CH" smtClean="0"/>
              <a:t>11.06.2019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311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7364-5694-44DE-9304-B029A2D0F78D}" type="datetime1">
              <a:rPr lang="fr-CH" smtClean="0"/>
              <a:t>11.06.2019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950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A0288B5-1BEF-4730-9F23-89306470AE68}" type="datetime1">
              <a:rPr lang="fr-CH" smtClean="0"/>
              <a:t>11.06.2019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7235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71A1D"/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90353D7-178F-4DB0-81A2-9F547C43BCF2}" type="datetime1">
              <a:rPr lang="fr-CH" smtClean="0"/>
              <a:t>11.06.2019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7280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19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DDCA1-8D99-45F0-9F06-EB6E49EB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: Administrateur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6CA8D0-7B8F-44DC-8A79-2F33FFB54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124201"/>
          </a:xfrm>
        </p:spPr>
        <p:txBody>
          <a:bodyPr>
            <a:normAutofit/>
          </a:bodyPr>
          <a:lstStyle/>
          <a:p>
            <a:r>
              <a:rPr lang="fr-CH" sz="3000" dirty="0"/>
              <a:t>Accès à la page d’administration</a:t>
            </a:r>
          </a:p>
          <a:p>
            <a:pPr lvl="1"/>
            <a:r>
              <a:rPr lang="fr-CH" sz="2800" dirty="0"/>
              <a:t>Validation / suppression des nouvelles annonces</a:t>
            </a:r>
          </a:p>
          <a:p>
            <a:pPr lvl="1"/>
            <a:r>
              <a:rPr lang="fr-CH" sz="2800" dirty="0"/>
              <a:t>Gestion des privilèges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2D3B18-CB26-430E-9A7E-8F1B7C69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3223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4880"/>
          </a:xfrm>
        </p:spPr>
        <p:txBody>
          <a:bodyPr/>
          <a:lstStyle/>
          <a:p>
            <a:r>
              <a:rPr lang="fr-CH" dirty="0"/>
              <a:t>Base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11</a:t>
            </a:fld>
            <a:endParaRPr lang="fr-CH"/>
          </a:p>
        </p:txBody>
      </p:sp>
      <p:pic>
        <p:nvPicPr>
          <p:cNvPr id="1027" name="Picture 3" descr="Capture">
            <a:extLst>
              <a:ext uri="{FF2B5EF4-FFF2-40B4-BE49-F238E27FC236}">
                <a16:creationId xmlns:a16="http://schemas.microsoft.com/office/drawing/2014/main" id="{84E1F2AD-924F-4995-99EA-E90ED73DA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46" y="2368550"/>
            <a:ext cx="5508625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ModelConceptuel">
            <a:extLst>
              <a:ext uri="{FF2B5EF4-FFF2-40B4-BE49-F238E27FC236}">
                <a16:creationId xmlns:a16="http://schemas.microsoft.com/office/drawing/2014/main" id="{8107EFF8-E828-4AA9-924F-EF3F4211D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031" y="794266"/>
            <a:ext cx="4813300" cy="506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5DE5127-06A8-4F92-8351-F22B65414D0E}"/>
              </a:ext>
            </a:extLst>
          </p:cNvPr>
          <p:cNvSpPr txBox="1"/>
          <p:nvPr/>
        </p:nvSpPr>
        <p:spPr>
          <a:xfrm>
            <a:off x="1447030" y="457200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Base de données proposée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F6F3E5F-92E7-4537-BDFA-E2B571A6A21D}"/>
              </a:ext>
            </a:extLst>
          </p:cNvPr>
          <p:cNvSpPr txBox="1"/>
          <p:nvPr/>
        </p:nvSpPr>
        <p:spPr>
          <a:xfrm>
            <a:off x="7322113" y="5905540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Base de données modifiée</a:t>
            </a:r>
          </a:p>
        </p:txBody>
      </p:sp>
    </p:spTree>
    <p:extLst>
      <p:ext uri="{BB962C8B-B14F-4D97-AF65-F5344CB8AC3E}">
        <p14:creationId xmlns:p14="http://schemas.microsoft.com/office/powerpoint/2010/main" val="136606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3500" dirty="0"/>
              <a:t>Réalisation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500" dirty="0"/>
              <a:t>Tâches à réaliser dans un tableau Excel</a:t>
            </a:r>
          </a:p>
          <a:p>
            <a:r>
              <a:rPr lang="fr-CH" sz="2500" dirty="0"/>
              <a:t>Création des maquettes en Bootstrap</a:t>
            </a:r>
          </a:p>
          <a:p>
            <a:r>
              <a:rPr lang="fr-CH" sz="2500" dirty="0"/>
              <a:t>Implémentation du pattern MVC</a:t>
            </a:r>
          </a:p>
          <a:p>
            <a:r>
              <a:rPr lang="fr-CH" sz="2500" dirty="0"/>
              <a:t>Rendu des vues dynamiques</a:t>
            </a:r>
          </a:p>
          <a:p>
            <a:r>
              <a:rPr lang="fr-CH" sz="2500" dirty="0"/>
              <a:t>Ajout design et responsive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9641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D8BE1-4667-4DD9-A356-70B12194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116" y="218982"/>
            <a:ext cx="9905998" cy="1905000"/>
          </a:xfrm>
        </p:spPr>
        <p:txBody>
          <a:bodyPr/>
          <a:lstStyle/>
          <a:p>
            <a:r>
              <a:rPr lang="fr-CH" dirty="0"/>
              <a:t>Modèle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7B15D1-A745-4855-A900-CBE7C1E6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13</a:t>
            </a:fld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10943B6-4991-4DD2-8A36-4C55C27C49B0}"/>
              </a:ext>
            </a:extLst>
          </p:cNvPr>
          <p:cNvSpPr txBox="1"/>
          <p:nvPr/>
        </p:nvSpPr>
        <p:spPr>
          <a:xfrm>
            <a:off x="3611185" y="6132991"/>
            <a:ext cx="496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Exemple d’une fonction avec requête SQL</a:t>
            </a:r>
          </a:p>
        </p:txBody>
      </p:sp>
      <p:pic>
        <p:nvPicPr>
          <p:cNvPr id="9" name="Espace réservé du contenu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38779C5-DD94-46BF-876E-239E55882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88" y="1775535"/>
            <a:ext cx="11293424" cy="3992331"/>
          </a:xfrm>
        </p:spPr>
      </p:pic>
    </p:spTree>
    <p:extLst>
      <p:ext uri="{BB962C8B-B14F-4D97-AF65-F5344CB8AC3E}">
        <p14:creationId xmlns:p14="http://schemas.microsoft.com/office/powerpoint/2010/main" val="1894115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D8BE1-4667-4DD9-A356-70B12194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21" y="254493"/>
            <a:ext cx="9905998" cy="1905000"/>
          </a:xfrm>
        </p:spPr>
        <p:txBody>
          <a:bodyPr/>
          <a:lstStyle/>
          <a:p>
            <a:r>
              <a:rPr lang="fr-CH" dirty="0"/>
              <a:t>Contrôleur</a:t>
            </a:r>
          </a:p>
        </p:txBody>
      </p:sp>
      <p:pic>
        <p:nvPicPr>
          <p:cNvPr id="6" name="Espace réservé du contenu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6275D8D-9298-4CEF-9E56-CB239B922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81" y="1822501"/>
            <a:ext cx="9905998" cy="442589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7B15D1-A745-4855-A900-CBE7C1E6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14</a:t>
            </a:fld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8AFBC06-6AD4-4ADF-A832-54AD0266C26C}"/>
              </a:ext>
            </a:extLst>
          </p:cNvPr>
          <p:cNvSpPr txBox="1"/>
          <p:nvPr/>
        </p:nvSpPr>
        <p:spPr>
          <a:xfrm>
            <a:off x="4625901" y="6354932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Exemple d’un contrôleur</a:t>
            </a:r>
          </a:p>
        </p:txBody>
      </p:sp>
    </p:spTree>
    <p:extLst>
      <p:ext uri="{BB962C8B-B14F-4D97-AF65-F5344CB8AC3E}">
        <p14:creationId xmlns:p14="http://schemas.microsoft.com/office/powerpoint/2010/main" val="418037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D8BE1-4667-4DD9-A356-70B12194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494190"/>
            <a:ext cx="9905998" cy="1905000"/>
          </a:xfrm>
        </p:spPr>
        <p:txBody>
          <a:bodyPr/>
          <a:lstStyle/>
          <a:p>
            <a:r>
              <a:rPr lang="fr-CH" dirty="0"/>
              <a:t>Vue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6F6ECAC-8F85-42D1-A813-B54E57E9E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79" y="2030707"/>
            <a:ext cx="9957932" cy="412151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7B15D1-A745-4855-A900-CBE7C1E6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15</a:t>
            </a:fld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D71073-ABE7-4F5B-A0D6-44FF20181FC2}"/>
              </a:ext>
            </a:extLst>
          </p:cNvPr>
          <p:cNvSpPr txBox="1"/>
          <p:nvPr/>
        </p:nvSpPr>
        <p:spPr>
          <a:xfrm>
            <a:off x="4185060" y="6346055"/>
            <a:ext cx="382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Exemple d’une partie d’une vue</a:t>
            </a:r>
          </a:p>
        </p:txBody>
      </p:sp>
    </p:spTree>
    <p:extLst>
      <p:ext uri="{BB962C8B-B14F-4D97-AF65-F5344CB8AC3E}">
        <p14:creationId xmlns:p14="http://schemas.microsoft.com/office/powerpoint/2010/main" val="3177254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41952-C1AA-44A3-99FB-E33EE72E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33034"/>
            <a:ext cx="9905998" cy="1153131"/>
          </a:xfrm>
        </p:spPr>
        <p:txBody>
          <a:bodyPr/>
          <a:lstStyle/>
          <a:p>
            <a:r>
              <a:rPr lang="fr-CH" dirty="0"/>
              <a:t>Réalisation : Planning prévisionnel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591204-E46B-444D-AFEC-301718D2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16</a:t>
            </a:fld>
            <a:endParaRPr lang="fr-CH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6A0554DD-2052-46A9-AF66-09BF5F061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21" y="932154"/>
            <a:ext cx="9508628" cy="5838531"/>
          </a:xfrm>
        </p:spPr>
      </p:pic>
    </p:spTree>
    <p:extLst>
      <p:ext uri="{BB962C8B-B14F-4D97-AF65-F5344CB8AC3E}">
        <p14:creationId xmlns:p14="http://schemas.microsoft.com/office/powerpoint/2010/main" val="2570268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41952-C1AA-44A3-99FB-E33EE72E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155439"/>
            <a:ext cx="9905998" cy="630073"/>
          </a:xfrm>
        </p:spPr>
        <p:txBody>
          <a:bodyPr/>
          <a:lstStyle/>
          <a:p>
            <a:r>
              <a:rPr lang="fr-CH" dirty="0"/>
              <a:t>Réalisation : Planning effectif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591204-E46B-444D-AFEC-301718D2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17</a:t>
            </a:fld>
            <a:endParaRPr lang="fr-CH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3095DB1-C094-4347-A2D2-35D67C945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21" y="785512"/>
            <a:ext cx="9055866" cy="5950677"/>
          </a:xfrm>
        </p:spPr>
      </p:pic>
    </p:spTree>
    <p:extLst>
      <p:ext uri="{BB962C8B-B14F-4D97-AF65-F5344CB8AC3E}">
        <p14:creationId xmlns:p14="http://schemas.microsoft.com/office/powerpoint/2010/main" val="511391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60666" y="2476500"/>
            <a:ext cx="4070667" cy="1905000"/>
          </a:xfrm>
        </p:spPr>
        <p:txBody>
          <a:bodyPr>
            <a:normAutofit/>
          </a:bodyPr>
          <a:lstStyle/>
          <a:p>
            <a:r>
              <a:rPr lang="fr-CH" sz="3500" dirty="0"/>
              <a:t>Démonstration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4953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AD926-3940-4285-8A3D-EED7E597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 : 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90558A-49BC-45CA-9BD6-C0000D3F4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3000" dirty="0"/>
              <a:t>Possibilité de modifier / supprimer ses évaluations</a:t>
            </a:r>
          </a:p>
          <a:p>
            <a:r>
              <a:rPr lang="fr-CH" sz="3000" dirty="0"/>
              <a:t>Impossibilité d’évaluer sa propre annonce</a:t>
            </a:r>
          </a:p>
          <a:p>
            <a:r>
              <a:rPr lang="fr-CH" sz="3000" dirty="0"/>
              <a:t>Envoie d’un email lors de la validation / suppression</a:t>
            </a:r>
          </a:p>
          <a:p>
            <a:r>
              <a:rPr lang="fr-CH" sz="3000" dirty="0"/>
              <a:t>Système de pagination pour la page d’administration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DC5DD1-B7EB-42A1-8EED-6197E649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604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Direct </a:t>
            </a:r>
            <a:r>
              <a:rPr lang="fr-CH" dirty="0" err="1"/>
              <a:t>Prod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Romain Peretti</a:t>
            </a:r>
          </a:p>
          <a:p>
            <a:r>
              <a:rPr lang="fr-CH" dirty="0"/>
              <a:t>IDA-P4A – Atelier Support</a:t>
            </a:r>
          </a:p>
          <a:p>
            <a:r>
              <a:rPr lang="fr-CH" dirty="0"/>
              <a:t>03.06.2019</a:t>
            </a:r>
          </a:p>
        </p:txBody>
      </p:sp>
    </p:spTree>
    <p:extLst>
      <p:ext uri="{BB962C8B-B14F-4D97-AF65-F5344CB8AC3E}">
        <p14:creationId xmlns:p14="http://schemas.microsoft.com/office/powerpoint/2010/main" val="1680331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3500" dirty="0"/>
              <a:t>Conclusion : Bilan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3000" dirty="0"/>
              <a:t>Création d’un projet </a:t>
            </a:r>
            <a:r>
              <a:rPr lang="fr-CH" sz="2500" dirty="0"/>
              <a:t>« </a:t>
            </a:r>
            <a:r>
              <a:rPr lang="fr-CH" dirty="0" err="1"/>
              <a:t>From</a:t>
            </a:r>
            <a:r>
              <a:rPr lang="fr-CH" dirty="0"/>
              <a:t> Scratch </a:t>
            </a:r>
            <a:r>
              <a:rPr lang="fr-CH" sz="2500" dirty="0"/>
              <a:t>»</a:t>
            </a:r>
          </a:p>
          <a:p>
            <a:r>
              <a:rPr lang="fr-CH" sz="3000" dirty="0"/>
              <a:t>Implémenter un site en MVC</a:t>
            </a:r>
          </a:p>
          <a:p>
            <a:r>
              <a:rPr lang="fr-CH" sz="3000" dirty="0"/>
              <a:t>Utilisation de Bootstrap</a:t>
            </a:r>
          </a:p>
          <a:p>
            <a:r>
              <a:rPr lang="fr-CH" sz="3000" dirty="0"/>
              <a:t>Gestion de son temps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3255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05359" y="2476500"/>
            <a:ext cx="2381282" cy="1905000"/>
          </a:xfrm>
        </p:spPr>
        <p:txBody>
          <a:bodyPr/>
          <a:lstStyle/>
          <a:p>
            <a:r>
              <a:rPr lang="fr-CH" dirty="0"/>
              <a:t>Questions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21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7286641" y="3152001"/>
            <a:ext cx="4347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3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296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3064E-16 -6.33174E-17 C 1.63064E-16 -0.0331 -0.02695 -0.05995 -0.06003 -0.05995 C -0.09896 -0.05995 -0.11302 -0.03009 -0.11901 -0.01204 L -0.125 0.01204 C -0.13099 0.03009 -0.14596 0.05995 -0.18997 0.05995 C -0.21797 0.05995 -0.25 0.0331 -0.25 -6.33174E-17 C -0.25 -0.0331 -0.21797 -0.05995 -0.18997 -0.05995 C -0.14596 -0.05995 -0.13099 -0.03009 -0.125 -0.01204 L -0.11901 0.01204 C -0.11302 0.03009 -0.09896 0.05995 -0.06003 0.05995 C -0.02695 0.05995 1.63064E-16 0.0331 1.63064E-16 -6.33174E-17 Z " pathEditMode="relative" rAng="10800000" ptsTypes="AAAAAAAAAAA"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22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486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CH" sz="3500" dirty="0"/>
              <a:t>Préambule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CH" sz="3000" dirty="0"/>
              <a:t>Introduction</a:t>
            </a:r>
          </a:p>
          <a:p>
            <a:r>
              <a:rPr lang="fr-CH" sz="3000" dirty="0"/>
              <a:t>Spécificités</a:t>
            </a:r>
          </a:p>
          <a:p>
            <a:r>
              <a:rPr lang="fr-CH" sz="3000" dirty="0"/>
              <a:t>Analyse</a:t>
            </a:r>
          </a:p>
          <a:p>
            <a:r>
              <a:rPr lang="fr-CH" sz="3000" dirty="0"/>
              <a:t>Réalisation</a:t>
            </a:r>
          </a:p>
          <a:p>
            <a:r>
              <a:rPr lang="fr-CH" sz="3000" dirty="0"/>
              <a:t>plannings</a:t>
            </a:r>
          </a:p>
          <a:p>
            <a:r>
              <a:rPr lang="fr-CH" sz="3000" dirty="0"/>
              <a:t>Démonstration</a:t>
            </a:r>
          </a:p>
          <a:p>
            <a:r>
              <a:rPr lang="fr-CH" sz="3000" dirty="0"/>
              <a:t>Conclusion</a:t>
            </a:r>
          </a:p>
          <a:p>
            <a:r>
              <a:rPr lang="fr-CH" sz="3000" dirty="0"/>
              <a:t>Questions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529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3500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3000" dirty="0"/>
              <a:t>Réalisation d’une plateforme d’annonces de produits de consommation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138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3500" dirty="0"/>
              <a:t>Cahier des charges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3000" dirty="0"/>
              <a:t>Application WEB</a:t>
            </a:r>
          </a:p>
          <a:p>
            <a:r>
              <a:rPr lang="fr-CH" sz="3000" dirty="0"/>
              <a:t>CRUD sur les annonces</a:t>
            </a:r>
          </a:p>
          <a:p>
            <a:r>
              <a:rPr lang="fr-CH" sz="3000" dirty="0"/>
              <a:t>Évaluation des annonces</a:t>
            </a:r>
          </a:p>
          <a:p>
            <a:r>
              <a:rPr lang="fr-CH" sz="3000" dirty="0"/>
              <a:t>Validation des annonces</a:t>
            </a:r>
          </a:p>
          <a:p>
            <a:r>
              <a:rPr lang="fr-CH" sz="3000" dirty="0"/>
              <a:t>Gestion des privilèges</a:t>
            </a:r>
          </a:p>
          <a:p>
            <a:endParaRPr lang="fr-CH" sz="3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879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3500" dirty="0"/>
              <a:t>Spécificités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2666998"/>
            <a:ext cx="9905998" cy="3581402"/>
          </a:xfrm>
        </p:spPr>
        <p:txBody>
          <a:bodyPr numCol="2">
            <a:noAutofit/>
          </a:bodyPr>
          <a:lstStyle/>
          <a:p>
            <a:r>
              <a:rPr lang="fr-CH" sz="3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Utilisation de</a:t>
            </a:r>
          </a:p>
          <a:p>
            <a:pPr lvl="1"/>
            <a:r>
              <a:rPr lang="fr-CH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</a:p>
          <a:p>
            <a:pPr lvl="1"/>
            <a:r>
              <a:rPr lang="fr-CH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</a:t>
            </a:r>
          </a:p>
          <a:p>
            <a:pPr lvl="1"/>
            <a:r>
              <a:rPr lang="fr-CH" sz="28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endParaRPr lang="fr-CH" sz="28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CH" sz="28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  <a:endParaRPr lang="fr-CH" sz="28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CH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</a:p>
          <a:p>
            <a:r>
              <a:rPr lang="fr-CH" sz="3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</a:p>
          <a:p>
            <a:pPr lvl="1"/>
            <a:r>
              <a:rPr lang="fr-CH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</a:t>
            </a:r>
          </a:p>
          <a:p>
            <a:endParaRPr lang="fr-CH" sz="30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412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3500" dirty="0"/>
              <a:t>analyse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2666999"/>
            <a:ext cx="10123618" cy="3124201"/>
          </a:xfrm>
        </p:spPr>
        <p:txBody>
          <a:bodyPr numCol="1" spcCol="0">
            <a:normAutofit/>
          </a:bodyPr>
          <a:lstStyle/>
          <a:p>
            <a:pPr lvl="1"/>
            <a:r>
              <a:rPr lang="fr-FR" sz="3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existe trois niveaux d’habilitation</a:t>
            </a:r>
          </a:p>
          <a:p>
            <a:pPr lvl="2"/>
            <a:r>
              <a:rPr lang="fr-FR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Visiteur</a:t>
            </a:r>
          </a:p>
          <a:p>
            <a:pPr lvl="2"/>
            <a:r>
              <a:rPr lang="fr-CH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Utilisateur connecté</a:t>
            </a:r>
          </a:p>
          <a:p>
            <a:pPr lvl="2"/>
            <a:r>
              <a:rPr lang="fr-CH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204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DDCA1-8D99-45F0-9F06-EB6E49EB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: Visiteur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6CA8D0-7B8F-44DC-8A79-2F33FFB5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3000" dirty="0"/>
              <a:t>L’utilisateur pourra :</a:t>
            </a:r>
          </a:p>
          <a:p>
            <a:pPr lvl="1"/>
            <a:r>
              <a:rPr lang="fr-CH" sz="2800" dirty="0"/>
              <a:t>Voir les annonces</a:t>
            </a:r>
          </a:p>
          <a:p>
            <a:pPr lvl="1"/>
            <a:r>
              <a:rPr lang="fr-CH" sz="2800" dirty="0"/>
              <a:t>Rechercher des annonces</a:t>
            </a:r>
          </a:p>
          <a:p>
            <a:pPr lvl="1"/>
            <a:r>
              <a:rPr lang="fr-CH" sz="2800" dirty="0"/>
              <a:t>Voir les détails d’une annonce</a:t>
            </a:r>
          </a:p>
          <a:p>
            <a:pPr lvl="1"/>
            <a:r>
              <a:rPr lang="fr-CH" sz="2800" dirty="0"/>
              <a:t>S’inscrire / Se connecter</a:t>
            </a:r>
          </a:p>
          <a:p>
            <a:pPr lvl="1"/>
            <a:endParaRPr lang="fr-CH" sz="19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2D3B18-CB26-430E-9A7E-8F1B7C69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199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DDCA1-8D99-45F0-9F06-EB6E49EB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: utilisateur connecté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6CA8D0-7B8F-44DC-8A79-2F33FFB5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Créer une annonce</a:t>
            </a:r>
          </a:p>
          <a:p>
            <a:r>
              <a:rPr lang="fr-CH" sz="2800" dirty="0"/>
              <a:t>Modifier / supprimer ses annonces</a:t>
            </a:r>
          </a:p>
          <a:p>
            <a:r>
              <a:rPr lang="fr-CH" sz="2800" dirty="0"/>
              <a:t>Évaluer une annonce</a:t>
            </a:r>
          </a:p>
          <a:p>
            <a:r>
              <a:rPr lang="fr-CH" sz="2800" dirty="0"/>
              <a:t>Voir son profil</a:t>
            </a:r>
          </a:p>
          <a:p>
            <a:r>
              <a:rPr lang="fr-CH" sz="2800" dirty="0"/>
              <a:t>Se déconnecter</a:t>
            </a:r>
          </a:p>
          <a:p>
            <a:endParaRPr lang="fr-CH" sz="21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2D3B18-CB26-430E-9A7E-8F1B7C69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2991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449</TotalTime>
  <Words>407</Words>
  <Application>Microsoft Office PowerPoint</Application>
  <PresentationFormat>Grand écran</PresentationFormat>
  <Paragraphs>124</Paragraphs>
  <Slides>22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Century Gothic</vt:lpstr>
      <vt:lpstr>Maillage</vt:lpstr>
      <vt:lpstr>Présentation PowerPoint</vt:lpstr>
      <vt:lpstr>Direct Prod</vt:lpstr>
      <vt:lpstr>Préambule</vt:lpstr>
      <vt:lpstr>Introduction</vt:lpstr>
      <vt:lpstr>Cahier des charges</vt:lpstr>
      <vt:lpstr>Spécificités</vt:lpstr>
      <vt:lpstr>analyse</vt:lpstr>
      <vt:lpstr>Analyse : Visiteur</vt:lpstr>
      <vt:lpstr>Analyse : utilisateur connecté</vt:lpstr>
      <vt:lpstr>Analyse : Administrateur</vt:lpstr>
      <vt:lpstr>Base de données</vt:lpstr>
      <vt:lpstr>Réalisation</vt:lpstr>
      <vt:lpstr>Modèle</vt:lpstr>
      <vt:lpstr>Contrôleur</vt:lpstr>
      <vt:lpstr>Vue</vt:lpstr>
      <vt:lpstr>Réalisation : Planning prévisionnel</vt:lpstr>
      <vt:lpstr>Réalisation : Planning effectif</vt:lpstr>
      <vt:lpstr>Démonstration</vt:lpstr>
      <vt:lpstr>Conclusion : Améliorations</vt:lpstr>
      <vt:lpstr>Conclusion : Bilan</vt:lpstr>
      <vt:lpstr>Questions</vt:lpstr>
      <vt:lpstr>Présentation PowerPoint</vt:lpstr>
    </vt:vector>
  </TitlesOfParts>
  <Company>CFPT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PERETTI ROMAIN</dc:creator>
  <cp:lastModifiedBy>Romain Peretti</cp:lastModifiedBy>
  <cp:revision>33</cp:revision>
  <dcterms:created xsi:type="dcterms:W3CDTF">2019-03-26T14:37:23Z</dcterms:created>
  <dcterms:modified xsi:type="dcterms:W3CDTF">2019-06-11T14:48:51Z</dcterms:modified>
</cp:coreProperties>
</file>