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81" r:id="rId6"/>
    <p:sldId id="282" r:id="rId7"/>
    <p:sldId id="283" r:id="rId8"/>
    <p:sldId id="284" r:id="rId9"/>
    <p:sldId id="285" r:id="rId10"/>
    <p:sldId id="288" r:id="rId11"/>
    <p:sldId id="287" r:id="rId12"/>
    <p:sldId id="286" r:id="rId13"/>
    <p:sldId id="289" r:id="rId14"/>
    <p:sldId id="290" r:id="rId15"/>
    <p:sldId id="277" r:id="rId16"/>
  </p:sldIdLst>
  <p:sldSz cx="12192000" cy="6858000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bril Fatface" panose="020B0604020202020204" charset="0"/>
      <p:regular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02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3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3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34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79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016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8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24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90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86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5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6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24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239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19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0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2311879"/>
            <a:ext cx="6796800" cy="21982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Wifi </a:t>
            </a:r>
            <a:r>
              <a:rPr lang="en" sz="5000" dirty="0" smtClean="0"/>
              <a:t>From time to Time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dirty="0" smtClean="0"/>
              <a:t>Muhamad Aldy Nugroho 		3122600020</a:t>
            </a:r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/>
              <a:t>Pengeritan Wi-fi </a:t>
            </a:r>
            <a:r>
              <a:rPr lang="en-US" dirty="0" smtClean="0"/>
              <a:t>802.11g 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26184" y="1803899"/>
            <a:ext cx="9755100" cy="38205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Wi-Fi 802.11g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evolusi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Wi-Fi 802.11b.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 2.4 GHz yang </a:t>
            </a:r>
            <a:r>
              <a:rPr lang="en-US" sz="1600" dirty="0" err="1"/>
              <a:t>sama</a:t>
            </a:r>
            <a:r>
              <a:rPr lang="en-US" sz="1600" dirty="0"/>
              <a:t>, Wi-Fi 802.11g </a:t>
            </a:r>
            <a:r>
              <a:rPr lang="en-US" sz="1600" dirty="0" err="1"/>
              <a:t>menawarkan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transfer data,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54 Mbps.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cakupannya</a:t>
            </a:r>
            <a:r>
              <a:rPr lang="en-US" sz="1600" dirty="0"/>
              <a:t> </a:t>
            </a:r>
            <a:r>
              <a:rPr lang="en-US" sz="1600" dirty="0" err="1"/>
              <a:t>serupa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Wi-Fi 802.11b, </a:t>
            </a:r>
            <a:r>
              <a:rPr lang="en-US" sz="1600" dirty="0" err="1"/>
              <a:t>evolusi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mentransfer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Standar</a:t>
            </a:r>
            <a:r>
              <a:rPr lang="en-US" sz="1600" dirty="0" smtClean="0"/>
              <a:t> </a:t>
            </a:r>
            <a:r>
              <a:rPr lang="en-US" sz="1600" dirty="0"/>
              <a:t>Wi-Fi 802.11g </a:t>
            </a:r>
            <a:r>
              <a:rPr lang="en-US" sz="1600" dirty="0" err="1"/>
              <a:t>menyeimbangkan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, </a:t>
            </a:r>
            <a:r>
              <a:rPr lang="en-US" sz="1600" dirty="0" err="1"/>
              <a:t>membuatnya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yang </a:t>
            </a:r>
            <a:r>
              <a:rPr lang="en-US" sz="1600" dirty="0" err="1"/>
              <a:t>populer</a:t>
            </a:r>
            <a:r>
              <a:rPr lang="en-US" sz="1600" dirty="0"/>
              <a:t> di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tangga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perkantoran</a:t>
            </a:r>
            <a:r>
              <a:rPr lang="en-US" sz="1600" dirty="0"/>
              <a:t>.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menggabungkan</a:t>
            </a:r>
            <a:r>
              <a:rPr lang="en-US" sz="1600" dirty="0"/>
              <a:t> </a:t>
            </a:r>
            <a:r>
              <a:rPr lang="en-US" sz="1600" dirty="0" err="1"/>
              <a:t>keunggulan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yang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Wi-Fi 802.11b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transfer data.</a:t>
            </a:r>
          </a:p>
        </p:txBody>
      </p:sp>
    </p:spTree>
    <p:extLst>
      <p:ext uri="{BB962C8B-B14F-4D97-AF65-F5344CB8AC3E}">
        <p14:creationId xmlns:p14="http://schemas.microsoft.com/office/powerpoint/2010/main" val="23368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 smtClean="0"/>
              <a:t>Pengertian mengenai Wi-fi n </a:t>
            </a:r>
            <a:r>
              <a:rPr lang="en" sz="2100" dirty="0" smtClean="0">
                <a:solidFill>
                  <a:schemeClr val="accent1"/>
                </a:solidFill>
              </a:rPr>
              <a:t>&lt;/</a:t>
            </a:r>
            <a:r>
              <a:rPr lang="en" sz="2100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Wi-fi </a:t>
            </a:r>
            <a:r>
              <a:rPr lang="en-US" sz="5800" dirty="0" smtClean="0"/>
              <a:t>n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63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/>
              <a:t>Pengeritan Wi-fi </a:t>
            </a:r>
            <a:r>
              <a:rPr lang="en-US" dirty="0" smtClean="0"/>
              <a:t>802.11n 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26184" y="1803899"/>
            <a:ext cx="9755100" cy="38205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 smtClean="0"/>
              <a:t>	Wi-Fi </a:t>
            </a:r>
            <a:r>
              <a:rPr lang="en-US" sz="1600" dirty="0"/>
              <a:t>802.11n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Wi-Fi yang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,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2.4 GHz </a:t>
            </a:r>
            <a:r>
              <a:rPr lang="en-US" sz="1600" dirty="0" err="1"/>
              <a:t>dan</a:t>
            </a:r>
            <a:r>
              <a:rPr lang="en-US" sz="1600" dirty="0"/>
              <a:t> 5 GHz.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transfer data </a:t>
            </a:r>
            <a:r>
              <a:rPr lang="en-US" sz="1600" dirty="0" err="1"/>
              <a:t>hingga</a:t>
            </a:r>
            <a:r>
              <a:rPr lang="en-US" sz="1600" dirty="0"/>
              <a:t> 600 Mbps,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andal</a:t>
            </a:r>
            <a:r>
              <a:rPr lang="en-US" sz="1600" dirty="0"/>
              <a:t>, </a:t>
            </a:r>
            <a:r>
              <a:rPr lang="en-US" sz="1600" dirty="0" err="1"/>
              <a:t>sambil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area </a:t>
            </a:r>
            <a:r>
              <a:rPr lang="en-US" sz="1600" dirty="0" err="1"/>
              <a:t>jaringan</a:t>
            </a:r>
            <a:r>
              <a:rPr lang="en-US" sz="1600" dirty="0"/>
              <a:t>, </a:t>
            </a:r>
            <a:r>
              <a:rPr lang="en-US" sz="1600" dirty="0" err="1"/>
              <a:t>cocok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tangga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perkantoran</a:t>
            </a:r>
            <a:r>
              <a:rPr lang="en-US" sz="1600" dirty="0"/>
              <a:t> yang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konektivitas</a:t>
            </a:r>
            <a:r>
              <a:rPr lang="en-US" sz="1600" dirty="0"/>
              <a:t> yang </a:t>
            </a:r>
            <a:r>
              <a:rPr lang="en-US" sz="1600" dirty="0" err="1"/>
              <a:t>handal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area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. </a:t>
            </a:r>
            <a:r>
              <a:rPr lang="en-US" sz="1600" dirty="0" err="1"/>
              <a:t>Keunggulan</a:t>
            </a:r>
            <a:r>
              <a:rPr lang="en-US" sz="1600" dirty="0"/>
              <a:t> </a:t>
            </a:r>
            <a:r>
              <a:rPr lang="en-US" sz="1600" dirty="0" err="1"/>
              <a:t>utamanya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dukungan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5 GHz,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interferensi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menjadikannya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Wi-Fi yang </a:t>
            </a:r>
            <a:r>
              <a:rPr lang="en-US" sz="1600" dirty="0" err="1"/>
              <a:t>dominan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populer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80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 smtClean="0"/>
              <a:t>Pembahasan mengenai masa depan Wi-fi </a:t>
            </a:r>
            <a:r>
              <a:rPr lang="en" sz="2100" dirty="0" smtClean="0">
                <a:solidFill>
                  <a:schemeClr val="accent1"/>
                </a:solidFill>
              </a:rPr>
              <a:t>&lt;/</a:t>
            </a:r>
            <a:r>
              <a:rPr lang="en" sz="2100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The future of Wi-fi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Roboto Mono"/>
              </a:rPr>
              <a:t>6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59312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/>
              <a:t>Pengeritan Wi-fi </a:t>
            </a:r>
            <a:r>
              <a:rPr lang="en-US" dirty="0" smtClean="0"/>
              <a:t>802.11ax 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26184" y="1803899"/>
            <a:ext cx="9755100" cy="38205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 smtClean="0"/>
              <a:t>	Wi-Fi </a:t>
            </a:r>
            <a:r>
              <a:rPr lang="en-US" sz="1600" dirty="0"/>
              <a:t>6 (802.11ax) </a:t>
            </a:r>
            <a:r>
              <a:rPr lang="en-US" sz="1600" dirty="0" err="1"/>
              <a:t>memperkenalkan</a:t>
            </a:r>
            <a:r>
              <a:rPr lang="en-US" sz="1600" dirty="0"/>
              <a:t> era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Wi-Fi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menawarkan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spektrum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mengatasi</a:t>
            </a:r>
            <a:r>
              <a:rPr lang="en-US" sz="1600" dirty="0"/>
              <a:t> </a:t>
            </a:r>
            <a:r>
              <a:rPr lang="en-US" sz="1600" dirty="0" err="1"/>
              <a:t>tantangan</a:t>
            </a:r>
            <a:r>
              <a:rPr lang="en-US" sz="1600" dirty="0"/>
              <a:t> </a:t>
            </a:r>
            <a:r>
              <a:rPr lang="en-US" sz="1600" dirty="0" err="1"/>
              <a:t>kepadatan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yang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, </a:t>
            </a:r>
            <a:r>
              <a:rPr lang="en-US" sz="1600" dirty="0" err="1"/>
              <a:t>WiFi</a:t>
            </a:r>
            <a:r>
              <a:rPr lang="en-US" sz="1600" dirty="0"/>
              <a:t> 6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koneksi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stabil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yang </a:t>
            </a:r>
            <a:r>
              <a:rPr lang="en-US" sz="1600" dirty="0" err="1"/>
              <a:t>padat</a:t>
            </a:r>
            <a:r>
              <a:rPr lang="en-US" sz="1600" dirty="0"/>
              <a:t>. </a:t>
            </a:r>
            <a:r>
              <a:rPr lang="en-US" sz="1600" dirty="0" err="1"/>
              <a:t>Sementara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WiFi</a:t>
            </a:r>
            <a:r>
              <a:rPr lang="en-US" sz="1600" dirty="0"/>
              <a:t> 7,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, </a:t>
            </a:r>
            <a:r>
              <a:rPr lang="en-US" sz="1600" dirty="0" err="1"/>
              <a:t>dijanjikan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canggih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, </a:t>
            </a:r>
            <a:r>
              <a:rPr lang="en-US" sz="1600" dirty="0" err="1"/>
              <a:t>memperluas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nirkabel</a:t>
            </a:r>
            <a:r>
              <a:rPr lang="en-US" sz="1600" dirty="0"/>
              <a:t>.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utamanya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Wi-Fi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berkembang</a:t>
            </a:r>
            <a:r>
              <a:rPr lang="en-US" sz="1600" dirty="0"/>
              <a:t>,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6 yang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dominan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7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pandangan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masa </a:t>
            </a:r>
            <a:r>
              <a:rPr lang="en-US" sz="1600" dirty="0" err="1"/>
              <a:t>depan</a:t>
            </a:r>
            <a:r>
              <a:rPr lang="en-US" sz="1600" dirty="0"/>
              <a:t>, </a:t>
            </a:r>
            <a:r>
              <a:rPr lang="en-US" sz="1600" dirty="0" err="1"/>
              <a:t>memperkenalkan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yang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paradigma</a:t>
            </a:r>
            <a:r>
              <a:rPr lang="en-US" sz="1600" dirty="0"/>
              <a:t> </a:t>
            </a:r>
            <a:r>
              <a:rPr lang="en-US" sz="1600" dirty="0" err="1"/>
              <a:t>konektivitas</a:t>
            </a:r>
            <a:r>
              <a:rPr lang="en-US" sz="1600" dirty="0"/>
              <a:t> </a:t>
            </a:r>
            <a:r>
              <a:rPr lang="en-US" sz="1600" dirty="0" err="1"/>
              <a:t>nirkabel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64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855" name="Google Shape;855;p43"/>
          <p:cNvSpPr/>
          <p:nvPr/>
        </p:nvSpPr>
        <p:spPr>
          <a:xfrm>
            <a:off x="8281390" y="41716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43"/>
          <p:cNvGrpSpPr/>
          <p:nvPr/>
        </p:nvGrpSpPr>
        <p:grpSpPr>
          <a:xfrm>
            <a:off x="8814493" y="4162001"/>
            <a:ext cx="411849" cy="411917"/>
            <a:chOff x="5162200" y="4097750"/>
            <a:chExt cx="338385" cy="338414"/>
          </a:xfrm>
        </p:grpSpPr>
        <p:sp>
          <p:nvSpPr>
            <p:cNvPr id="857" name="Google Shape;857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43"/>
          <p:cNvSpPr/>
          <p:nvPr/>
        </p:nvSpPr>
        <p:spPr>
          <a:xfrm>
            <a:off x="7548500" y="42130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900" y="28620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Muhamad Aldy Nugroho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3122600020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 D4 IT 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	Pendahuluan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	Wi-fi B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	Wi-fi A</a:t>
            </a:r>
            <a:endParaRPr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	Wi-fi G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	Wi-fi N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The future of wi-fi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 smtClean="0"/>
              <a:t>Pengertian mengenai Wi-fi </a:t>
            </a:r>
            <a:r>
              <a:rPr lang="en" sz="2100" dirty="0" smtClean="0">
                <a:solidFill>
                  <a:schemeClr val="accent1"/>
                </a:solidFill>
              </a:rPr>
              <a:t>&lt;/</a:t>
            </a:r>
            <a:r>
              <a:rPr lang="en" sz="2100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PENDAHULUAN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Pengeritan Wi-fi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26184" y="1803899"/>
            <a:ext cx="9755100" cy="38205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-US" dirty="0"/>
              <a:t>Wi-Fi,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"Wireless Fidelity,"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. </a:t>
            </a:r>
            <a:r>
              <a:rPr lang="en-US" dirty="0" err="1"/>
              <a:t>Teknologi</a:t>
            </a:r>
            <a:r>
              <a:rPr lang="en-US" dirty="0"/>
              <a:t> Wi-Fi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radio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data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2100"/>
              </a:spcAft>
            </a:pPr>
            <a:r>
              <a:rPr lang="en-US" dirty="0" err="1" smtClean="0"/>
              <a:t>Wi-fi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r>
              <a:rPr lang="en-US" dirty="0" smtClean="0"/>
              <a:t> yang </a:t>
            </a:r>
            <a:r>
              <a:rPr lang="en-US" dirty="0" err="1" smtClean="0"/>
              <a:t>sanga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,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konektivitas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 smtClean="0"/>
              <a:t>Pengertian mengenai Wi-fi a </a:t>
            </a:r>
            <a:r>
              <a:rPr lang="en" sz="2100" dirty="0" smtClean="0">
                <a:solidFill>
                  <a:schemeClr val="accent1"/>
                </a:solidFill>
              </a:rPr>
              <a:t>&lt;/</a:t>
            </a:r>
            <a:r>
              <a:rPr lang="en" sz="2100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Wi-fi </a:t>
            </a:r>
            <a:r>
              <a:rPr lang="en" sz="5800" dirty="0" smtClean="0"/>
              <a:t>a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2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951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/>
              <a:t>Pengeritan Wi-fi </a:t>
            </a:r>
            <a:r>
              <a:rPr lang="en-US" dirty="0"/>
              <a:t>802.11a 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26184" y="1803899"/>
            <a:ext cx="9755100" cy="38205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-US" sz="1600" dirty="0"/>
              <a:t>Wi-Fi 802.11a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Wi-Fi yang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kali,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5 GHz.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transfer data </a:t>
            </a:r>
            <a:r>
              <a:rPr lang="en-US" sz="1600" dirty="0" err="1"/>
              <a:t>hingga</a:t>
            </a:r>
            <a:r>
              <a:rPr lang="en-US" sz="1600" dirty="0"/>
              <a:t> 54 Mbps, Wi-Fi 802.11a </a:t>
            </a:r>
            <a:r>
              <a:rPr lang="en-US" sz="1600" dirty="0" err="1"/>
              <a:t>menonjolkan</a:t>
            </a:r>
            <a:r>
              <a:rPr lang="en-US" sz="1600" dirty="0"/>
              <a:t> </a:t>
            </a:r>
            <a:r>
              <a:rPr lang="en-US" sz="1600" dirty="0" err="1"/>
              <a:t>dirinya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, </a:t>
            </a:r>
            <a:r>
              <a:rPr lang="en-US" sz="1600" dirty="0" err="1"/>
              <a:t>menjadikannya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yang </a:t>
            </a:r>
            <a:r>
              <a:rPr lang="en-US" sz="1600" dirty="0" err="1"/>
              <a:t>cocok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di mana </a:t>
            </a:r>
            <a:r>
              <a:rPr lang="en-US" sz="1600" dirty="0" err="1"/>
              <a:t>kecepatan</a:t>
            </a:r>
            <a:r>
              <a:rPr lang="en-US" sz="1600" dirty="0"/>
              <a:t> transfer data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prioritas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.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demikian</a:t>
            </a:r>
            <a:r>
              <a:rPr lang="en-US" sz="1600" dirty="0"/>
              <a:t>, </a:t>
            </a:r>
            <a:r>
              <a:rPr lang="en-US" sz="1600" dirty="0" err="1"/>
              <a:t>perangkat</a:t>
            </a:r>
            <a:r>
              <a:rPr lang="en-US" sz="1600" dirty="0"/>
              <a:t> yang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terbatas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802.11b,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gelombang</a:t>
            </a:r>
            <a:r>
              <a:rPr lang="en-US" sz="1600" dirty="0"/>
              <a:t> radio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5 GHz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tembus</a:t>
            </a:r>
            <a:r>
              <a:rPr lang="en-US" sz="1600" dirty="0"/>
              <a:t> </a:t>
            </a:r>
            <a:r>
              <a:rPr lang="en-US" sz="1600" dirty="0" err="1"/>
              <a:t>dinding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di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interferensi</a:t>
            </a:r>
            <a:r>
              <a:rPr lang="en-US" sz="1600" dirty="0"/>
              <a:t> </a:t>
            </a:r>
            <a:r>
              <a:rPr lang="en-US" sz="1600" dirty="0" err="1"/>
              <a:t>nirkabel</a:t>
            </a:r>
            <a:r>
              <a:rPr lang="en-US" sz="1600" dirty="0"/>
              <a:t> minimal, Wi-Fi 802.11a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di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, di mana </a:t>
            </a:r>
            <a:r>
              <a:rPr lang="en-US" sz="1600" dirty="0" err="1"/>
              <a:t>kinerja</a:t>
            </a:r>
            <a:r>
              <a:rPr lang="en-US" sz="1600" dirty="0"/>
              <a:t> yang optimal </a:t>
            </a:r>
            <a:r>
              <a:rPr lang="en-US" sz="1600" dirty="0" err="1"/>
              <a:t>seringkali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diutamakan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area yang </a:t>
            </a:r>
            <a:r>
              <a:rPr lang="en-US" sz="1600" dirty="0" err="1"/>
              <a:t>luas</a:t>
            </a:r>
            <a:r>
              <a:rPr lang="en-US" sz="1600" dirty="0"/>
              <a:t>.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Wi-Fi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, 802.11a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sejarah</a:t>
            </a:r>
            <a:r>
              <a:rPr lang="en-US" sz="1600" dirty="0"/>
              <a:t> </a:t>
            </a:r>
            <a:r>
              <a:rPr lang="en-US" sz="1600" dirty="0" err="1"/>
              <a:t>perkembangan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smtClean="0"/>
              <a:t>Wi-Fi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870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 smtClean="0"/>
              <a:t>Pengertian mengenai Wi-fi b </a:t>
            </a:r>
            <a:r>
              <a:rPr lang="en" sz="2100" dirty="0" smtClean="0">
                <a:solidFill>
                  <a:schemeClr val="accent1"/>
                </a:solidFill>
              </a:rPr>
              <a:t>&lt;/</a:t>
            </a:r>
            <a:r>
              <a:rPr lang="en" sz="2100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Wi-fi </a:t>
            </a:r>
            <a:r>
              <a:rPr lang="en-US" sz="5800" dirty="0" smtClean="0"/>
              <a:t>b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8711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/>
              <a:t>Pengeritan Wi-fi </a:t>
            </a:r>
            <a:r>
              <a:rPr lang="en-US" dirty="0" smtClean="0"/>
              <a:t>802.11b 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26184" y="1803899"/>
            <a:ext cx="9755100" cy="38205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-US" sz="1600" dirty="0"/>
              <a:t>Wi-Fi 802.11b,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perkembangan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Wi-Fi, </a:t>
            </a:r>
            <a:r>
              <a:rPr lang="en-US" sz="1600" dirty="0" err="1"/>
              <a:t>beroperasi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2.4 GHz.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transfer data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11 Mbps,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menonjolkan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Wi-Fi 802.11a. </a:t>
            </a:r>
            <a:r>
              <a:rPr lang="en-US" sz="1600" dirty="0" err="1"/>
              <a:t>Frekuensi</a:t>
            </a:r>
            <a:r>
              <a:rPr lang="en-US" sz="1600" dirty="0"/>
              <a:t> 2.4 GHz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menembus</a:t>
            </a:r>
            <a:r>
              <a:rPr lang="en-US" sz="1600" dirty="0"/>
              <a:t> </a:t>
            </a:r>
            <a:r>
              <a:rPr lang="en-US" sz="1600" dirty="0" err="1"/>
              <a:t>dinding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area. </a:t>
            </a:r>
            <a:r>
              <a:rPr lang="en-US" sz="1600" dirty="0" err="1"/>
              <a:t>WiFi</a:t>
            </a:r>
            <a:r>
              <a:rPr lang="en-US" sz="1600" dirty="0"/>
              <a:t> 802.11b </a:t>
            </a:r>
            <a:r>
              <a:rPr lang="en-US" sz="1600" dirty="0" err="1"/>
              <a:t>seringkali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di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tangga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kemampuannya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konektivitas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diandalkan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yang </a:t>
            </a:r>
            <a:r>
              <a:rPr lang="en-US" sz="1600" dirty="0" err="1"/>
              <a:t>memadai</a:t>
            </a:r>
            <a:r>
              <a:rPr lang="en-US" sz="1600" dirty="0"/>
              <a:t>.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pengorbanan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keuntungan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, </a:t>
            </a:r>
            <a:r>
              <a:rPr lang="en-US" sz="1600" dirty="0" err="1"/>
              <a:t>menjadikannya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yang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skenario</a:t>
            </a:r>
            <a:r>
              <a:rPr lang="en-US" sz="1600" dirty="0"/>
              <a:t> di mana </a:t>
            </a:r>
            <a:r>
              <a:rPr lang="en-US" sz="1600" dirty="0" err="1"/>
              <a:t>kinerja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di </a:t>
            </a:r>
            <a:r>
              <a:rPr lang="en-US" sz="1600" dirty="0" err="1"/>
              <a:t>lingkungan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diutamakan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transfer data </a:t>
            </a:r>
            <a:r>
              <a:rPr lang="en-US" sz="1600" dirty="0" err="1"/>
              <a:t>tinggi</a:t>
            </a:r>
            <a:r>
              <a:rPr lang="en-US" sz="1600" dirty="0"/>
              <a:t>.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Wi-Fi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menggantikannya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, 802.11b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peran</a:t>
            </a:r>
            <a:r>
              <a:rPr lang="en-US" sz="1600" dirty="0"/>
              <a:t> </a:t>
            </a:r>
            <a:r>
              <a:rPr lang="en-US" sz="1600" dirty="0" err="1"/>
              <a:t>sejarah</a:t>
            </a:r>
            <a:r>
              <a:rPr lang="en-US" sz="1600" dirty="0"/>
              <a:t> yang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evolusi</a:t>
            </a:r>
            <a:r>
              <a:rPr lang="en-US" sz="1600" dirty="0"/>
              <a:t> </a:t>
            </a:r>
            <a:r>
              <a:rPr lang="en-US" sz="1600" dirty="0" err="1"/>
              <a:t>konektivitas</a:t>
            </a:r>
            <a:r>
              <a:rPr lang="en-US" sz="1600" dirty="0"/>
              <a:t> </a:t>
            </a:r>
            <a:r>
              <a:rPr lang="en-US" sz="1600" dirty="0" err="1"/>
              <a:t>nirkabel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598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 smtClean="0"/>
              <a:t>Pengertian mengenai Wi-fi g </a:t>
            </a:r>
            <a:r>
              <a:rPr lang="en" sz="2100" dirty="0" smtClean="0">
                <a:solidFill>
                  <a:schemeClr val="accent1"/>
                </a:solidFill>
              </a:rPr>
              <a:t>&lt;/</a:t>
            </a:r>
            <a:r>
              <a:rPr lang="en" sz="2100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Wi-fi </a:t>
            </a:r>
            <a:r>
              <a:rPr lang="en-US" sz="5800" dirty="0"/>
              <a:t>g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89999516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505</Words>
  <Application>Microsoft Office PowerPoint</Application>
  <PresentationFormat>Widescreen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Aldrich</vt:lpstr>
      <vt:lpstr>Arial</vt:lpstr>
      <vt:lpstr>Roboto Mono</vt:lpstr>
      <vt:lpstr>Calibri</vt:lpstr>
      <vt:lpstr>Abril Fatface</vt:lpstr>
      <vt:lpstr>Roboto</vt:lpstr>
      <vt:lpstr>SlidesMania</vt:lpstr>
      <vt:lpstr>Wifi From time to Time</vt:lpstr>
      <vt:lpstr>06</vt:lpstr>
      <vt:lpstr>PENDAHULUAN</vt:lpstr>
      <vt:lpstr>Pengeritan Wi-fi</vt:lpstr>
      <vt:lpstr>Wi-fi a</vt:lpstr>
      <vt:lpstr>Pengeritan Wi-fi 802.11a </vt:lpstr>
      <vt:lpstr>Wi-fi b</vt:lpstr>
      <vt:lpstr>Pengeritan Wi-fi 802.11b </vt:lpstr>
      <vt:lpstr>Wi-fi g</vt:lpstr>
      <vt:lpstr>Pengeritan Wi-fi 802.11g </vt:lpstr>
      <vt:lpstr>Wi-fi n</vt:lpstr>
      <vt:lpstr>Pengeritan Wi-fi 802.11n </vt:lpstr>
      <vt:lpstr>The future of Wi-fi</vt:lpstr>
      <vt:lpstr>Pengeritan Wi-fi 802.11ax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From time to Time</dc:title>
  <cp:lastModifiedBy>Aldy Nugroho</cp:lastModifiedBy>
  <cp:revision>3</cp:revision>
  <dcterms:modified xsi:type="dcterms:W3CDTF">2023-12-08T08:51:11Z</dcterms:modified>
</cp:coreProperties>
</file>