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84C7C42-E433-4E45-B5CE-597681738C0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5AA069-539B-41BD-B695-FD27E1D7986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1EC43-45B0-4339-B0CA-6D3B808C63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97F456-AB17-4777-9363-25F8095A3B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74A4F-667E-49D3-84B9-A863D7EB85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C8A371-3AA6-4C45-8E19-CC491D85CF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049A60-9048-4577-82A5-83B5B1C2C0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21DEB-A5E4-405A-961C-6134DADFD5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435C9C-7784-41E3-A675-C249CE225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EB2E3-9B4C-4A19-A839-222DD87CB3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10D4F4-12D7-430A-96E9-08AD466783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67516C-D356-4C21-B030-E4828B3338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E9B97-E9E7-494A-9BD4-D3489150B9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BF3E9-1EFA-48D0-92C1-AF62D98A47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4720" cy="1203480"/>
          </a:xfrm>
          <a:custGeom>
            <a:avLst/>
            <a:gdLst>
              <a:gd name="textAreaLeft" fmla="*/ 0 w 1404720"/>
              <a:gd name="textAreaRight" fmla="*/ 1411560 w 1404720"/>
              <a:gd name="textAreaTop" fmla="*/ 0 h 1203480"/>
              <a:gd name="textAreaBottom" fmla="*/ 1210320 h 120348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3A649B7-88CA-440B-BE39-81C25B8E704D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69760" cy="176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000" cy="896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840" cy="15861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7080"/>
            <a:ext cx="18709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17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2640"/>
            <a:ext cx="48531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38720" y="2231280"/>
            <a:ext cx="5645160" cy="22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seja 'o melhor do mundo', seja 'melhor que você ontem'.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Lembre-se: até o Windows já foi reiniciado milhões de vezes. Respire e recomece.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Como se come um elefante? Um commit por vez.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3" descr=""/>
          <p:cNvPicPr/>
          <p:nvPr/>
        </p:nvPicPr>
        <p:blipFill>
          <a:blip r:embed="rId1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6"/>
          <p:cNvSpPr/>
          <p:nvPr/>
        </p:nvSpPr>
        <p:spPr>
          <a:xfrm>
            <a:off x="180000" y="1080000"/>
            <a:ext cx="8100000" cy="63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Objetivo, baixar um modelo (deep-seek14b), personalizar um agente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que responda de acordo com seu papel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Ex: Um assistente da empresa ReuniON que responde todas as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perguntas de acordo com a documentação do software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Ex2: Simular o debate entre dois agentes um a favor outro contra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Ex3: Simular um fluxograma agentico de uma software-house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Dicas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Use langchain para fluxos mais complexos de agentes.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Experimente diferentes parâmetros (temperature, max_tokens).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Adicione logging para depurar o fluxo entre agentes.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Alguns esboços na pasta Ativ01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3"/>
          <p:cNvSpPr/>
          <p:nvPr/>
        </p:nvSpPr>
        <p:spPr>
          <a:xfrm>
            <a:off x="291960" y="32040"/>
            <a:ext cx="74480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Local LLM + Py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7"/>
          <p:cNvSpPr/>
          <p:nvPr/>
        </p:nvSpPr>
        <p:spPr>
          <a:xfrm>
            <a:off x="442080" y="4140000"/>
            <a:ext cx="78494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1" descr=""/>
          <p:cNvPicPr/>
          <p:nvPr/>
        </p:nvPicPr>
        <p:blipFill>
          <a:blip r:embed="rId1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2"/>
          <p:cNvSpPr/>
          <p:nvPr/>
        </p:nvSpPr>
        <p:spPr>
          <a:xfrm>
            <a:off x="291960" y="1113480"/>
            <a:ext cx="744768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ReuniON (Juan, Gabriel)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linha 61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linha 130,131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ítulo 1"/>
          <p:cNvSpPr/>
          <p:nvPr/>
        </p:nvSpPr>
        <p:spPr>
          <a:xfrm>
            <a:off x="291960" y="32040"/>
            <a:ext cx="558432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3"/>
          <p:cNvSpPr/>
          <p:nvPr/>
        </p:nvSpPr>
        <p:spPr>
          <a:xfrm>
            <a:off x="442080" y="4140000"/>
            <a:ext cx="78494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27" descr=""/>
          <p:cNvPicPr/>
          <p:nvPr/>
        </p:nvPicPr>
        <p:blipFill>
          <a:blip r:embed="rId1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101" name="CaixaDeTexto 19"/>
          <p:cNvSpPr/>
          <p:nvPr/>
        </p:nvSpPr>
        <p:spPr>
          <a:xfrm>
            <a:off x="291960" y="1113480"/>
            <a:ext cx="74476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Continuação do trabalho, grupos: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FormMaster (A.Faria, A.Souza, Gustavo, Vagner)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Demanda RH / Redução retrabalho / Controle / Escalabilidade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ReuniON (Juan, Gabriel)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Reuniões / Eventos / Compromissos / Agenda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Solução para Jogos de Mesa RPG / Salvamento partida para c. posterior / Simplicidade / Rolar dado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ítulo 21"/>
          <p:cNvSpPr/>
          <p:nvPr/>
        </p:nvSpPr>
        <p:spPr>
          <a:xfrm>
            <a:off x="291960" y="32040"/>
            <a:ext cx="558432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ixaDeTexto 1"/>
          <p:cNvSpPr/>
          <p:nvPr/>
        </p:nvSpPr>
        <p:spPr>
          <a:xfrm>
            <a:off x="442080" y="4140000"/>
            <a:ext cx="7849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DejaVu Sans"/>
              </a:rPr>
              <a:t>Quem quiser colaborar diretamente no repo da sala, foi liberado commit para todos, atenção para criar um diretório para o grupo e commitar modificações somente na pasta entregas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</TotalTime>
  <Application>LibreOffice/7.5.5.2$Linux_X86_64 LibreOffice_project/50$Build-2</Application>
  <AppVersion>15.0000</AppVersion>
  <Words>165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2025-04-03T16:56:39Z</dcterms:modified>
  <cp:revision>59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</vt:i4>
  </property>
</Properties>
</file>