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2C1DA7-659D-40FC-9EC3-A22488448C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2858BB-C26D-4C49-BA2D-CA84BECE99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4CECBD-FEFF-4ACE-A770-C8364195B2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16ABBA-DD65-4937-AA7A-EB46BD42B2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1AFA0-2711-44BB-8334-E7DE19E4CA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60A093-7A4C-44A5-B9FD-C9E863D832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9819EA-E00F-4787-8974-86533CAAC7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189C3E-4B6F-4835-9314-5218495FC6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EC9741-FF6C-44AA-9DB0-F81564386D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0E5121-D570-4AE6-8095-E072ABD455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57F983-616B-4F1F-86C6-C4AC969F51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2FC775-21E5-414E-AA88-0405F59A13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5440" cy="1204200"/>
          </a:xfrm>
          <a:custGeom>
            <a:avLst/>
            <a:gdLst>
              <a:gd name="textAreaLeft" fmla="*/ 0 w 1405440"/>
              <a:gd name="textAreaRight" fmla="*/ 1411560 w 1405440"/>
              <a:gd name="textAreaTop" fmla="*/ 0 h 1204200"/>
              <a:gd name="textAreaBottom" fmla="*/ 1210320 h 120420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B2FBE2E-A3BA-4471-89D6-B4A5B5971A53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0480" cy="1769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7720" cy="89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127;p1"/>
          <p:cNvCxnSpPr/>
          <p:nvPr/>
        </p:nvCxnSpPr>
        <p:spPr>
          <a:xfrm>
            <a:off x="1988280" y="-968400"/>
            <a:ext cx="6120" cy="158544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3" name="Google Shape;129;p1"/>
          <p:cNvSpPr/>
          <p:nvPr/>
        </p:nvSpPr>
        <p:spPr>
          <a:xfrm>
            <a:off x="5220000" y="1117080"/>
            <a:ext cx="18716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14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9;p 2"/>
          <p:cNvSpPr/>
          <p:nvPr/>
        </p:nvSpPr>
        <p:spPr>
          <a:xfrm>
            <a:off x="1080000" y="1592640"/>
            <a:ext cx="48538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748800" y="2231280"/>
            <a:ext cx="5645520" cy="22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Hoje acorde e seja 404% melhor que ontem – mesmo que o café ainda não tenha feito efeito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Hardware é o que você chuta. Software é o que você xinga.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Meu código roda… mas só de madrugada e quando ninguém está olhando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ítulo 18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88" name="CaixaDeTexto 18"/>
          <p:cNvSpPr/>
          <p:nvPr/>
        </p:nvSpPr>
        <p:spPr>
          <a:xfrm>
            <a:off x="291960" y="1113480"/>
            <a:ext cx="7691400" cy="29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Revisão código aula anterior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ítulo 22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2060"/>
                </a:solidFill>
                <a:latin typeface="Overpass"/>
                <a:ea typeface="Overpass"/>
              </a:rPr>
              <a:t>Levan</a:t>
            </a:r>
            <a:r>
              <a:rPr b="1" lang="pt-BR" sz="3600" spc="-1" strike="noStrike">
                <a:solidFill>
                  <a:srgbClr val="002060"/>
                </a:solidFill>
                <a:latin typeface="Overpass"/>
                <a:ea typeface="Overpass"/>
              </a:rPr>
              <a:t>tamen</a:t>
            </a:r>
            <a:r>
              <a:rPr b="1" lang="pt-BR" sz="3600" spc="-1" strike="noStrike">
                <a:solidFill>
                  <a:srgbClr val="002060"/>
                </a:solidFill>
                <a:latin typeface="Overpass"/>
                <a:ea typeface="Overpass"/>
              </a:rPr>
              <a:t>to </a:t>
            </a:r>
            <a:r>
              <a:rPr b="1" lang="pt-BR" sz="3600" spc="-1" strike="noStrike">
                <a:solidFill>
                  <a:srgbClr val="002060"/>
                </a:solidFill>
                <a:latin typeface="Overpass"/>
                <a:ea typeface="Overpass"/>
              </a:rPr>
              <a:t>Requi</a:t>
            </a:r>
            <a:r>
              <a:rPr b="1" lang="pt-BR" sz="3600" spc="-1" strike="noStrike">
                <a:solidFill>
                  <a:srgbClr val="002060"/>
                </a:solidFill>
                <a:latin typeface="Overpass"/>
                <a:ea typeface="Overpass"/>
              </a:rPr>
              <a:t>sitos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m 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91" name="CaixaDeTexto 2"/>
          <p:cNvSpPr/>
          <p:nvPr/>
        </p:nvSpPr>
        <p:spPr>
          <a:xfrm>
            <a:off x="291960" y="1113480"/>
            <a:ext cx="7691400" cy="13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1"/>
          <p:cNvSpPr/>
          <p:nvPr/>
        </p:nvSpPr>
        <p:spPr>
          <a:xfrm>
            <a:off x="291960" y="1113480"/>
            <a:ext cx="769140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ítulo 1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2060"/>
                </a:solidFill>
                <a:latin typeface="Overpass"/>
                <a:ea typeface="Overpass"/>
              </a:rPr>
              <a:t>Levantamento Requisitos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96" name="CaixaDeTexto 4"/>
          <p:cNvSpPr/>
          <p:nvPr/>
        </p:nvSpPr>
        <p:spPr>
          <a:xfrm>
            <a:off x="291960" y="1113480"/>
            <a:ext cx="769140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Alinhar expectativas entre stakeholders (clientes, usuários, equipe).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ítulo 2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2060"/>
                </a:solidFill>
                <a:latin typeface="Overpass"/>
                <a:ea typeface="Overpass"/>
              </a:rPr>
              <a:t>Levantamento Requisitos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99" name="CaixaDeTexto 3"/>
          <p:cNvSpPr/>
          <p:nvPr/>
        </p:nvSpPr>
        <p:spPr>
          <a:xfrm>
            <a:off x="291960" y="1113480"/>
            <a:ext cx="769140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Alinhar expectativas entre stakeholders (clientes, usuários, equipe).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Reduzir riscos de retrabalho e falhas.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ítulo 3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2060"/>
                </a:solidFill>
                <a:latin typeface="Overpass"/>
                <a:ea typeface="Overpass"/>
              </a:rPr>
              <a:t>Levantamento Requisitos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m 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200" cy="3601080"/>
          </a:xfrm>
          <a:prstGeom prst="rect">
            <a:avLst/>
          </a:prstGeom>
          <a:ln w="0">
            <a:noFill/>
          </a:ln>
        </p:spPr>
      </p:pic>
      <p:sp>
        <p:nvSpPr>
          <p:cNvPr id="102" name="CaixaDeTexto 6"/>
          <p:cNvSpPr/>
          <p:nvPr/>
        </p:nvSpPr>
        <p:spPr>
          <a:xfrm>
            <a:off x="291960" y="1113480"/>
            <a:ext cx="769140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Processo de identificação, análise e documentação das necessidades, expectativas e restrições de um sistema de software, visando definir o que o sistema deve fazer,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Objetivos?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Alinhar expectativas entre stakeholders (clientes, usuários, equipe).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Reduzir riscos de retrabalho e falhas.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Estabelecer escopo claro e viável.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ítulo 4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2060"/>
                </a:solidFill>
                <a:latin typeface="Overpass"/>
                <a:ea typeface="Overpass"/>
              </a:rPr>
              <a:t>Levantamento Requisitos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ixaDeTexto 19"/>
          <p:cNvSpPr/>
          <p:nvPr/>
        </p:nvSpPr>
        <p:spPr>
          <a:xfrm>
            <a:off x="291960" y="1113480"/>
            <a:ext cx="708696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Ativ02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Formar grupos de 2 ou 3 alunos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Escolher um tema para trabalho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Fazer o levantamento de requisitos e delegação de tarefas  do projeto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Apresentar para a ideia para a sala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Iniciar a solução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27" descr=""/>
          <p:cNvPicPr/>
          <p:nvPr/>
        </p:nvPicPr>
        <p:blipFill>
          <a:blip r:embed="rId1"/>
          <a:stretch/>
        </p:blipFill>
        <p:spPr>
          <a:xfrm rot="5400000">
            <a:off x="7669440" y="801360"/>
            <a:ext cx="2971440" cy="3195360"/>
          </a:xfrm>
          <a:prstGeom prst="rect">
            <a:avLst/>
          </a:prstGeom>
          <a:ln w="0">
            <a:noFill/>
          </a:ln>
        </p:spPr>
      </p:pic>
      <p:sp>
        <p:nvSpPr>
          <p:cNvPr id="106" name="Título 21"/>
          <p:cNvSpPr/>
          <p:nvPr/>
        </p:nvSpPr>
        <p:spPr>
          <a:xfrm>
            <a:off x="291960" y="32040"/>
            <a:ext cx="558504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</TotalTime>
  <Application>LibreOffice/7.5.5.2$Linux_X86_64 LibreOffice_project/50$Build-2</Application>
  <AppVersion>15.0000</AppVersion>
  <Words>594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2025-03-25T17:59:09Z</dcterms:modified>
  <cp:revision>50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