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D12A-37AA-4079-B67C-50A1970E5864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E91A-CD76-4E12-9496-E6729DD3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7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E91A-CD76-4E12-9496-E6729DD385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2C1DA7-659D-40FC-9EC3-A22488448C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2858BB-C26D-4C49-BA2D-CA84BECE99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CECBD-FEFF-4ACE-A770-C8364195B2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16ABBA-DD65-4937-AA7A-EB46BD42B2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1AFA0-2711-44BB-8334-E7DE19E4CA5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60A093-7A4C-44A5-B9FD-C9E863D8322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9819EA-E00F-4787-8974-86533CAAC7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89C3E-4B6F-4835-9314-5218495FC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C9741-FF6C-44AA-9DB0-F81564386D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0E5121-D570-4AE6-8095-E072ABD4557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7F983-616B-4F1F-86C6-C4AC969F51B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2FC775-21E5-414E-AA88-0405F59A136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B2FBE2E-A3BA-4471-89D6-B4A5B5971A53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 dirty="0"/>
            </a:b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16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15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3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tângulo 84">
            <a:extLst>
              <a:ext uri="{FF2B5EF4-FFF2-40B4-BE49-F238E27FC236}">
                <a16:creationId xmlns:a16="http://schemas.microsoft.com/office/drawing/2014/main" id="{A651E7D9-B108-37D8-AB34-03A833CCAFBD}"/>
              </a:ext>
            </a:extLst>
          </p:cNvPr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Se você quer algo que nunca teve, precisa fazer algo que nunca fez.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Não espere por oportunidades, crie você mesmo as suas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ense como um </a:t>
            </a:r>
            <a:r>
              <a:rPr lang="pt-BR" sz="1400" strike="noStrike" spc="-1" dirty="0" err="1">
                <a:solidFill>
                  <a:srgbClr val="000000"/>
                </a:solidFill>
                <a:latin typeface="Arial"/>
              </a:rPr>
              <a:t>try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-catch: tente de novo, capture a lição e não pare de rodar!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27"/>
          <p:cNvPicPr/>
          <p:nvPr/>
        </p:nvPicPr>
        <p:blipFill>
          <a:blip r:embed="rId2"/>
          <a:stretch/>
        </p:blipFill>
        <p:spPr>
          <a:xfrm rot="5400000">
            <a:off x="7669440" y="801360"/>
            <a:ext cx="2971440" cy="3195360"/>
          </a:xfrm>
          <a:prstGeom prst="rect">
            <a:avLst/>
          </a:prstGeom>
          <a:ln w="0">
            <a:noFill/>
          </a:ln>
        </p:spPr>
      </p:pic>
      <p:sp>
        <p:nvSpPr>
          <p:cNvPr id="104" name="CaixaDeTexto 19"/>
          <p:cNvSpPr/>
          <p:nvPr/>
        </p:nvSpPr>
        <p:spPr>
          <a:xfrm>
            <a:off x="291959" y="1113480"/>
            <a:ext cx="7448543" cy="42049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FormMaster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A.Faria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</a:t>
            </a: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A.Souza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, Gustavo, Vagner)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>
                <a:solidFill>
                  <a:srgbClr val="01498E"/>
                </a:solidFill>
                <a:latin typeface="Arial"/>
                <a:ea typeface="Calibri"/>
              </a:rPr>
              <a:t>Remanda RH 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/ Redução retrabalho / Controle / Escalabilidade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ReuniON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(Juan, Gabriel)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Reuniões / Eventos / Compromissos / Agenda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RPG Center(Victor, Romulo, Alexandre)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Solução para Jogos de Mesa RPG / Salvamento partida para c. posterior / Simplicidade</a:t>
            </a: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ítulo 21"/>
          <p:cNvSpPr/>
          <p:nvPr/>
        </p:nvSpPr>
        <p:spPr>
          <a:xfrm>
            <a:off x="291960" y="32040"/>
            <a:ext cx="558504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2519</TotalTime>
  <Words>132</Words>
  <Application>Microsoft Office PowerPoint</Application>
  <PresentationFormat>Apresentação na tela (16:9)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Aptos</vt:lpstr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53</cp:revision>
  <dcterms:modified xsi:type="dcterms:W3CDTF">2025-03-27T22:25:36Z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