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9" r:id="rId13"/>
    <p:sldId id="264" r:id="rId14"/>
    <p:sldId id="265" r:id="rId15"/>
    <p:sldId id="266" r:id="rId16"/>
    <p:sldId id="267" r:id="rId17"/>
    <p:sldId id="268" r:id="rId18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B82786-C649-40C5-95F6-282D3505F27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E5BF01-5704-48F9-A0F6-8D052EA5D9D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C3A187-E711-435A-A984-70D3F74563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1CF32E-2D69-4C9F-9424-C005BE265D6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699CFD-CF14-44C5-93E5-4BAA682AFB7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3B0E229-24F2-42F0-8EA5-6F58D748853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8C2D98-963E-4900-9F60-1D0F8D0632D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0789B9-9F43-4E63-AEF2-11F45C97C74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B1917D-AB51-4566-8920-FBB156503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41A510-9495-479B-BEF4-1CEB2584ACF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12A8D6-6AFB-4E9E-81D0-1BE4086812C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13C7C4-50E6-45EC-AFEC-4968C77AD2D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B10B888-45BA-4D1A-99FA-ACE56D40331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304B03E-69CE-45D7-BA35-3C5A0574D5B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75BD30-86FC-4A82-9B8A-B39155BF6C5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3DDF812-9A95-40CF-99A2-D46FE4BE58A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C57315D-6644-4FA0-9DEE-20B89AFA375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94E58B6-A4AC-44DC-8EC3-B93560C55A0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734FD3-2BF3-4445-8A58-1372D772C89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14EDB0-394D-4DC5-8523-A024607CD4F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2B7D877-5094-4D3E-B645-BBCE8B6A408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A4A49E3-B315-4E92-AB33-0D9A31341EA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CDF977-1207-45D0-B3EA-A3FFB2646BD6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D1652E-6B83-481F-BEE8-BB9B4FD6D98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BDE592-15C6-446A-BACA-963C7A063B4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0A59A92-D65F-48E2-8EFF-E48A7600C086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654BFEF-23E8-4998-B901-DD175052227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28669AC-A498-4493-924A-1A01C1B8288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2192CFE-9811-46A9-80EA-33E5F08657D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57B265-C906-4EE1-87B9-0E55FB33019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1199A1-814E-44AA-B1D8-B1F678CF73C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0F99220-990D-4D1C-9695-708CE47D1D8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A184CD-924F-4FF2-BF82-EABDB822F44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52F511B-09D9-4C31-910A-35A5B0806AB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1A24CC2-4FBD-40E4-BDBE-F3759394B5F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8398AF6-185A-4A6B-A388-3AB2DDCEB0F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520" cy="1205280"/>
          </a:xfrm>
          <a:custGeom>
            <a:avLst/>
            <a:gdLst>
              <a:gd name="textAreaLeft" fmla="*/ 0 w 1406520"/>
              <a:gd name="textAreaRight" fmla="*/ 1411560 w 1406520"/>
              <a:gd name="textAreaTop" fmla="*/ 0 h 1205280"/>
              <a:gd name="textAreaBottom" fmla="*/ 1210320 h 120528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76F021C5-A3A0-4059-B6B1-FC9984018290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1B3BBCA0-163C-4BFE-973C-3EB0118EB96E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9068B630-B47F-4D41-B49F-AC7F34BE512C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560" cy="17701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8800" cy="898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5040" cy="15843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2720" cy="34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11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496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7680" cy="229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Debugging</a:t>
            </a: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é ser detetive num crime que você mesmo cometeu. Respire, analise e aprenda com o erro!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Por que os programadores preferem o modo escuro? Porque a luz atrai bugs!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Existem 10 tipos de pessoas no mundo: as que entendem binário e as que não entendem.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aixaDeTexto 19"/>
          <p:cNvSpPr/>
          <p:nvPr/>
        </p:nvSpPr>
        <p:spPr>
          <a:xfrm>
            <a:off x="291960" y="1113480"/>
            <a:ext cx="7088040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Ativ01 (atualizar ou clonar 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repo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https://github.com/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NaturalCoder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/PY2)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Copie a pasta Ativ01 para entregas/SEUNOME/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Corrija o BUG que impede a exclusão de contatos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Diminua o tamanho do input telefone e coloque o e-mail na sua frente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novo input “Observações” para os contatos,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Múltiplas linhas tamanho máximo 200 char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Faça 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Pull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Request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 a entrega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Imagem 27"/>
          <p:cNvPicPr/>
          <p:nvPr/>
        </p:nvPicPr>
        <p:blipFill>
          <a:blip r:embed="rId2"/>
          <a:stretch/>
        </p:blipFill>
        <p:spPr>
          <a:xfrm rot="5400000">
            <a:off x="7668360" y="802440"/>
            <a:ext cx="2972520" cy="3196440"/>
          </a:xfrm>
          <a:prstGeom prst="rect">
            <a:avLst/>
          </a:prstGeom>
          <a:ln w="0">
            <a:noFill/>
          </a:ln>
        </p:spPr>
      </p:pic>
      <p:sp>
        <p:nvSpPr>
          <p:cNvPr id="195" name="Título 21"/>
          <p:cNvSpPr/>
          <p:nvPr/>
        </p:nvSpPr>
        <p:spPr>
          <a:xfrm>
            <a:off x="291960" y="32040"/>
            <a:ext cx="558612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/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/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ítulo 15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4" name="CaixaDeTexto 15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/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/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ítulo 11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1" name="CaixaDeTexto 11"/>
          <p:cNvSpPr/>
          <p:nvPr/>
        </p:nvSpPr>
        <p:spPr>
          <a:xfrm>
            <a:off x="291960" y="1113480"/>
            <a:ext cx="7692480" cy="261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ítulo 1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3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4" name="CaixaDeTexto 12"/>
          <p:cNvSpPr/>
          <p:nvPr/>
        </p:nvSpPr>
        <p:spPr>
          <a:xfrm>
            <a:off x="291960" y="1113480"/>
            <a:ext cx="7692480" cy="545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Banco de dados?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É um sistema organizado para armazenar, gerenciar e recuperar informações de forma eficiente.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Tipos: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Relacionais (ex: MySQL, PostgreSQL): Armazenam dados em tabelas com relações definidas (linhas = registros; colunas = atributos).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Não relacionais (ex: MongoDB, Redis): Flexíveis, sem esquema fixo (documentos, chave-valor, grafos).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Vantagens: Escalabilidade, Segurança, integridade dos dados e consultas estruturadas.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13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13"/>
          <p:cNvSpPr/>
          <p:nvPr/>
        </p:nvSpPr>
        <p:spPr>
          <a:xfrm>
            <a:off x="291960" y="1113480"/>
            <a:ext cx="7692480" cy="482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SQL é a linguagem padrão para interagir com bancos de dados relacionais.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Operações Básicas (CRUD):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CREATE: INSERT INTO tabela (coluna) VALUES (valor);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READ: SELECT * FROM tabela WHERE condição;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UPDATE: UPDATE tabela SET coluna = valor WHERE condição;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DELETE: DELETE FROM tabela WHERE condição;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Características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Sintaxe declarativa (diz "o quê" fazer, não "como").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Suporta definição de esquemas, restrições e transações (ACID).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/>
          <p:cNvSpPr/>
          <p:nvPr/>
        </p:nvSpPr>
        <p:spPr>
          <a:xfrm>
            <a:off x="291960" y="1113480"/>
            <a:ext cx="7692480" cy="45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Flask-SQLAlchemy é uma extensão do framework Flask que integra o SQLAlchemy (ORM - Object-Relational Mapping) para simplificar o trabalho com bancos de dados.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ORM: Mapeia tabelas para classes Py e registros para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Vantagens: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Abstração do SQL: Escreve-se código Python, não SQL puro.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Gerenciamento de sessões e transações automático.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Suporte a migrações (via Flask-Migrate)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Imagem 190"/>
          <p:cNvPicPr/>
          <p:nvPr/>
        </p:nvPicPr>
        <p:blipFill>
          <a:blip r:embed="rId3"/>
          <a:stretch/>
        </p:blipFill>
        <p:spPr>
          <a:xfrm>
            <a:off x="1980000" y="2416320"/>
            <a:ext cx="4923360" cy="1075680"/>
          </a:xfrm>
          <a:prstGeom prst="rect">
            <a:avLst/>
          </a:prstGeom>
          <a:ln w="0">
            <a:noFill/>
          </a:ln>
        </p:spPr>
      </p:pic>
      <p:pic>
        <p:nvPicPr>
          <p:cNvPr id="192" name="Imagem 191"/>
          <p:cNvPicPr/>
          <p:nvPr/>
        </p:nvPicPr>
        <p:blipFill>
          <a:blip r:embed="rId4"/>
          <a:stretch/>
        </p:blipFill>
        <p:spPr>
          <a:xfrm>
            <a:off x="2564280" y="3523680"/>
            <a:ext cx="3951720" cy="447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422A4-AA08-D746-2AB8-D4CADC7E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ítulo 14">
            <a:extLst>
              <a:ext uri="{FF2B5EF4-FFF2-40B4-BE49-F238E27FC236}">
                <a16:creationId xmlns:a16="http://schemas.microsoft.com/office/drawing/2014/main" id="{162CF4BB-6E33-2EE7-3A15-01C13785109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SQL 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Imagem 20">
            <a:extLst>
              <a:ext uri="{FF2B5EF4-FFF2-40B4-BE49-F238E27FC236}">
                <a16:creationId xmlns:a16="http://schemas.microsoft.com/office/drawing/2014/main" id="{E32BBDAE-4E7F-F321-32E7-A2C00CB9C7F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90" name="CaixaDeTexto 14">
            <a:extLst>
              <a:ext uri="{FF2B5EF4-FFF2-40B4-BE49-F238E27FC236}">
                <a16:creationId xmlns:a16="http://schemas.microsoft.com/office/drawing/2014/main" id="{A6235B1D-8041-C647-096E-FC766CE34191}"/>
              </a:ext>
            </a:extLst>
          </p:cNvPr>
          <p:cNvSpPr/>
          <p:nvPr/>
        </p:nvSpPr>
        <p:spPr>
          <a:xfrm>
            <a:off x="291960" y="1113480"/>
            <a:ext cx="7692480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Perguntas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tabela?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uma chave primaria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chave estrangeira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ou para que serve</a:t>
            </a: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índice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trigger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Procedure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uma transação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é um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commit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(banco de dados)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O que é um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rollback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 </a:t>
            </a:r>
            <a:r>
              <a:rPr lang="pt-BR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dead-lock</a:t>
            </a:r>
            <a:endParaRPr lang="pt-BR" b="0" strike="noStrike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344292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1867</TotalTime>
  <Words>561</Words>
  <Application>Microsoft Office PowerPoint</Application>
  <PresentationFormat>Apresentação na tela (16:9)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14</vt:i4>
      </vt:variant>
    </vt:vector>
  </HeadingPairs>
  <TitlesOfParts>
    <vt:vector size="25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46</cp:revision>
  <dcterms:modified xsi:type="dcterms:W3CDTF">2025-03-13T22:10:44Z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61</vt:i4>
  </property>
</Properties>
</file>