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5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8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51.xml.rels" ContentType="application/vnd.openxmlformats-package.relationships+xml"/>
  <Override PartName="/ppt/slides/_rels/slide17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59.xml.rels" ContentType="application/vnd.openxmlformats-package.relationships+xml"/>
  <Override PartName="/ppt/slides/_rels/slide8.xml.rels" ContentType="application/vnd.openxmlformats-package.relationships+xml"/>
  <Override PartName="/ppt/slides/slide49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26.png" ContentType="image/png"/>
  <Override PartName="/ppt/media/image18.png" ContentType="image/png"/>
  <Override PartName="/ppt/media/image25.png" ContentType="image/png"/>
  <Override PartName="/ppt/media/image17.png" ContentType="image/png"/>
  <Override PartName="/ppt/media/image14.png" ContentType="image/png"/>
  <Override PartName="/ppt/media/image22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2DD40C-4DF6-496D-B5A8-99DEBD966A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D6356-79A2-4B3B-93CA-A7E4FE57C7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C56DF-F54D-4E25-B430-BD375FFCA2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5B986-CE6D-433B-8F6E-8A9FA180C3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3EED4-40D3-4113-A87D-4C0EE8FFB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AC856-DDA1-4799-80F0-622BA9F466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390D44-BFFF-4078-8219-109E9632FA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70971C-9E36-4EEC-A1DE-93DA7C48AA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6ADB2-0F31-46FA-A2EA-0DF40167A8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8ADA9-926C-4DEB-95BC-F541BBC041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426AB-4303-4D90-B565-89EC0FA3EB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BDBDF-BF3F-484A-B992-E63267FD06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177519-DF0A-4A81-8895-F2BE71B470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A40B1E-D8EC-4890-A8AC-3D9473BF2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03F9AD-ADA4-4B84-A633-E5B74DB006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782EA-136C-4B1A-8961-503E89868B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440A4-E382-454F-BBBA-90E67825B5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DAA715-9404-458E-B1F5-99D2A0906D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5C11F-1E5E-4C0F-AAAC-5333FB2022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C0BDD0-0614-4CC5-95EA-759D2ACAB0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5640EC-37C0-4302-A452-5D4A7B929D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A8018-09C5-4BF6-8785-BB96A39713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30C2E3-938C-49CE-B852-19C3D4D474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855ACE-2A36-477A-B994-345DDF1D7E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EC9020-D1C6-4E55-BFD0-0076EFABF6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52F91-E273-4F77-B1D1-011DA1691B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6F54CD-199B-46E2-A993-BC5A23CFE0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7B091A-2B80-4195-B4F3-89E435300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F71823-4A4E-4E53-80E8-0990335CF5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BD38A-3182-43C9-A3A5-A5A8FB667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F1B4E-7753-4961-93EC-979148CC70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090DA3-2202-4E9A-BE54-C10DB508D4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7BE442-B6A5-477A-B47A-4CF5F37136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054AC6-20D7-4469-BA67-7B88DD2959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6F0FD-A849-4291-B104-91BAE4CBE4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03FFF2-D27D-4B4A-A16A-0F51A10CF2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7240" cy="1206000"/>
          </a:xfrm>
          <a:custGeom>
            <a:avLst/>
            <a:gdLst>
              <a:gd name="textAreaLeft" fmla="*/ 0 w 1407240"/>
              <a:gd name="textAreaRight" fmla="*/ 1411560 w 1407240"/>
              <a:gd name="textAreaTop" fmla="*/ 0 h 1206000"/>
              <a:gd name="textAreaBottom" fmla="*/ 1210320 h 120600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2CFAF26-1F9C-4412-B709-A0C701064E1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C45B6CF-DC37-423E-ACB1-1A3D9CCB7F88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8635151-C3D8-4D5C-98D9-650BB6F8AA56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2280" cy="1770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952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4320" cy="15836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4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10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5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400" cy="22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30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Imagem 3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05" name="CaixaDeTexto 30"/>
          <p:cNvSpPr/>
          <p:nvPr/>
        </p:nvSpPr>
        <p:spPr>
          <a:xfrm>
            <a:off x="291960" y="1113480"/>
            <a:ext cx="769320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31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31"/>
          <p:cNvSpPr/>
          <p:nvPr/>
        </p:nvSpPr>
        <p:spPr>
          <a:xfrm>
            <a:off x="291960" y="1113480"/>
            <a:ext cx="769320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40" descr=""/>
          <p:cNvPicPr/>
          <p:nvPr/>
        </p:nvPicPr>
        <p:blipFill>
          <a:blip r:embed="rId2"/>
          <a:stretch/>
        </p:blipFill>
        <p:spPr>
          <a:xfrm>
            <a:off x="3420360" y="1641240"/>
            <a:ext cx="4249440" cy="33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11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12" name="CaixaDeTexto 11"/>
          <p:cNvSpPr/>
          <p:nvPr/>
        </p:nvSpPr>
        <p:spPr>
          <a:xfrm>
            <a:off x="291960" y="1113480"/>
            <a:ext cx="76932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1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12"/>
          <p:cNvSpPr/>
          <p:nvPr/>
        </p:nvSpPr>
        <p:spPr>
          <a:xfrm>
            <a:off x="291960" y="111348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3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3"/>
          <p:cNvSpPr/>
          <p:nvPr/>
        </p:nvSpPr>
        <p:spPr>
          <a:xfrm>
            <a:off x="291960" y="1113480"/>
            <a:ext cx="769320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4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4"/>
          <p:cNvSpPr/>
          <p:nvPr/>
        </p:nvSpPr>
        <p:spPr>
          <a:xfrm>
            <a:off x="291960" y="111348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6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6"/>
          <p:cNvSpPr/>
          <p:nvPr/>
        </p:nvSpPr>
        <p:spPr>
          <a:xfrm>
            <a:off x="291960" y="1113480"/>
            <a:ext cx="76932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5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5"/>
          <p:cNvSpPr/>
          <p:nvPr/>
        </p:nvSpPr>
        <p:spPr>
          <a:xfrm>
            <a:off x="291960" y="1113480"/>
            <a:ext cx="769320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8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8"/>
          <p:cNvSpPr/>
          <p:nvPr/>
        </p:nvSpPr>
        <p:spPr>
          <a:xfrm>
            <a:off x="291960" y="1113480"/>
            <a:ext cx="769320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7360" cy="11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21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27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34" name="CaixaDeTexto 21"/>
          <p:cNvSpPr/>
          <p:nvPr/>
        </p:nvSpPr>
        <p:spPr>
          <a:xfrm>
            <a:off x="180000" y="900000"/>
            <a:ext cx="741888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0" y="1245240"/>
            <a:ext cx="7695360" cy="38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22"/>
          <p:cNvSpPr/>
          <p:nvPr/>
        </p:nvSpPr>
        <p:spPr>
          <a:xfrm>
            <a:off x="291960" y="1113480"/>
            <a:ext cx="769320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194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50760" cy="115092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95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8920" cy="128484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96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7520" cy="49356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97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7960" cy="136044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98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7520" cy="49356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99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8920" cy="128484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00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7520" cy="4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ítulo 23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38" name="CaixaDeTexto 23"/>
          <p:cNvSpPr/>
          <p:nvPr/>
        </p:nvSpPr>
        <p:spPr>
          <a:xfrm>
            <a:off x="291960" y="1113480"/>
            <a:ext cx="769320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9143640" cy="8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19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19"/>
          <p:cNvSpPr/>
          <p:nvPr/>
        </p:nvSpPr>
        <p:spPr>
          <a:xfrm>
            <a:off x="291960" y="1113480"/>
            <a:ext cx="76932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ítulo 20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45" name="CaixaDeTexto 20"/>
          <p:cNvSpPr/>
          <p:nvPr/>
        </p:nvSpPr>
        <p:spPr>
          <a:xfrm>
            <a:off x="291960" y="1113480"/>
            <a:ext cx="76932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4000" cy="33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ítulo 3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m 3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49" name="CaixaDeTexto 32"/>
          <p:cNvSpPr/>
          <p:nvPr/>
        </p:nvSpPr>
        <p:spPr>
          <a:xfrm>
            <a:off x="291960" y="1113480"/>
            <a:ext cx="769320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34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42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52" name="CaixaDeTexto 34"/>
          <p:cNvSpPr/>
          <p:nvPr/>
        </p:nvSpPr>
        <p:spPr>
          <a:xfrm>
            <a:off x="180000" y="900000"/>
            <a:ext cx="74188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31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31"/>
          <p:cNvSpPr/>
          <p:nvPr/>
        </p:nvSpPr>
        <p:spPr>
          <a:xfrm>
            <a:off x="291960" y="1113480"/>
            <a:ext cx="76932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4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3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24"/>
          <p:cNvSpPr/>
          <p:nvPr/>
        </p:nvSpPr>
        <p:spPr>
          <a:xfrm>
            <a:off x="291960" y="1113480"/>
            <a:ext cx="76932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ítulo 4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3"/>
          <p:cNvSpPr/>
          <p:nvPr/>
        </p:nvSpPr>
        <p:spPr>
          <a:xfrm>
            <a:off x="291960" y="1113480"/>
            <a:ext cx="769320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34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4800" cy="3063240"/>
          </a:xfrm>
          <a:prstGeom prst="rect">
            <a:avLst/>
          </a:prstGeom>
          <a:ln w="0">
            <a:noFill/>
          </a:ln>
        </p:spPr>
      </p:pic>
      <p:pic>
        <p:nvPicPr>
          <p:cNvPr id="262" name="Imagem 135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78760" cy="3026160"/>
          </a:xfrm>
          <a:prstGeom prst="rect">
            <a:avLst/>
          </a:prstGeom>
          <a:ln w="0">
            <a:noFill/>
          </a:ln>
        </p:spPr>
      </p:pic>
      <p:pic>
        <p:nvPicPr>
          <p:cNvPr id="263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80200" cy="19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ítulo 3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66" name="CaixaDeTexto 2"/>
          <p:cNvSpPr/>
          <p:nvPr/>
        </p:nvSpPr>
        <p:spPr>
          <a:xfrm>
            <a:off x="291960" y="111348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80200" cy="19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ítulo 1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Imagem 14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70" name="CaixaDeTexto 9"/>
          <p:cNvSpPr/>
          <p:nvPr/>
        </p:nvSpPr>
        <p:spPr>
          <a:xfrm>
            <a:off x="180000" y="900000"/>
            <a:ext cx="74188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m 144" descr=""/>
          <p:cNvPicPr/>
          <p:nvPr/>
        </p:nvPicPr>
        <p:blipFill>
          <a:blip r:embed="rId1"/>
          <a:stretch/>
        </p:blipFill>
        <p:spPr>
          <a:xfrm>
            <a:off x="1004760" y="602640"/>
            <a:ext cx="719820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ítulo 10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magem 16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74" name="CaixaDeTexto 10"/>
          <p:cNvSpPr/>
          <p:nvPr/>
        </p:nvSpPr>
        <p:spPr>
          <a:xfrm>
            <a:off x="180000" y="900000"/>
            <a:ext cx="7418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m 15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68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0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Imagem 16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80" name="CaixaDeTexto 10"/>
          <p:cNvSpPr/>
          <p:nvPr/>
        </p:nvSpPr>
        <p:spPr>
          <a:xfrm>
            <a:off x="180000" y="900000"/>
            <a:ext cx="7418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7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83" name="CaixaDeTexto 17"/>
          <p:cNvSpPr/>
          <p:nvPr/>
        </p:nvSpPr>
        <p:spPr>
          <a:xfrm>
            <a:off x="291960" y="1113480"/>
            <a:ext cx="76932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204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7480" cy="25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ítulo 10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16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283" name="CaixaDeTexto 10"/>
          <p:cNvSpPr/>
          <p:nvPr/>
        </p:nvSpPr>
        <p:spPr>
          <a:xfrm>
            <a:off x="180000" y="900000"/>
            <a:ext cx="7418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ítulo 3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86" name="CaixaDeTexto 2"/>
          <p:cNvSpPr/>
          <p:nvPr/>
        </p:nvSpPr>
        <p:spPr>
          <a:xfrm>
            <a:off x="291960" y="1113480"/>
            <a:ext cx="769320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ítulo 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89" name="CaixaDeTexto 1"/>
          <p:cNvSpPr/>
          <p:nvPr/>
        </p:nvSpPr>
        <p:spPr>
          <a:xfrm>
            <a:off x="291960" y="1286640"/>
            <a:ext cx="636444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Imagem 154" descr=""/>
          <p:cNvPicPr/>
          <p:nvPr/>
        </p:nvPicPr>
        <p:blipFill>
          <a:blip r:embed="rId2"/>
          <a:stretch/>
        </p:blipFill>
        <p:spPr>
          <a:xfrm>
            <a:off x="0" y="0"/>
            <a:ext cx="88974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ítulo 39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93" name="CaixaDeTexto 38"/>
          <p:cNvSpPr/>
          <p:nvPr/>
        </p:nvSpPr>
        <p:spPr>
          <a:xfrm>
            <a:off x="291960" y="1286640"/>
            <a:ext cx="63644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ítulo 5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96" name="CaixaDeTexto 4"/>
          <p:cNvSpPr/>
          <p:nvPr/>
        </p:nvSpPr>
        <p:spPr>
          <a:xfrm>
            <a:off x="291960" y="1286640"/>
            <a:ext cx="636444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ítulo 6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99" name="CaixaDeTexto 5"/>
          <p:cNvSpPr/>
          <p:nvPr/>
        </p:nvSpPr>
        <p:spPr>
          <a:xfrm>
            <a:off x="291960" y="1286640"/>
            <a:ext cx="63644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ítulo 39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302" name="CaixaDeTexto 38"/>
          <p:cNvSpPr/>
          <p:nvPr/>
        </p:nvSpPr>
        <p:spPr>
          <a:xfrm>
            <a:off x="291960" y="1286640"/>
            <a:ext cx="63644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67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49440" cy="33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ítulo 39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306" name="CaixaDeTexto 38"/>
          <p:cNvSpPr/>
          <p:nvPr/>
        </p:nvSpPr>
        <p:spPr>
          <a:xfrm>
            <a:off x="291960" y="1286640"/>
            <a:ext cx="76654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80040" cy="11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27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3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27"/>
          <p:cNvSpPr/>
          <p:nvPr/>
        </p:nvSpPr>
        <p:spPr>
          <a:xfrm>
            <a:off x="291960" y="1113480"/>
            <a:ext cx="769320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211" descr=""/>
          <p:cNvPicPr/>
          <p:nvPr/>
        </p:nvPicPr>
        <p:blipFill>
          <a:blip r:embed="rId2"/>
          <a:stretch/>
        </p:blipFill>
        <p:spPr>
          <a:xfrm>
            <a:off x="4129920" y="1171800"/>
            <a:ext cx="3789000" cy="6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ítulo 43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43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310" name="CaixaDeTexto 42"/>
          <p:cNvSpPr/>
          <p:nvPr/>
        </p:nvSpPr>
        <p:spPr>
          <a:xfrm>
            <a:off x="180000" y="900000"/>
            <a:ext cx="74188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75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6320" cy="149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404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ítulo 8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12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7"/>
          <p:cNvSpPr/>
          <p:nvPr/>
        </p:nvSpPr>
        <p:spPr>
          <a:xfrm>
            <a:off x="180000" y="900000"/>
            <a:ext cx="74188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Imagem 180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8160" cy="208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ítulo 9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Imagem 13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319" name="CaixaDeTexto 8"/>
          <p:cNvSpPr/>
          <p:nvPr/>
        </p:nvSpPr>
        <p:spPr>
          <a:xfrm>
            <a:off x="180000" y="720000"/>
            <a:ext cx="7418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m 184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0760" cy="418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ítulo 7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Imagem 11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323" name="CaixaDeTexto 6"/>
          <p:cNvSpPr/>
          <p:nvPr/>
        </p:nvSpPr>
        <p:spPr>
          <a:xfrm>
            <a:off x="180000" y="720000"/>
            <a:ext cx="7418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magem 188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7440" cy="1789920"/>
          </a:xfrm>
          <a:prstGeom prst="rect">
            <a:avLst/>
          </a:prstGeom>
          <a:ln w="0">
            <a:noFill/>
          </a:ln>
        </p:spPr>
      </p:pic>
      <p:pic>
        <p:nvPicPr>
          <p:cNvPr id="325" name="Imagem 189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5760" cy="13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ítulo 43"/>
          <p:cNvSpPr/>
          <p:nvPr/>
        </p:nvSpPr>
        <p:spPr>
          <a:xfrm>
            <a:off x="291960" y="32040"/>
            <a:ext cx="55868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43" descr=""/>
          <p:cNvPicPr/>
          <p:nvPr/>
        </p:nvPicPr>
        <p:blipFill>
          <a:blip r:embed="rId1"/>
          <a:stretch/>
        </p:blipFill>
        <p:spPr>
          <a:xfrm rot="5400000">
            <a:off x="7715160" y="-111600"/>
            <a:ext cx="2973240" cy="3197160"/>
          </a:xfrm>
          <a:prstGeom prst="rect">
            <a:avLst/>
          </a:prstGeom>
          <a:ln w="0">
            <a:noFill/>
          </a:ln>
        </p:spPr>
      </p:pic>
      <p:sp>
        <p:nvSpPr>
          <p:cNvPr id="328" name="CaixaDeTexto 42"/>
          <p:cNvSpPr/>
          <p:nvPr/>
        </p:nvSpPr>
        <p:spPr>
          <a:xfrm>
            <a:off x="180000" y="900000"/>
            <a:ext cx="74188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93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7640" cy="138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68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26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3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91" name="CaixaDeTexto 26"/>
          <p:cNvSpPr/>
          <p:nvPr/>
        </p:nvSpPr>
        <p:spPr>
          <a:xfrm>
            <a:off x="291960" y="1113480"/>
            <a:ext cx="76932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5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5"/>
          <p:cNvSpPr/>
          <p:nvPr/>
        </p:nvSpPr>
        <p:spPr>
          <a:xfrm>
            <a:off x="291960" y="1113480"/>
            <a:ext cx="76932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218" descr=""/>
          <p:cNvPicPr/>
          <p:nvPr/>
        </p:nvPicPr>
        <p:blipFill>
          <a:blip r:embed="rId2"/>
          <a:stretch/>
        </p:blipFill>
        <p:spPr>
          <a:xfrm>
            <a:off x="859680" y="3043800"/>
            <a:ext cx="4179240" cy="131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29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3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29"/>
          <p:cNvSpPr/>
          <p:nvPr/>
        </p:nvSpPr>
        <p:spPr>
          <a:xfrm>
            <a:off x="291960" y="1113480"/>
            <a:ext cx="769320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8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000" cy="360288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28"/>
          <p:cNvSpPr/>
          <p:nvPr/>
        </p:nvSpPr>
        <p:spPr>
          <a:xfrm>
            <a:off x="291960" y="1113480"/>
            <a:ext cx="769320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225" descr=""/>
          <p:cNvPicPr/>
          <p:nvPr/>
        </p:nvPicPr>
        <p:blipFill>
          <a:blip r:embed="rId2"/>
          <a:stretch/>
        </p:blipFill>
        <p:spPr>
          <a:xfrm>
            <a:off x="2340000" y="3384000"/>
            <a:ext cx="9142560" cy="17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Application>LibreOffice/7.5.5.2$Linux_X86_64 LibreOffice_project/50$Build-2</Application>
  <AppVersion>15.0000</AppVersion>
  <Words>1380</Words>
  <Paragraphs>303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2025-03-11T16:48:24Z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