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FBA693-5249-44F1-BF30-4F0BF1D01B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471E8F-0343-45E8-B159-50552AE396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31C201-98EF-4921-AC7E-DC850F6298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DC44AE-CA4E-4114-92F7-17F7EE1C16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A5D4F6-66CE-41EC-BC23-7E694ED794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93DC8F-3FAA-4CB0-8D2D-515D61F872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CC09D8-853B-4AC2-9FA7-1F6DD9989E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379742-4DF2-4F04-A5CC-064B2402EF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970281-0891-4DFC-B251-9F800244BF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5674E7-6E1F-4197-8227-CDC12EE85E1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8D103D-1353-4034-BF75-CDFBCF42A0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6AE36C-1832-4EA6-9CD7-320D6204B73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003C2C-8FC3-48D4-A020-F8D7A9D02A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1AF8E6-985C-4851-945A-45B7BF7CA4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5226B5-4A68-4BE7-8AA3-FF66C5396F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938E2D-1736-4EAE-8A24-9D2BEF6AB9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D73BFD-E03D-4DC7-B9B1-2D3F1343B2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4FB550-B6C1-412C-9B3C-BBA14EA76F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8577AB-C983-4702-B660-2C8FABDA29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504CBB-E78E-4D52-B153-4ED48E88D3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71E466-E2BF-4A3D-A961-45FAD2773C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0D6E6A-23A1-499E-94ED-E7B648F969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8348B0-89C7-4476-855E-B904A6E469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817319-8B92-473D-A7C7-175BA03551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8680" cy="1207440"/>
          </a:xfrm>
          <a:custGeom>
            <a:avLst/>
            <a:gdLst>
              <a:gd name="textAreaLeft" fmla="*/ 0 w 1408680"/>
              <a:gd name="textAreaRight" fmla="*/ 1411560 w 1408680"/>
              <a:gd name="textAreaTop" fmla="*/ 0 h 1207440"/>
              <a:gd name="textAreaBottom" fmla="*/ 1210320 h 120744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D1CD4BF-8229-43FD-BAE3-DCD1EA444823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92E76EA-2368-48BB-B712-F8E063B50D18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3720" cy="177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106520" y="3956760"/>
            <a:ext cx="4890960" cy="900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27;p1"/>
          <p:cNvCxnSpPr/>
          <p:nvPr/>
        </p:nvCxnSpPr>
        <p:spPr>
          <a:xfrm>
            <a:off x="1988280" y="-968400"/>
            <a:ext cx="2880" cy="15822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24" name="Google Shape;129;p1"/>
          <p:cNvSpPr/>
          <p:nvPr/>
        </p:nvSpPr>
        <p:spPr>
          <a:xfrm>
            <a:off x="5220000" y="1117080"/>
            <a:ext cx="18748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06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29;p 2"/>
          <p:cNvSpPr/>
          <p:nvPr/>
        </p:nvSpPr>
        <p:spPr>
          <a:xfrm>
            <a:off x="1080000" y="1592640"/>
            <a:ext cx="4857120" cy="3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tângulo 84"/>
          <p:cNvSpPr/>
          <p:nvPr/>
        </p:nvSpPr>
        <p:spPr>
          <a:xfrm>
            <a:off x="720000" y="2231280"/>
            <a:ext cx="5649840" cy="23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Transforme seu 'porquê' em 'por que não?'!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Dificuldades esculpem a força que você ainda não conhece.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Ação é a ponte entre o sonho e a realidade.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Sua coragem de hoje constrói o amanhã que você sonha.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ítulo 39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60" name="CaixaDeTexto 38"/>
          <p:cNvSpPr/>
          <p:nvPr/>
        </p:nvSpPr>
        <p:spPr>
          <a:xfrm>
            <a:off x="291960" y="1286640"/>
            <a:ext cx="636588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3420000" y="1641240"/>
            <a:ext cx="4250880" cy="337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ítulo 39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64" name="CaixaDeTexto 38"/>
          <p:cNvSpPr/>
          <p:nvPr/>
        </p:nvSpPr>
        <p:spPr>
          <a:xfrm>
            <a:off x="291960" y="1286640"/>
            <a:ext cx="76669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Imagem 3" descr=""/>
          <p:cNvPicPr/>
          <p:nvPr/>
        </p:nvPicPr>
        <p:blipFill>
          <a:blip r:embed="rId2"/>
          <a:stretch/>
        </p:blipFill>
        <p:spPr>
          <a:xfrm>
            <a:off x="2999160" y="3830400"/>
            <a:ext cx="5181480" cy="112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ítulo 43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m 43" descr=""/>
          <p:cNvPicPr/>
          <p:nvPr/>
        </p:nvPicPr>
        <p:blipFill>
          <a:blip r:embed="rId1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68" name="CaixaDeTexto 42"/>
          <p:cNvSpPr/>
          <p:nvPr/>
        </p:nvSpPr>
        <p:spPr>
          <a:xfrm>
            <a:off x="180000" y="900000"/>
            <a:ext cx="742032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ContaBancaria com: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Atributo privado saldo (inicial 0).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depositar(valor) que adiciona ao saldo.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sacar(valor) que verifica se há saldo suficiente.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ver_saldo() que retorna o saldo.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180000" y="3365280"/>
            <a:ext cx="6827760" cy="149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m 2" descr=""/>
          <p:cNvPicPr/>
          <p:nvPr/>
        </p:nvPicPr>
        <p:blipFill>
          <a:blip r:embed="rId1"/>
          <a:stretch/>
        </p:blipFill>
        <p:spPr>
          <a:xfrm>
            <a:off x="1864080" y="0"/>
            <a:ext cx="541548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ítulo 8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m 12" descr=""/>
          <p:cNvPicPr/>
          <p:nvPr/>
        </p:nvPicPr>
        <p:blipFill>
          <a:blip r:embed="rId1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73" name="CaixaDeTexto 7"/>
          <p:cNvSpPr/>
          <p:nvPr/>
        </p:nvSpPr>
        <p:spPr>
          <a:xfrm>
            <a:off x="180000" y="900000"/>
            <a:ext cx="74203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5: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 bancaria para levantar erros usando </a:t>
            </a:r>
            <a:r>
              <a:rPr b="0" lang="pt-BR" sz="1800" spc="-1" strike="noStrike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raise ValueError(“msg”)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em caso de erros (valor negativo ou s/ saldo)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360000" y="2520000"/>
            <a:ext cx="6789600" cy="20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9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13" descr=""/>
          <p:cNvPicPr/>
          <p:nvPr/>
        </p:nvPicPr>
        <p:blipFill>
          <a:blip r:embed="rId1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8"/>
          <p:cNvSpPr/>
          <p:nvPr/>
        </p:nvSpPr>
        <p:spPr>
          <a:xfrm>
            <a:off x="180000" y="720000"/>
            <a:ext cx="74203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900000" y="670680"/>
            <a:ext cx="7522200" cy="418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ítulo 7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Imagem 11" descr=""/>
          <p:cNvPicPr/>
          <p:nvPr/>
        </p:nvPicPr>
        <p:blipFill>
          <a:blip r:embed="rId1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81" name="CaixaDeTexto 6"/>
          <p:cNvSpPr/>
          <p:nvPr/>
        </p:nvSpPr>
        <p:spPr>
          <a:xfrm>
            <a:off x="180000" y="720000"/>
            <a:ext cx="74203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-3240" y="2024280"/>
            <a:ext cx="6158880" cy="179136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3"/>
          <a:stretch/>
        </p:blipFill>
        <p:spPr>
          <a:xfrm>
            <a:off x="1296000" y="3830040"/>
            <a:ext cx="7837200" cy="13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43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m 43" descr=""/>
          <p:cNvPicPr/>
          <p:nvPr/>
        </p:nvPicPr>
        <p:blipFill>
          <a:blip r:embed="rId1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86" name="CaixaDeTexto 42"/>
          <p:cNvSpPr/>
          <p:nvPr/>
        </p:nvSpPr>
        <p:spPr>
          <a:xfrm>
            <a:off x="180000" y="900000"/>
            <a:ext cx="742032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Biblioteca que contém uma lista de objetos Livro.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classe Livro tem titulo e autor.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classe Biblioteca deve ter métodos para adicionar, remover e listar livros.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160560" y="3060000"/>
            <a:ext cx="7399080" cy="138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39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38"/>
          <p:cNvSpPr/>
          <p:nvPr/>
        </p:nvSpPr>
        <p:spPr>
          <a:xfrm>
            <a:off x="291960" y="1113480"/>
            <a:ext cx="769464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5040000" y="1254960"/>
            <a:ext cx="3036240" cy="306468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3"/>
          <a:stretch/>
        </p:blipFill>
        <p:spPr>
          <a:xfrm>
            <a:off x="2719440" y="1833840"/>
            <a:ext cx="1780200" cy="302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Imagem 4" descr=""/>
          <p:cNvPicPr/>
          <p:nvPr/>
        </p:nvPicPr>
        <p:blipFill>
          <a:blip r:embed="rId1"/>
          <a:stretch/>
        </p:blipFill>
        <p:spPr>
          <a:xfrm>
            <a:off x="1355760" y="0"/>
            <a:ext cx="643212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4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Imagem 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34" name="CaixaDeTexto 3"/>
          <p:cNvSpPr/>
          <p:nvPr/>
        </p:nvSpPr>
        <p:spPr>
          <a:xfrm>
            <a:off x="291960" y="1113480"/>
            <a:ext cx="769464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Herança?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040000" y="1254960"/>
            <a:ext cx="3036240" cy="306468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2719440" y="1833840"/>
            <a:ext cx="1780200" cy="3027600"/>
          </a:xfrm>
          <a:prstGeom prst="rect">
            <a:avLst/>
          </a:prstGeom>
          <a:ln w="0">
            <a:noFill/>
          </a:ln>
        </p:spPr>
      </p:pic>
      <p:pic>
        <p:nvPicPr>
          <p:cNvPr id="137" name="Imagem 8" descr=""/>
          <p:cNvPicPr/>
          <p:nvPr/>
        </p:nvPicPr>
        <p:blipFill>
          <a:blip r:embed="rId4"/>
          <a:stretch/>
        </p:blipFill>
        <p:spPr>
          <a:xfrm>
            <a:off x="3762000" y="180000"/>
            <a:ext cx="5381640" cy="19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3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0" name="CaixaDeTexto 2"/>
          <p:cNvSpPr/>
          <p:nvPr/>
        </p:nvSpPr>
        <p:spPr>
          <a:xfrm>
            <a:off x="291960" y="1113480"/>
            <a:ext cx="769464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Herança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herança 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m 6" descr=""/>
          <p:cNvPicPr/>
          <p:nvPr/>
        </p:nvPicPr>
        <p:blipFill>
          <a:blip r:embed="rId2"/>
          <a:stretch/>
        </p:blipFill>
        <p:spPr>
          <a:xfrm>
            <a:off x="959400" y="3067920"/>
            <a:ext cx="5381640" cy="19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31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Imagem 3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4" name="CaixaDeTexto 31"/>
          <p:cNvSpPr/>
          <p:nvPr/>
        </p:nvSpPr>
        <p:spPr>
          <a:xfrm>
            <a:off x="291960" y="1286640"/>
            <a:ext cx="636588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ítulo 2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Imagem 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7" name="CaixaDeTexto 1"/>
          <p:cNvSpPr/>
          <p:nvPr/>
        </p:nvSpPr>
        <p:spPr>
          <a:xfrm>
            <a:off x="291960" y="1286640"/>
            <a:ext cx="636588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8898840" cy="46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ítulo 39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51" name="CaixaDeTexto 38"/>
          <p:cNvSpPr/>
          <p:nvPr/>
        </p:nvSpPr>
        <p:spPr>
          <a:xfrm>
            <a:off x="291960" y="1286640"/>
            <a:ext cx="63658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ítulo 5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54" name="CaixaDeTexto 4"/>
          <p:cNvSpPr/>
          <p:nvPr/>
        </p:nvSpPr>
        <p:spPr>
          <a:xfrm>
            <a:off x="291960" y="1286640"/>
            <a:ext cx="636588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ítulo 6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Imagem 1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57" name="CaixaDeTexto 5"/>
          <p:cNvSpPr/>
          <p:nvPr/>
        </p:nvSpPr>
        <p:spPr>
          <a:xfrm>
            <a:off x="291960" y="1286640"/>
            <a:ext cx="63658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Application>LibreOffice/7.5.5.2$Linux_X86_64 LibreOffice_project/50$Build-2</Application>
  <AppVersion>15.0000</AppVersion>
  <Words>1239</Words>
  <Paragraphs>163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2025-02-25T17:53:01Z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32</vt:i4>
  </property>
</Properties>
</file>