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5" r:id="rId13"/>
    <p:sldId id="28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FEADAF-B71D-4A47-86E7-C6CB0772FD5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646461-7EE1-4A11-9BF6-82109021A52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4523D9-CCEA-48C1-AB49-801D7F4D269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D9BA3A-1107-4F84-B17C-8FA6E45473A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BEDE3F-6171-4B41-9699-D56E5A9F282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0A72EC-7405-4E7E-8E0B-4204A98536F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C0B863-AB15-444C-98AF-1B967472D86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61D118-016C-44D5-B5E7-C6D0EE3FE60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B9AE64-4897-4851-9D6D-E10689BB290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58E09B-4B62-429D-B581-6DFE7FF31D4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AF5E6F-86F7-4567-9D4F-EEEB9BB7B2D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BD1D0A-23F9-41E9-97EB-21D6D14F1C4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A0B1C0E-5398-4726-8105-140190D8134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1F8560-E95B-4899-A7CF-7353CA23943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C9C2A29-DABC-4746-BCC8-14342C19E1D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A2A2142-C518-42F8-962A-3958D525111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76546F-C6A9-4876-AC8E-D65627E568C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22C8AC-AD3D-4FA2-931B-254332F58C7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B6FB5D5-4209-4D7D-8D1F-B92EF1D2E4D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40ABB8-ECBA-4E42-8611-2718B5DC027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D9DAE1-667F-45AF-9CB0-4C34FABE603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D2C7B2-2B0D-4F2F-95DF-B7601D1522E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7AEF2B6-7343-4A60-8BFA-FD8204B2CDE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D67FFC-384E-4A5A-B923-414C68FF0F4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8680" cy="1207440"/>
          </a:xfrm>
          <a:custGeom>
            <a:avLst/>
            <a:gdLst>
              <a:gd name="textAreaLeft" fmla="*/ 0 w 1408680"/>
              <a:gd name="textAreaRight" fmla="*/ 1411560 w 1408680"/>
              <a:gd name="textAreaTop" fmla="*/ 0 h 1207440"/>
              <a:gd name="textAreaBottom" fmla="*/ 1210320 h 12074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9EF2C6E-BABB-49A6-AF47-1B1146498196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A0EEA880-350B-4195-9567-BF94386B9A20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3720" cy="1772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106520" y="3956760"/>
            <a:ext cx="4890960" cy="900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27;p1"/>
          <p:cNvCxnSpPr/>
          <p:nvPr/>
        </p:nvCxnSpPr>
        <p:spPr>
          <a:xfrm>
            <a:off x="1988280" y="-968400"/>
            <a:ext cx="2880" cy="15822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24" name="Google Shape;129;p1"/>
          <p:cNvSpPr/>
          <p:nvPr/>
        </p:nvSpPr>
        <p:spPr>
          <a:xfrm>
            <a:off x="5220000" y="1117080"/>
            <a:ext cx="1874880" cy="34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07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29;p 2"/>
          <p:cNvSpPr/>
          <p:nvPr/>
        </p:nvSpPr>
        <p:spPr>
          <a:xfrm>
            <a:off x="1080000" y="1592640"/>
            <a:ext cx="485712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tângulo 84"/>
          <p:cNvSpPr/>
          <p:nvPr/>
        </p:nvSpPr>
        <p:spPr>
          <a:xfrm>
            <a:off x="720000" y="2231280"/>
            <a:ext cx="5649840" cy="230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Transforme seu 'porquê' em 'por que não?'!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Dificuldades esculpem a força que você ainda não conhece.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Ação é a ponte entre o sonho e a realidade.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Sua coragem de hoje constrói o amanhã que você sonha.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4C5F2-FEE9-1B60-1A62-BBCA8762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0">
            <a:extLst>
              <a:ext uri="{FF2B5EF4-FFF2-40B4-BE49-F238E27FC236}">
                <a16:creationId xmlns:a16="http://schemas.microsoft.com/office/drawing/2014/main" id="{50630571-1F53-2DBA-36D2-67014BE51BA5}"/>
              </a:ext>
            </a:extLst>
          </p:cNvPr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16">
            <a:extLst>
              <a:ext uri="{FF2B5EF4-FFF2-40B4-BE49-F238E27FC236}">
                <a16:creationId xmlns:a16="http://schemas.microsoft.com/office/drawing/2014/main" id="{08614565-C968-EA13-5C19-4F2A0F8C181D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48" name="CaixaDeTexto 10">
            <a:extLst>
              <a:ext uri="{FF2B5EF4-FFF2-40B4-BE49-F238E27FC236}">
                <a16:creationId xmlns:a16="http://schemas.microsoft.com/office/drawing/2014/main" id="{9409C25E-D6A3-7CF2-064C-095773A3C838}"/>
              </a:ext>
            </a:extLst>
          </p:cNvPr>
          <p:cNvSpPr/>
          <p:nvPr/>
        </p:nvSpPr>
        <p:spPr>
          <a:xfrm>
            <a:off x="180000" y="900000"/>
            <a:ext cx="7420320" cy="198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Usando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random.randint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incio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, fim) C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rie uma função loteria que gere um numero aleatório dentro do range 1 a 10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7A6B-21A8-534F-AD0F-22BF4C312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>
            <a:extLst>
              <a:ext uri="{FF2B5EF4-FFF2-40B4-BE49-F238E27FC236}">
                <a16:creationId xmlns:a16="http://schemas.microsoft.com/office/drawing/2014/main" id="{9133457F-2C81-98F8-54C5-5BE7B94F4505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>
            <a:extLst>
              <a:ext uri="{FF2B5EF4-FFF2-40B4-BE49-F238E27FC236}">
                <a16:creationId xmlns:a16="http://schemas.microsoft.com/office/drawing/2014/main" id="{DA940F06-8413-134E-8C4A-4F109DB3C6C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>
            <a:extLst>
              <a:ext uri="{FF2B5EF4-FFF2-40B4-BE49-F238E27FC236}">
                <a16:creationId xmlns:a16="http://schemas.microsoft.com/office/drawing/2014/main" id="{34B921B9-78B0-24A5-EE02-AA4FCA71116A}"/>
              </a:ext>
            </a:extLst>
          </p:cNvPr>
          <p:cNvSpPr/>
          <p:nvPr/>
        </p:nvSpPr>
        <p:spPr>
          <a:xfrm>
            <a:off x="291960" y="1113480"/>
            <a:ext cx="7694640" cy="10194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>
                <a:solidFill>
                  <a:srgbClr val="01498E"/>
                </a:solidFill>
                <a:latin typeface="Arial"/>
                <a:ea typeface="Calibri"/>
              </a:rPr>
              <a:t>Cada a</a:t>
            </a:r>
            <a:r>
              <a:rPr lang="pt-BR" spc="-1">
                <a:solidFill>
                  <a:srgbClr val="01498E"/>
                </a:solidFill>
                <a:latin typeface="Arial"/>
                <a:ea typeface="Calibri"/>
              </a:rPr>
              <a:t>luno vai 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29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ítulo 2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54" name="CaixaDeTexto 1"/>
          <p:cNvSpPr/>
          <p:nvPr/>
        </p:nvSpPr>
        <p:spPr>
          <a:xfrm>
            <a:off x="291960" y="1286640"/>
            <a:ext cx="63658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154"/>
          <p:cNvPicPr/>
          <p:nvPr/>
        </p:nvPicPr>
        <p:blipFill>
          <a:blip r:embed="rId3"/>
          <a:stretch/>
        </p:blipFill>
        <p:spPr>
          <a:xfrm>
            <a:off x="0" y="0"/>
            <a:ext cx="8898840" cy="467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38"/>
          <p:cNvSpPr/>
          <p:nvPr/>
        </p:nvSpPr>
        <p:spPr>
          <a:xfrm>
            <a:off x="291960" y="1286640"/>
            <a:ext cx="636588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 5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61" name="CaixaDeTexto 4"/>
          <p:cNvSpPr/>
          <p:nvPr/>
        </p:nvSpPr>
        <p:spPr>
          <a:xfrm>
            <a:off x="291960" y="1286640"/>
            <a:ext cx="63658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ítulo 6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5"/>
          <p:cNvSpPr/>
          <p:nvPr/>
        </p:nvSpPr>
        <p:spPr>
          <a:xfrm>
            <a:off x="291960" y="1286640"/>
            <a:ext cx="63658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67" name="CaixaDeTexto 38"/>
          <p:cNvSpPr/>
          <p:nvPr/>
        </p:nvSpPr>
        <p:spPr>
          <a:xfrm>
            <a:off x="291960" y="1286640"/>
            <a:ext cx="636588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Imagem 167"/>
          <p:cNvPicPr/>
          <p:nvPr/>
        </p:nvPicPr>
        <p:blipFill>
          <a:blip r:embed="rId3"/>
          <a:stretch/>
        </p:blipFill>
        <p:spPr>
          <a:xfrm>
            <a:off x="3420000" y="1641240"/>
            <a:ext cx="4250880" cy="337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71" name="CaixaDeTexto 38"/>
          <p:cNvSpPr/>
          <p:nvPr/>
        </p:nvSpPr>
        <p:spPr>
          <a:xfrm>
            <a:off x="291960" y="1286640"/>
            <a:ext cx="7666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3"/>
          <p:cNvPicPr/>
          <p:nvPr/>
        </p:nvPicPr>
        <p:blipFill>
          <a:blip r:embed="rId3"/>
          <a:stretch/>
        </p:blipFill>
        <p:spPr>
          <a:xfrm>
            <a:off x="2999160" y="3830400"/>
            <a:ext cx="5181480" cy="112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/>
          <p:cNvSpPr/>
          <p:nvPr/>
        </p:nvSpPr>
        <p:spPr>
          <a:xfrm>
            <a:off x="291960" y="1113480"/>
            <a:ext cx="769464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129"/>
          <p:cNvPicPr/>
          <p:nvPr/>
        </p:nvPicPr>
        <p:blipFill>
          <a:blip r:embed="rId3"/>
          <a:stretch/>
        </p:blipFill>
        <p:spPr>
          <a:xfrm>
            <a:off x="5040000" y="1254960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130"/>
          <p:cNvPicPr/>
          <p:nvPr/>
        </p:nvPicPr>
        <p:blipFill>
          <a:blip r:embed="rId4"/>
          <a:stretch/>
        </p:blipFill>
        <p:spPr>
          <a:xfrm>
            <a:off x="2719440" y="1833840"/>
            <a:ext cx="1780200" cy="302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ítulo 43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Imagem 43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75" name="CaixaDeTexto 42"/>
          <p:cNvSpPr/>
          <p:nvPr/>
        </p:nvSpPr>
        <p:spPr>
          <a:xfrm>
            <a:off x="180000" y="900000"/>
            <a:ext cx="74203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175"/>
          <p:cNvPicPr/>
          <p:nvPr/>
        </p:nvPicPr>
        <p:blipFill>
          <a:blip r:embed="rId3"/>
          <a:stretch/>
        </p:blipFill>
        <p:spPr>
          <a:xfrm>
            <a:off x="180000" y="3365280"/>
            <a:ext cx="6827760" cy="149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2"/>
          <p:cNvPicPr/>
          <p:nvPr/>
        </p:nvPicPr>
        <p:blipFill>
          <a:blip r:embed="rId2"/>
          <a:stretch/>
        </p:blipFill>
        <p:spPr>
          <a:xfrm>
            <a:off x="1864080" y="0"/>
            <a:ext cx="541548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8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12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7"/>
          <p:cNvSpPr/>
          <p:nvPr/>
        </p:nvSpPr>
        <p:spPr>
          <a:xfrm>
            <a:off x="180000" y="900000"/>
            <a:ext cx="74203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Imagem 180"/>
          <p:cNvPicPr/>
          <p:nvPr/>
        </p:nvPicPr>
        <p:blipFill>
          <a:blip r:embed="rId3"/>
          <a:stretch/>
        </p:blipFill>
        <p:spPr>
          <a:xfrm>
            <a:off x="360000" y="2520000"/>
            <a:ext cx="6789600" cy="208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9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3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84" name="CaixaDeTexto 8"/>
          <p:cNvSpPr/>
          <p:nvPr/>
        </p:nvSpPr>
        <p:spPr>
          <a:xfrm>
            <a:off x="180000" y="720000"/>
            <a:ext cx="74203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m 184"/>
          <p:cNvPicPr/>
          <p:nvPr/>
        </p:nvPicPr>
        <p:blipFill>
          <a:blip r:embed="rId2"/>
          <a:stretch/>
        </p:blipFill>
        <p:spPr>
          <a:xfrm>
            <a:off x="900000" y="670680"/>
            <a:ext cx="7522200" cy="418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7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m 11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88" name="CaixaDeTexto 6"/>
          <p:cNvSpPr/>
          <p:nvPr/>
        </p:nvSpPr>
        <p:spPr>
          <a:xfrm>
            <a:off x="180000" y="720000"/>
            <a:ext cx="74203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188"/>
          <p:cNvPicPr/>
          <p:nvPr/>
        </p:nvPicPr>
        <p:blipFill>
          <a:blip r:embed="rId3"/>
          <a:stretch/>
        </p:blipFill>
        <p:spPr>
          <a:xfrm>
            <a:off x="-3240" y="2024280"/>
            <a:ext cx="6158880" cy="179136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189"/>
          <p:cNvPicPr/>
          <p:nvPr/>
        </p:nvPicPr>
        <p:blipFill>
          <a:blip r:embed="rId4"/>
          <a:stretch/>
        </p:blipFill>
        <p:spPr>
          <a:xfrm>
            <a:off x="1296000" y="3830040"/>
            <a:ext cx="7837200" cy="131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ítulo 43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m 43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42"/>
          <p:cNvSpPr/>
          <p:nvPr/>
        </p:nvSpPr>
        <p:spPr>
          <a:xfrm>
            <a:off x="180000" y="900000"/>
            <a:ext cx="74203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193"/>
          <p:cNvPicPr/>
          <p:nvPr/>
        </p:nvPicPr>
        <p:blipFill>
          <a:blip r:embed="rId3"/>
          <a:stretch/>
        </p:blipFill>
        <p:spPr>
          <a:xfrm>
            <a:off x="160560" y="3060000"/>
            <a:ext cx="7399080" cy="138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m 4"/>
          <p:cNvPicPr/>
          <p:nvPr/>
        </p:nvPicPr>
        <p:blipFill>
          <a:blip r:embed="rId2"/>
          <a:stretch/>
        </p:blipFill>
        <p:spPr>
          <a:xfrm>
            <a:off x="1355760" y="0"/>
            <a:ext cx="643212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4" name="CaixaDeTexto 3"/>
          <p:cNvSpPr/>
          <p:nvPr/>
        </p:nvSpPr>
        <p:spPr>
          <a:xfrm>
            <a:off x="291960" y="1113480"/>
            <a:ext cx="769464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5040000" y="1254960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35"/>
          <p:cNvPicPr/>
          <p:nvPr/>
        </p:nvPicPr>
        <p:blipFill>
          <a:blip r:embed="rId4"/>
          <a:stretch/>
        </p:blipFill>
        <p:spPr>
          <a:xfrm>
            <a:off x="2719440" y="1833840"/>
            <a:ext cx="1780200" cy="302760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8"/>
          <p:cNvPicPr/>
          <p:nvPr/>
        </p:nvPicPr>
        <p:blipFill>
          <a:blip r:embed="rId5"/>
          <a:stretch/>
        </p:blipFill>
        <p:spPr>
          <a:xfrm>
            <a:off x="3762000" y="180000"/>
            <a:ext cx="5381640" cy="192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/>
          <p:cNvSpPr/>
          <p:nvPr/>
        </p:nvSpPr>
        <p:spPr>
          <a:xfrm>
            <a:off x="291960" y="1113480"/>
            <a:ext cx="76946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6"/>
          <p:cNvPicPr/>
          <p:nvPr/>
        </p:nvPicPr>
        <p:blipFill>
          <a:blip r:embed="rId3"/>
          <a:stretch/>
        </p:blipFill>
        <p:spPr>
          <a:xfrm>
            <a:off x="959400" y="3067920"/>
            <a:ext cx="5381640" cy="192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agem 14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44" name="CaixaDeTexto 9"/>
          <p:cNvSpPr/>
          <p:nvPr/>
        </p:nvSpPr>
        <p:spPr>
          <a:xfrm>
            <a:off x="180000" y="900000"/>
            <a:ext cx="74203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 looping que instancie um objeto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ContaBancaria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100 e guarde-o numa lista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bilhoes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de vezes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m 144"/>
          <p:cNvPicPr/>
          <p:nvPr/>
        </p:nvPicPr>
        <p:blipFill>
          <a:blip r:embed="rId2"/>
          <a:stretch/>
        </p:blipFill>
        <p:spPr>
          <a:xfrm>
            <a:off x="1004760" y="602640"/>
            <a:ext cx="7199640" cy="396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0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16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48" name="CaixaDeTexto 10"/>
          <p:cNvSpPr/>
          <p:nvPr/>
        </p:nvSpPr>
        <p:spPr>
          <a:xfrm>
            <a:off x="180000" y="900000"/>
            <a:ext cx="7420320" cy="198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5"/>
          <p:cNvPicPr/>
          <p:nvPr/>
        </p:nvPicPr>
        <p:blipFill>
          <a:blip r:embed="rId2"/>
          <a:stretch/>
        </p:blipFill>
        <p:spPr>
          <a:xfrm>
            <a:off x="1355760" y="0"/>
            <a:ext cx="643212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062D5-7C02-39CD-B65E-6CF62CC1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0">
            <a:extLst>
              <a:ext uri="{FF2B5EF4-FFF2-40B4-BE49-F238E27FC236}">
                <a16:creationId xmlns:a16="http://schemas.microsoft.com/office/drawing/2014/main" id="{679EBC89-1679-A99D-1A0E-455FAE546F79}"/>
              </a:ext>
            </a:extLst>
          </p:cNvPr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16">
            <a:extLst>
              <a:ext uri="{FF2B5EF4-FFF2-40B4-BE49-F238E27FC236}">
                <a16:creationId xmlns:a16="http://schemas.microsoft.com/office/drawing/2014/main" id="{D9FED59A-C4BD-A357-DAC8-FF4518184AF3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48" name="CaixaDeTexto 10">
            <a:extLst>
              <a:ext uri="{FF2B5EF4-FFF2-40B4-BE49-F238E27FC236}">
                <a16:creationId xmlns:a16="http://schemas.microsoft.com/office/drawing/2014/main" id="{343F898C-9718-484F-0572-A3DEE0396D00}"/>
              </a:ext>
            </a:extLst>
          </p:cNvPr>
          <p:cNvSpPr/>
          <p:nvPr/>
        </p:nvSpPr>
        <p:spPr>
          <a:xfrm>
            <a:off x="180000" y="900000"/>
            <a:ext cx="7420320" cy="198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Usando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random.randint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incio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, fim) C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rie uma função loteria que gere um numero aleatório dentro do range 1 a 10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849938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561</Words>
  <Application>Microsoft Office PowerPoint</Application>
  <PresentationFormat>Apresentação na tela (16:9)</PresentationFormat>
  <Paragraphs>88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24</cp:revision>
  <dcterms:modified xsi:type="dcterms:W3CDTF">2025-02-25T23:38:50Z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32</vt:i4>
  </property>
</Properties>
</file>