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B82786-C649-40C5-95F6-282D3505F2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E5BF01-5704-48F9-A0F6-8D052EA5D9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C3A187-E711-435A-A984-70D3F74563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CF32E-2D69-4C9F-9424-C005BE265D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699CFD-CF14-44C5-93E5-4BAA682AFB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B0E229-24F2-42F0-8EA5-6F58D74885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C2D98-963E-4900-9F60-1D0F8D0632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0789B9-9F43-4E63-AEF2-11F45C97C7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B1917D-AB51-4566-8920-FBB156503C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41A510-9495-479B-BEF4-1CEB2584AC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12A8D6-6AFB-4E9E-81D0-1BE4086812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13C7C4-50E6-45EC-AFEC-4968C77AD2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10B888-45BA-4D1A-99FA-ACE56D4033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04B03E-69CE-45D7-BA35-3C5A0574D5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75BD30-86FC-4A82-9B8A-B39155BF6C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DDF812-9A95-40CF-99A2-D46FE4BE58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57315D-6644-4FA0-9DEE-20B89AFA37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4E58B6-A4AC-44DC-8EC3-B93560C55A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734FD3-2BF3-4445-8A58-1372D772C8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14EDB0-394D-4DC5-8523-A024607CD4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B7D877-5094-4D3E-B645-BBCE8B6A40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4A49E3-B315-4E92-AB33-0D9A31341E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CDF977-1207-45D0-B3EA-A3FFB2646B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D1652E-6B83-481F-BEE8-BB9B4FD6D9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BDE592-15C6-446A-BACA-963C7A063B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A59A92-D65F-48E2-8EFF-E48A7600C0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54BFEF-23E8-4998-B901-DD17505222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8669AC-A498-4493-924A-1A01C1B828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192CFE-9811-46A9-80EA-33E5F08657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57B265-C906-4EE1-87B9-0E55FB3301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1199A1-814E-44AA-B1D8-B1F678CF73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F99220-990D-4D1C-9695-708CE47D1D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A184CD-924F-4FF2-BF82-EABDB822F4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2F511B-09D9-4C31-910A-35A5B0806A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A24CC2-4FBD-40E4-BDBE-F3759394B5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398AF6-185A-4A6B-A388-3AB2DDCEB0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6520" cy="1205280"/>
          </a:xfrm>
          <a:custGeom>
            <a:avLst/>
            <a:gdLst>
              <a:gd name="textAreaLeft" fmla="*/ 0 w 1406520"/>
              <a:gd name="textAreaRight" fmla="*/ 1411560 w 1406520"/>
              <a:gd name="textAreaTop" fmla="*/ 0 h 1205280"/>
              <a:gd name="textAreaBottom" fmla="*/ 1210320 h 120528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6F021C5-A3A0-4059-B6B1-FC9984018290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B3BBCA0-163C-4BFE-973C-3EB0118EB96E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068B630-B47F-4D41-B49F-AC7F34BE512C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560" cy="1770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880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5040" cy="15843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27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11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4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768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Debugging é ser detetive num crime que você cometeu. Respire, analise e aprenda com o erro!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Por que os programadores preferem o modo escuro? Porque a luz atrai bugs!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Existem 10 tipos de pessoas no mundo: as que entendem binário e as que não entendem.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18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8"/>
          <p:cNvSpPr/>
          <p:nvPr/>
        </p:nvSpPr>
        <p:spPr>
          <a:xfrm>
            <a:off x="291960" y="1113480"/>
            <a:ext cx="76924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30" descr=""/>
          <p:cNvPicPr/>
          <p:nvPr/>
        </p:nvPicPr>
        <p:blipFill>
          <a:blip r:embed="rId2"/>
          <a:stretch/>
        </p:blipFill>
        <p:spPr>
          <a:xfrm>
            <a:off x="782640" y="3310560"/>
            <a:ext cx="2636640" cy="118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15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4" name="CaixaDeTexto 15"/>
          <p:cNvSpPr/>
          <p:nvPr/>
        </p:nvSpPr>
        <p:spPr>
          <a:xfrm>
            <a:off x="291960" y="1113480"/>
            <a:ext cx="769248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/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 descr=""/>
          <p:cNvPicPr/>
          <p:nvPr/>
        </p:nvPicPr>
        <p:blipFill>
          <a:blip r:embed="rId2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11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m 1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1" name="CaixaDeTexto 11"/>
          <p:cNvSpPr/>
          <p:nvPr/>
        </p:nvSpPr>
        <p:spPr>
          <a:xfrm>
            <a:off x="291960" y="1113480"/>
            <a:ext cx="7692480" cy="26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Banco de dados?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12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m 1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4" name="CaixaDeTexto 12"/>
          <p:cNvSpPr/>
          <p:nvPr/>
        </p:nvSpPr>
        <p:spPr>
          <a:xfrm>
            <a:off x="291960" y="1113480"/>
            <a:ext cx="7692480" cy="54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Banco de dados?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É um sistema organizado para armazenar, gerenciar e recuperar informações de forma eficiente.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Tipos: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Relacionais (ex: MySQL, PostgreSQL): Armazenam dados em tabelas com relações definidas (linhas = registros; colunas = atributos).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Não relacionais (ex: MongoDB, Redis): Flexíveis, sem esquema fixo (documentos, chave-valor, grafos).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Vantagens: Escalabilidade, Segurança, integridade dos dados e consultas estruturadas.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1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1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7" name="CaixaDeTexto 13"/>
          <p:cNvSpPr/>
          <p:nvPr/>
        </p:nvSpPr>
        <p:spPr>
          <a:xfrm>
            <a:off x="291960" y="1113480"/>
            <a:ext cx="7692480" cy="48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SQL é a linguagem padrão para interagir com bancos de dados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relacionais.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Operações Básicas (CRUD):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CREATE: INSERT INTO tabela (coluna) VALUES (valor);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READ: SELECT * FROM tabela WHERE condição;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UPDATE: UPDATE tabela SET coluna = valor WHERE condição;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DELETE: DELETE FROM tabela WHERE condição;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Características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Sintaxe declarativa (diz "o quê" fazer, não "como").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Suporta definição de esquemas, restrições e transações (ACID).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4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90" name="CaixaDeTexto 14"/>
          <p:cNvSpPr/>
          <p:nvPr/>
        </p:nvSpPr>
        <p:spPr>
          <a:xfrm>
            <a:off x="291960" y="1113480"/>
            <a:ext cx="769248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Flask-SQLAlchemy é uma extensão do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 Flask que integra o SQLAlchemy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(ORM - Object-Relational Mapping) para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simplificar o trabalho com bancos de dados.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ORM: Mapeia tabelas para classes Py e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registros para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Abstração do SQL: Escreve-se código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Python, não SQL puro.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Gerenciamento de sessões e transações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automático.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Suporte a migrações (via Flask-Migrate)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1980000" y="2416320"/>
            <a:ext cx="4923360" cy="107568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2564280" y="3523680"/>
            <a:ext cx="3951720" cy="4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aixaDeTexto 19"/>
          <p:cNvSpPr/>
          <p:nvPr/>
        </p:nvSpPr>
        <p:spPr>
          <a:xfrm>
            <a:off x="291960" y="1113480"/>
            <a:ext cx="7088040" cy="45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Ativ01 (atualizar ou clonar o repo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https://github.com/NaturalCoder/PY2)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Copie a pasta Ativ01 para entregas/SEUNOME/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Corija o BUG que impede a exclusão de contatos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Diminua o tamanho do input telefone e coloque o e-mail na sua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frente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novo input “Chave Publica” para os contatos (char 100)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novo input “Observações” para os contatos,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Multiplas linhas tamanho maximo 200 char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Faça o Pull Request com a entrega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27" descr=""/>
          <p:cNvPicPr/>
          <p:nvPr/>
        </p:nvPicPr>
        <p:blipFill>
          <a:blip r:embed="rId1"/>
          <a:stretch/>
        </p:blipFill>
        <p:spPr>
          <a:xfrm rot="5400000">
            <a:off x="7668360" y="80244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95" name="Título 21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Application>LibreOffice/7.5.5.2$Linux_X86_64 LibreOffice_project/50$Build-2</Application>
  <AppVersion>15.0000</AppVersion>
  <Words>1347</Words>
  <Paragraphs>318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2025-03-13T16:08:18Z</dcterms:modified>
  <cp:revision>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61</vt:i4>
  </property>
</Properties>
</file>