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D31E2-57F6-4FC8-8ED0-73FB375599E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84D49C-C9DF-4135-94D7-D9246F378A8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D741C7-F0C4-4672-BEF9-640BF872130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5AC8A5-C47A-4183-8883-45E615B60CC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552DF1-713E-4469-B921-C8DE34B3914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A53889-F16C-4857-8A3D-AAA9184E038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FA8C78-D90A-4BF2-9001-B5B603574C3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F5A76B-7F72-43A7-9DAB-49D0FCB2068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91FF4-2631-4F45-B34E-4902EFDFDEF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F1470B-1001-4EB4-9BD0-4C585B2F5D5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182875-8B5C-4011-84E5-1026C78D098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892EA5-EFD6-4854-8643-447BFAD7EC9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599A7C-4150-4F51-B9F2-17323FA8DF0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4446A4-F098-4B4C-A0C7-30D3447C654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BE801EA-ACD4-49D1-8773-C112091C950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53EA83-50E2-4275-B384-26741E06100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2E28E6-5D57-4A0C-90FD-06BB16D7C8A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29EECDC-D136-4FCA-BE1D-C09D5878B23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6A2409-3116-4E7F-8F41-3AFF781CF4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3868BCB-8C9C-496F-A866-97D77CC087C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929F6BE-8C9C-4D04-8EC7-CD655E55D51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7B184F-5284-4AAE-BEEF-355E8133DA4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1CB649-693B-47C5-B41D-C88445E3846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8D0AAD6-2507-4D12-A7B8-6FFA9099FE2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930BD0E-7483-4D4E-BFAF-6000093B93A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D6B1D3A-2CA1-42F2-873F-C605DBA759B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B4D27B3-E62E-4123-8ABA-B8AD25D7781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7E8BB47-EC36-47BF-AF27-AD79530A12F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C08B739C-B5F9-47F2-B997-9E4EEE17B62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225F87B-B364-4EA1-BB77-E1F012016EB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5CAD34E-15B2-426B-B486-F3843007235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A04A50A-DAF8-4D91-BE88-3492DE3828A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7866A11-8174-4B41-BC83-A1AB5F2613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9977B3C-4C07-47AD-ABEC-4D7C9D9FA86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0021FC-0AF6-4AA9-B846-08D7232D717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5BA76A1-A63F-49B3-BF91-4CEB05409B1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880" cy="1205640"/>
          </a:xfrm>
          <a:custGeom>
            <a:avLst/>
            <a:gdLst>
              <a:gd name="textAreaLeft" fmla="*/ 0 w 1406880"/>
              <a:gd name="textAreaRight" fmla="*/ 1411560 w 1406880"/>
              <a:gd name="textAreaTop" fmla="*/ 0 h 1205640"/>
              <a:gd name="textAreaBottom" fmla="*/ 1210320 h 12056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0F394C0-7AB1-438F-9E84-0FAEDE44B852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7A465D7-1DFE-423A-ACC6-9B26AE80A7A9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A48804FD-4F95-4005-9626-409FC12C6335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turalCoder/PY2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920" cy="1770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9160" cy="8989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4680" cy="15840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080" cy="34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10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5320" cy="34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Imagem 3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5" name="CaixaDeTexto 30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31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40"/>
          <p:cNvPicPr/>
          <p:nvPr/>
        </p:nvPicPr>
        <p:blipFill>
          <a:blip r:embed="rId3"/>
          <a:stretch/>
        </p:blipFill>
        <p:spPr>
          <a:xfrm>
            <a:off x="342036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1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2" name="CaixaDeTexto 1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Componentes do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1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1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3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O que é um Framework?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4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6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8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230"/>
          <p:cNvPicPr/>
          <p:nvPr/>
        </p:nvPicPr>
        <p:blipFill>
          <a:blip r:embed="rId3"/>
          <a:stretch/>
        </p:blipFill>
        <p:spPr>
          <a:xfrm>
            <a:off x="782640" y="331056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2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27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34" name="CaixaDeTexto 21"/>
          <p:cNvSpPr/>
          <p:nvPr/>
        </p:nvSpPr>
        <p:spPr>
          <a:xfrm>
            <a:off x="180000" y="900000"/>
            <a:ext cx="741852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234"/>
          <p:cNvPicPr/>
          <p:nvPr/>
        </p:nvPicPr>
        <p:blipFill>
          <a:blip r:embed="rId3"/>
          <a:stretch/>
        </p:blipFill>
        <p:spPr>
          <a:xfrm>
            <a:off x="0" y="1245240"/>
            <a:ext cx="7695000" cy="389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22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194"/>
          <p:cNvPicPr/>
          <p:nvPr/>
        </p:nvPicPr>
        <p:blipFill>
          <a:blip r:embed="rId3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95"/>
          <p:cNvPicPr/>
          <p:nvPr/>
        </p:nvPicPr>
        <p:blipFill>
          <a:blip r:embed="rId4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96"/>
          <p:cNvPicPr/>
          <p:nvPr/>
        </p:nvPicPr>
        <p:blipFill>
          <a:blip r:embed="rId5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97"/>
          <p:cNvPicPr/>
          <p:nvPr/>
        </p:nvPicPr>
        <p:blipFill>
          <a:blip r:embed="rId6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98"/>
          <p:cNvPicPr/>
          <p:nvPr/>
        </p:nvPicPr>
        <p:blipFill>
          <a:blip r:embed="rId5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99"/>
          <p:cNvPicPr/>
          <p:nvPr/>
        </p:nvPicPr>
        <p:blipFill>
          <a:blip r:embed="rId4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00"/>
          <p:cNvPicPr/>
          <p:nvPr/>
        </p:nvPicPr>
        <p:blipFill>
          <a:blip r:embed="rId5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ítulo 2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8" name="CaixaDeTexto 23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m 238"/>
          <p:cNvPicPr/>
          <p:nvPr/>
        </p:nvPicPr>
        <p:blipFill>
          <a:blip r:embed="rId3"/>
          <a:stretch/>
        </p:blipFill>
        <p:spPr>
          <a:xfrm>
            <a:off x="360000" y="3420000"/>
            <a:ext cx="9143280" cy="80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1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19"/>
          <p:cNvSpPr/>
          <p:nvPr/>
        </p:nvSpPr>
        <p:spPr>
          <a:xfrm>
            <a:off x="291960" y="1113480"/>
            <a:ext cx="769284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Criando Páginas Dinâmicas com Templates"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Passo 1: Crie a pasta templates.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Passo 2: Crie templates/index.html: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Passo 3: modifique a rota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242"/>
          <p:cNvPicPr/>
          <p:nvPr/>
        </p:nvPicPr>
        <p:blipFill>
          <a:blip r:embed="rId3"/>
          <a:stretch/>
        </p:blipFill>
        <p:spPr>
          <a:xfrm>
            <a:off x="1166400" y="2192760"/>
            <a:ext cx="7113600" cy="104724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243"/>
          <p:cNvPicPr/>
          <p:nvPr/>
        </p:nvPicPr>
        <p:blipFill>
          <a:blip r:embed="rId4"/>
          <a:stretch/>
        </p:blipFill>
        <p:spPr>
          <a:xfrm>
            <a:off x="1200960" y="3703680"/>
            <a:ext cx="6539040" cy="14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ítulo 2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2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gem 247"/>
          <p:cNvPicPr/>
          <p:nvPr/>
        </p:nvPicPr>
        <p:blipFill>
          <a:blip r:embed="rId3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ítulo 3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m 41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33"/>
          <p:cNvSpPr/>
          <p:nvPr/>
        </p:nvSpPr>
        <p:spPr>
          <a:xfrm>
            <a:off x="180000" y="900000"/>
            <a:ext cx="7418520" cy="482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Sincronize o repositório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git clone 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  <a:hlinkClick r:id="rId3"/>
              </a:rPr>
              <a:t>https://github.com/NaturalCoder/PY2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Dada aplicação ativ02 modifique-a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o carregamento da lista de usuarios de um arquivo .json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a checkagem de senha por HASH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Faça um fork do repositório em seguida um “pull request” PR para enviar as respostas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agem 3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54" name="CaixaDeTexto 32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34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42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34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3" name="CaixaDeTexto 17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204"/>
          <p:cNvPicPr/>
          <p:nvPr/>
        </p:nvPicPr>
        <p:blipFill>
          <a:blip r:embed="rId3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3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MySQL, PostgreSQL, MongoDB.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3"/>
          <p:cNvSpPr/>
          <p:nvPr/>
        </p:nvSpPr>
        <p:spPr>
          <a:xfrm>
            <a:off x="291960" y="1113480"/>
            <a:ext cx="769284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4440" cy="306288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78400" cy="302580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14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9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7840" cy="39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9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3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2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16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1" name="CaixaDeTexto 2"/>
          <p:cNvSpPr/>
          <p:nvPr/>
        </p:nvSpPr>
        <p:spPr>
          <a:xfrm>
            <a:off x="291960" y="1113480"/>
            <a:ext cx="769284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ítulo 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4" name="CaixaDeTexto 1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7040" cy="467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8" name="CaixaDeTexto 38"/>
          <p:cNvSpPr/>
          <p:nvPr/>
        </p:nvSpPr>
        <p:spPr>
          <a:xfrm>
            <a:off x="291960" y="1286640"/>
            <a:ext cx="636408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4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4" name="CaixaDeTexto 5"/>
          <p:cNvSpPr/>
          <p:nvPr/>
        </p:nvSpPr>
        <p:spPr>
          <a:xfrm>
            <a:off x="291960" y="1286640"/>
            <a:ext cx="636408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7" name="CaixaDeTexto 38"/>
          <p:cNvSpPr/>
          <p:nvPr/>
        </p:nvSpPr>
        <p:spPr>
          <a:xfrm>
            <a:off x="291960" y="1286640"/>
            <a:ext cx="636408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2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3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27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211"/>
          <p:cNvPicPr/>
          <p:nvPr/>
        </p:nvPicPr>
        <p:blipFill>
          <a:blip r:embed="rId3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11" name="CaixaDeTexto 38"/>
          <p:cNvSpPr/>
          <p:nvPr/>
        </p:nvSpPr>
        <p:spPr>
          <a:xfrm>
            <a:off x="291960" y="1286640"/>
            <a:ext cx="76651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79680" cy="112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42"/>
          <p:cNvSpPr/>
          <p:nvPr/>
        </p:nvSpPr>
        <p:spPr>
          <a:xfrm>
            <a:off x="180000" y="900000"/>
            <a:ext cx="74185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5960" cy="149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368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ítulo 8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12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0" name="CaixaDeTexto 7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7800" cy="2082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ítulo 9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agem 1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4" name="CaixaDeTexto 8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0400" cy="4187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ítulo 7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11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8" name="CaixaDeTexto 6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7080" cy="178956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5400" cy="131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43"/>
          <p:cNvPicPr/>
          <p:nvPr/>
        </p:nvPicPr>
        <p:blipFill>
          <a:blip r:embed="rId2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33" name="CaixaDeTexto 42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7280" cy="138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2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3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1" name="CaixaDeTexto 26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3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218"/>
          <p:cNvPicPr/>
          <p:nvPr/>
        </p:nvPicPr>
        <p:blipFill>
          <a:blip r:embed="rId3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3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2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2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225"/>
          <p:cNvPicPr/>
          <p:nvPr/>
        </p:nvPicPr>
        <p:blipFill>
          <a:blip r:embed="rId3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1346</Words>
  <Application>Microsoft Office PowerPoint</Application>
  <PresentationFormat>Apresentação na tela (16:9)</PresentationFormat>
  <Paragraphs>318</Paragraphs>
  <Slides>61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61</vt:i4>
      </vt:variant>
    </vt:vector>
  </HeadingPairs>
  <TitlesOfParts>
    <vt:vector size="72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39</cp:revision>
  <dcterms:modified xsi:type="dcterms:W3CDTF">2025-03-11T22:09:36Z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