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14" r:id="rId29"/>
    <p:sldId id="313" r:id="rId30"/>
    <p:sldId id="312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8FD1C6-1444-4E41-800E-BB5E90B063F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D50D7B-BC50-4C14-B72F-C57B3221884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9582B6-4580-4E4F-B85B-6B552A57B73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07B167-9265-43CB-82F2-C44D36D1DB9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FB115A-C541-4713-BC5A-52FD882D900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9B1829-EF41-475A-9986-100468E0821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8DFDCB-7C2C-435D-8E70-60677F8A593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37F1DD-922C-4DE9-88C5-B702F683B66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0423CC-E0E6-41E9-A422-F8E8B22D323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CF86CE-82B6-4882-8C15-49515185477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E6C3A3-5845-42DC-96E6-6D81391B007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17EACA-E76A-439C-BFB8-3AAFBDA9CD2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6FD80E-87DC-4179-B24C-E6B458B8F2B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1046EC-0965-4826-AB70-93F5D14E3B9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2E31BAD-FC65-441E-BC06-6AF30900CDF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FC55B1-0E92-48E3-B1D0-736F512C755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EBDA64-4B37-4DC8-9736-C8C50100E9B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216FFE-2334-495B-9882-5883BBF8147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EF66C8-647E-48F9-BE45-A246CBD8617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12103D-8974-40D1-874F-15793E3B067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BEEC50-19BB-4EF7-863D-A56BE68E0C3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1DBC0F-A832-4109-877E-97B249AAEB4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53F844C-3C10-4108-9174-3F175CBBCA7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43853C-D08E-4264-AE27-854FBEA32A5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7960" cy="1206720"/>
          </a:xfrm>
          <a:custGeom>
            <a:avLst/>
            <a:gdLst>
              <a:gd name="textAreaLeft" fmla="*/ 0 w 1407960"/>
              <a:gd name="textAreaRight" fmla="*/ 1411560 w 1407960"/>
              <a:gd name="textAreaTop" fmla="*/ 0 h 1206720"/>
              <a:gd name="textAreaBottom" fmla="*/ 1210320 h 12067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481C4B3-774C-43D6-95AA-CCBDBD2787E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285347A-6161-4DD6-8C6B-4BC40505A2C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3000" cy="1771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 dirty="0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 dirty="0"/>
            </a:b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644374" y="4194120"/>
            <a:ext cx="4890240" cy="900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 dirty="0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 dirty="0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 dirty="0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27;p1"/>
          <p:cNvCxnSpPr/>
          <p:nvPr/>
        </p:nvCxnSpPr>
        <p:spPr>
          <a:xfrm>
            <a:off x="1988280" y="-968400"/>
            <a:ext cx="3600" cy="15829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24" name="Google Shape;129;p1"/>
          <p:cNvSpPr/>
          <p:nvPr/>
        </p:nvSpPr>
        <p:spPr>
          <a:xfrm>
            <a:off x="5220000" y="1117080"/>
            <a:ext cx="187416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08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29;p 2"/>
          <p:cNvSpPr/>
          <p:nvPr/>
        </p:nvSpPr>
        <p:spPr>
          <a:xfrm>
            <a:off x="1080000" y="1592640"/>
            <a:ext cx="485640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tângulo 84"/>
          <p:cNvSpPr/>
          <p:nvPr/>
        </p:nvSpPr>
        <p:spPr>
          <a:xfrm>
            <a:off x="720000" y="2231280"/>
            <a:ext cx="5649120" cy="229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Cada erro é uma oportunidade de aprendizado; cada bug resolvido é um passo mais perto da excelência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código que você escreve hoje é a base das inovações de amanhã.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Persistência é a chave: se você não desistir, eventualmente encontrará a solução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aixaDeTexto 38">
            <a:extLst>
              <a:ext uri="{FF2B5EF4-FFF2-40B4-BE49-F238E27FC236}">
                <a16:creationId xmlns:a16="http://schemas.microsoft.com/office/drawing/2014/main" id="{D71C2C4E-8719-9990-5DE1-590881BFB22D}"/>
              </a:ext>
            </a:extLst>
          </p:cNvPr>
          <p:cNvSpPr/>
          <p:nvPr/>
        </p:nvSpPr>
        <p:spPr>
          <a:xfrm>
            <a:off x="493276" y="4183099"/>
            <a:ext cx="7693920" cy="22936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</a:p>
          <a:p>
            <a:pPr algn="just">
              <a:lnSpc>
                <a:spcPct val="115000"/>
              </a:lnSpc>
              <a:buClr>
                <a:srgbClr val="000000"/>
              </a:buClr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1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18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Também conhecido como?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166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167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168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ítulo 2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72" name="CaixaDeTexto 21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Imagem 172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73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74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ítulo 1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Imagem 2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78" name="CaixaDeTexto 19"/>
          <p:cNvSpPr/>
          <p:nvPr/>
        </p:nvSpPr>
        <p:spPr>
          <a:xfrm>
            <a:off x="291960" y="1113480"/>
            <a:ext cx="76939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Também conhecido como?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178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80" name="Imagem 179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81" name="Imagem 180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82" name="Imagem 181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182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2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m 2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20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agem 186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88" name="Imagem 187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188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0" name="Imagem 189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190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2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22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194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96" name="Imagem 195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97" name="Imagem 196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8" name="Imagem 197"/>
          <p:cNvPicPr/>
          <p:nvPr/>
        </p:nvPicPr>
        <p:blipFill>
          <a:blip r:embed="rId6"/>
          <a:stretch/>
        </p:blipFill>
        <p:spPr>
          <a:xfrm>
            <a:off x="7236000" y="3498480"/>
            <a:ext cx="1408680" cy="136116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198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200" name="Imagem 199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201" name="Imagem 200"/>
          <p:cNvPicPr/>
          <p:nvPr/>
        </p:nvPicPr>
        <p:blipFill>
          <a:blip r:embed="rId5"/>
          <a:stretch/>
        </p:blipFill>
        <p:spPr>
          <a:xfrm>
            <a:off x="630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1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m 2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04" name="CaixaDeTexto 17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m 204"/>
          <p:cNvPicPr/>
          <p:nvPr/>
        </p:nvPicPr>
        <p:blipFill>
          <a:blip r:embed="rId3"/>
          <a:stretch/>
        </p:blipFill>
        <p:spPr>
          <a:xfrm>
            <a:off x="1891440" y="2340000"/>
            <a:ext cx="5848200" cy="25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2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3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08" name="CaixaDeTexto 24"/>
          <p:cNvSpPr/>
          <p:nvPr/>
        </p:nvSpPr>
        <p:spPr>
          <a:xfrm>
            <a:off x="291960" y="1113480"/>
            <a:ext cx="7693920" cy="2612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2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2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Imagem 3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1" name="CaixaDeTexto 27"/>
          <p:cNvSpPr/>
          <p:nvPr/>
        </p:nvSpPr>
        <p:spPr>
          <a:xfrm>
            <a:off x="291960" y="1113480"/>
            <a:ext cx="769392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agem 211"/>
          <p:cNvPicPr/>
          <p:nvPr/>
        </p:nvPicPr>
        <p:blipFill>
          <a:blip r:embed="rId3"/>
          <a:stretch/>
        </p:blipFill>
        <p:spPr>
          <a:xfrm>
            <a:off x="4129920" y="1171800"/>
            <a:ext cx="3789720" cy="62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ítulo 2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3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26"/>
          <p:cNvSpPr/>
          <p:nvPr/>
        </p:nvSpPr>
        <p:spPr>
          <a:xfrm>
            <a:off x="291960" y="1113480"/>
            <a:ext cx="7693920" cy="2612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2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3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25"/>
          <p:cNvSpPr/>
          <p:nvPr/>
        </p:nvSpPr>
        <p:spPr>
          <a:xfrm>
            <a:off x="291960" y="1113480"/>
            <a:ext cx="76939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m 218"/>
          <p:cNvPicPr/>
          <p:nvPr/>
        </p:nvPicPr>
        <p:blipFill>
          <a:blip r:embed="rId3"/>
          <a:stretch/>
        </p:blipFill>
        <p:spPr>
          <a:xfrm>
            <a:off x="859680" y="3043800"/>
            <a:ext cx="4179960" cy="131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ítulo 2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agem 3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2" name="CaixaDeTexto 29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ítulo 2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Imagem 3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5" name="CaixaDeTexto 28"/>
          <p:cNvSpPr/>
          <p:nvPr/>
        </p:nvSpPr>
        <p:spPr>
          <a:xfrm>
            <a:off x="291960" y="1113480"/>
            <a:ext cx="7693920" cy="38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25"/>
          <p:cNvPicPr/>
          <p:nvPr/>
        </p:nvPicPr>
        <p:blipFill>
          <a:blip r:embed="rId3"/>
          <a:stretch/>
        </p:blipFill>
        <p:spPr>
          <a:xfrm>
            <a:off x="2340000" y="3384000"/>
            <a:ext cx="9143280" cy="179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ítulo 3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Imagem 3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9" name="CaixaDeTexto 30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ítulo 3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m 3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32" name="CaixaDeTexto 31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40"/>
          <p:cNvPicPr/>
          <p:nvPr/>
        </p:nvPicPr>
        <p:blipFill>
          <a:blip r:embed="rId3"/>
          <a:stretch/>
        </p:blipFill>
        <p:spPr>
          <a:xfrm>
            <a:off x="3420360" y="1641240"/>
            <a:ext cx="4250160" cy="337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ítulo 3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Esclarecimentos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m 4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36" name="CaixaDeTexto 33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Método de ensino - Conceitos / Memorização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Pesquisa / ChatGPT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Critérios de avaliação, indicadores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ítulo 32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37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39" name="CaixaDeTexto 32"/>
          <p:cNvSpPr/>
          <p:nvPr/>
        </p:nvSpPr>
        <p:spPr>
          <a:xfrm>
            <a:off x="180000" y="900000"/>
            <a:ext cx="7419600" cy="38864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 arquivo HTML com  parágrafos com sugestões para melhoria das nossas aulas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Utilize CSS para mudar cor e coloque uma borda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Utilize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para mudar o tema quando o mouse passar em cima (evento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mouseover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Faça um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request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da resposta em um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diretório</a:t>
            </a:r>
          </a:p>
          <a:p>
            <a:pPr lvl="2" algn="just">
              <a:lnSpc>
                <a:spcPct val="115000"/>
              </a:lnSpc>
              <a:buClr>
                <a:srgbClr val="000000"/>
              </a:buClr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com seu nome na pasta aula08 no github ---&gt; 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F501DA-5E4B-2663-497B-DA857EDA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91" y="2517362"/>
            <a:ext cx="2677609" cy="26204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AB3A6-7968-D054-88B0-FDC170C0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ítulo 32">
            <a:extLst>
              <a:ext uri="{FF2B5EF4-FFF2-40B4-BE49-F238E27FC236}">
                <a16:creationId xmlns:a16="http://schemas.microsoft.com/office/drawing/2014/main" id="{AAB1EF4A-DF6D-404A-7639-7C6AAF1777AD}"/>
              </a:ext>
            </a:extLst>
          </p:cNvPr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37">
            <a:extLst>
              <a:ext uri="{FF2B5EF4-FFF2-40B4-BE49-F238E27FC236}">
                <a16:creationId xmlns:a16="http://schemas.microsoft.com/office/drawing/2014/main" id="{039BC72C-AA57-23C8-4D65-84F6800720BD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39" name="CaixaDeTexto 32">
            <a:extLst>
              <a:ext uri="{FF2B5EF4-FFF2-40B4-BE49-F238E27FC236}">
                <a16:creationId xmlns:a16="http://schemas.microsoft.com/office/drawing/2014/main" id="{F302AD5E-15BA-0663-CAB2-40CC7742FECE}"/>
              </a:ext>
            </a:extLst>
          </p:cNvPr>
          <p:cNvSpPr/>
          <p:nvPr/>
        </p:nvSpPr>
        <p:spPr>
          <a:xfrm>
            <a:off x="180000" y="900000"/>
            <a:ext cx="741960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Dado o formulário HTML abaixo, implemente uma função JS que calcule IMC (índice de massa corporal)  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A39272-20C6-F12B-E793-17FEEAA6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5697"/>
            <a:ext cx="5730743" cy="29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6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8A3E-7593-0554-936A-F72DD5B1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4940B-0124-B8AB-94A2-EC3EA970E45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33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22921-BD2C-75CC-0810-288D777E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ítulo 31">
            <a:extLst>
              <a:ext uri="{FF2B5EF4-FFF2-40B4-BE49-F238E27FC236}">
                <a16:creationId xmlns:a16="http://schemas.microsoft.com/office/drawing/2014/main" id="{1B464EFC-4C96-EE42-91C2-6B7D8E1783B7}"/>
              </a:ext>
            </a:extLst>
          </p:cNvPr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m 38">
            <a:extLst>
              <a:ext uri="{FF2B5EF4-FFF2-40B4-BE49-F238E27FC236}">
                <a16:creationId xmlns:a16="http://schemas.microsoft.com/office/drawing/2014/main" id="{A27EA3D3-7F6D-B420-D497-876209760E2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32" name="CaixaDeTexto 31">
            <a:extLst>
              <a:ext uri="{FF2B5EF4-FFF2-40B4-BE49-F238E27FC236}">
                <a16:creationId xmlns:a16="http://schemas.microsoft.com/office/drawing/2014/main" id="{6F0833D4-7B19-ADAF-3BA2-2315A80822FF}"/>
              </a:ext>
            </a:extLst>
          </p:cNvPr>
          <p:cNvSpPr/>
          <p:nvPr/>
        </p:nvSpPr>
        <p:spPr>
          <a:xfrm>
            <a:off x="291960" y="1113480"/>
            <a:ext cx="7693920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lang="pt-BR" sz="1800" b="1" strike="noStrike" spc="-1" dirty="0">
                <a:solidFill>
                  <a:srgbClr val="01498E"/>
                </a:solidFill>
                <a:latin typeface="Arial"/>
                <a:ea typeface="Calibri"/>
              </a:rPr>
              <a:t>Back-</a:t>
            </a:r>
            <a:r>
              <a:rPr lang="pt-BR" sz="1800" b="1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1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Apache,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Nginx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,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Gunicorn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MySQL, PostgreSQL,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MongoDB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548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1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2" name="CaixaDeTexto 11"/>
          <p:cNvSpPr/>
          <p:nvPr/>
        </p:nvSpPr>
        <p:spPr>
          <a:xfrm>
            <a:off x="291960" y="1113480"/>
            <a:ext cx="769392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desenvolvimento web cria aplicações acessadas por navegadores ou APIs.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API?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ítulo 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42" name="CaixaDeTexto 3"/>
          <p:cNvSpPr/>
          <p:nvPr/>
        </p:nvSpPr>
        <p:spPr>
          <a:xfrm>
            <a:off x="291960" y="1113480"/>
            <a:ext cx="769392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m 134"/>
          <p:cNvPicPr/>
          <p:nvPr/>
        </p:nvPicPr>
        <p:blipFill>
          <a:blip r:embed="rId3"/>
          <a:stretch/>
        </p:blipFill>
        <p:spPr>
          <a:xfrm>
            <a:off x="5040000" y="1254960"/>
            <a:ext cx="3035520" cy="3063960"/>
          </a:xfrm>
          <a:prstGeom prst="rect">
            <a:avLst/>
          </a:prstGeom>
          <a:ln w="0">
            <a:noFill/>
          </a:ln>
        </p:spPr>
      </p:pic>
      <p:pic>
        <p:nvPicPr>
          <p:cNvPr id="244" name="Imagem 135"/>
          <p:cNvPicPr/>
          <p:nvPr/>
        </p:nvPicPr>
        <p:blipFill>
          <a:blip r:embed="rId4"/>
          <a:stretch/>
        </p:blipFill>
        <p:spPr>
          <a:xfrm>
            <a:off x="2719440" y="1833840"/>
            <a:ext cx="1779480" cy="3026880"/>
          </a:xfrm>
          <a:prstGeom prst="rect">
            <a:avLst/>
          </a:prstGeom>
          <a:ln w="0">
            <a:noFill/>
          </a:ln>
        </p:spPr>
      </p:pic>
      <p:pic>
        <p:nvPicPr>
          <p:cNvPr id="245" name="Imagem 8"/>
          <p:cNvPicPr/>
          <p:nvPr/>
        </p:nvPicPr>
        <p:blipFill>
          <a:blip r:embed="rId5"/>
          <a:stretch/>
        </p:blipFill>
        <p:spPr>
          <a:xfrm>
            <a:off x="3762000" y="180000"/>
            <a:ext cx="5380920" cy="192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ítulo 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48" name="CaixaDeTexto 2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magem 6"/>
          <p:cNvPicPr/>
          <p:nvPr/>
        </p:nvPicPr>
        <p:blipFill>
          <a:blip r:embed="rId3"/>
          <a:stretch/>
        </p:blipFill>
        <p:spPr>
          <a:xfrm>
            <a:off x="959400" y="3067920"/>
            <a:ext cx="5380920" cy="192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ítulo 1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Imagem 14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52" name="CaixaDeTexto 9"/>
          <p:cNvSpPr/>
          <p:nvPr/>
        </p:nvSpPr>
        <p:spPr>
          <a:xfrm>
            <a:off x="180000" y="900000"/>
            <a:ext cx="74196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m 144"/>
          <p:cNvPicPr/>
          <p:nvPr/>
        </p:nvPicPr>
        <p:blipFill>
          <a:blip r:embed="rId2"/>
          <a:stretch/>
        </p:blipFill>
        <p:spPr>
          <a:xfrm>
            <a:off x="1004760" y="602640"/>
            <a:ext cx="7198920" cy="396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56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Imagem 15"/>
          <p:cNvPicPr/>
          <p:nvPr/>
        </p:nvPicPr>
        <p:blipFill>
          <a:blip r:embed="rId2"/>
          <a:stretch/>
        </p:blipFill>
        <p:spPr>
          <a:xfrm>
            <a:off x="1355760" y="0"/>
            <a:ext cx="643140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62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65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13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desenvolvimento web cria aplicações acessadas por navegadores ou APIs.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API?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(Application Programming Interface, ou Interface de Programação de Aplicações)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Basicamente um serviço web destinado a comunicação entre softwares.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Ou uma página feita para robôs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ítulo 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68" name="CaixaDeTexto 2"/>
          <p:cNvSpPr/>
          <p:nvPr/>
        </p:nvSpPr>
        <p:spPr>
          <a:xfrm>
            <a:off x="291960" y="1113480"/>
            <a:ext cx="769392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ítulo 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1" name="CaixaDeTexto 1"/>
          <p:cNvSpPr/>
          <p:nvPr/>
        </p:nvSpPr>
        <p:spPr>
          <a:xfrm>
            <a:off x="291960" y="1286640"/>
            <a:ext cx="636516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154"/>
          <p:cNvPicPr/>
          <p:nvPr/>
        </p:nvPicPr>
        <p:blipFill>
          <a:blip r:embed="rId3"/>
          <a:stretch/>
        </p:blipFill>
        <p:spPr>
          <a:xfrm>
            <a:off x="0" y="0"/>
            <a:ext cx="8898120" cy="467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5" name="CaixaDeTexto 38"/>
          <p:cNvSpPr/>
          <p:nvPr/>
        </p:nvSpPr>
        <p:spPr>
          <a:xfrm>
            <a:off x="291960" y="1286640"/>
            <a:ext cx="636516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ítulo 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8" name="CaixaDeTexto 4"/>
          <p:cNvSpPr/>
          <p:nvPr/>
        </p:nvSpPr>
        <p:spPr>
          <a:xfrm>
            <a:off x="291960" y="1286640"/>
            <a:ext cx="636516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ítulo 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1" name="CaixaDeTexto 5"/>
          <p:cNvSpPr/>
          <p:nvPr/>
        </p:nvSpPr>
        <p:spPr>
          <a:xfrm>
            <a:off x="291960" y="1286640"/>
            <a:ext cx="636516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4" name="CaixaDeTexto 38"/>
          <p:cNvSpPr/>
          <p:nvPr/>
        </p:nvSpPr>
        <p:spPr>
          <a:xfrm>
            <a:off x="291960" y="1286640"/>
            <a:ext cx="636516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Imagem 167"/>
          <p:cNvPicPr/>
          <p:nvPr/>
        </p:nvPicPr>
        <p:blipFill>
          <a:blip r:embed="rId3"/>
          <a:stretch/>
        </p:blipFill>
        <p:spPr>
          <a:xfrm>
            <a:off x="3420000" y="1641240"/>
            <a:ext cx="4250160" cy="337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8" name="CaixaDeTexto 38"/>
          <p:cNvSpPr/>
          <p:nvPr/>
        </p:nvSpPr>
        <p:spPr>
          <a:xfrm>
            <a:off x="291960" y="1286640"/>
            <a:ext cx="766620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3"/>
          <p:cNvPicPr/>
          <p:nvPr/>
        </p:nvPicPr>
        <p:blipFill>
          <a:blip r:embed="rId3"/>
          <a:stretch/>
        </p:blipFill>
        <p:spPr>
          <a:xfrm>
            <a:off x="2999160" y="3830400"/>
            <a:ext cx="5180760" cy="112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ítulo 43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m 4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92" name="CaixaDeTexto 42"/>
          <p:cNvSpPr/>
          <p:nvPr/>
        </p:nvSpPr>
        <p:spPr>
          <a:xfrm>
            <a:off x="180000" y="900000"/>
            <a:ext cx="741960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m 175"/>
          <p:cNvPicPr/>
          <p:nvPr/>
        </p:nvPicPr>
        <p:blipFill>
          <a:blip r:embed="rId3"/>
          <a:stretch/>
        </p:blipFill>
        <p:spPr>
          <a:xfrm>
            <a:off x="180000" y="3365280"/>
            <a:ext cx="6827040" cy="149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8" name="CaixaDeTexto 12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138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39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40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m 2"/>
          <p:cNvPicPr/>
          <p:nvPr/>
        </p:nvPicPr>
        <p:blipFill>
          <a:blip r:embed="rId2"/>
          <a:stretch/>
        </p:blipFill>
        <p:spPr>
          <a:xfrm>
            <a:off x="1864080" y="0"/>
            <a:ext cx="541476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ítulo 8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12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97" name="CaixaDeTexto 7"/>
          <p:cNvSpPr/>
          <p:nvPr/>
        </p:nvSpPr>
        <p:spPr>
          <a:xfrm>
            <a:off x="180000" y="900000"/>
            <a:ext cx="741960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Imagem 180"/>
          <p:cNvPicPr/>
          <p:nvPr/>
        </p:nvPicPr>
        <p:blipFill>
          <a:blip r:embed="rId3"/>
          <a:stretch/>
        </p:blipFill>
        <p:spPr>
          <a:xfrm>
            <a:off x="360000" y="2520000"/>
            <a:ext cx="6788880" cy="208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ítulo 9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1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01" name="CaixaDeTexto 8"/>
          <p:cNvSpPr/>
          <p:nvPr/>
        </p:nvSpPr>
        <p:spPr>
          <a:xfrm>
            <a:off x="180000" y="72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Imagem 184"/>
          <p:cNvPicPr/>
          <p:nvPr/>
        </p:nvPicPr>
        <p:blipFill>
          <a:blip r:embed="rId2"/>
          <a:stretch/>
        </p:blipFill>
        <p:spPr>
          <a:xfrm>
            <a:off x="900000" y="670680"/>
            <a:ext cx="7521480" cy="418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ítulo 7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Imagem 11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05" name="CaixaDeTexto 6"/>
          <p:cNvSpPr/>
          <p:nvPr/>
        </p:nvSpPr>
        <p:spPr>
          <a:xfrm>
            <a:off x="180000" y="72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Imagem 188"/>
          <p:cNvPicPr/>
          <p:nvPr/>
        </p:nvPicPr>
        <p:blipFill>
          <a:blip r:embed="rId3"/>
          <a:stretch/>
        </p:blipFill>
        <p:spPr>
          <a:xfrm>
            <a:off x="-3240" y="2024280"/>
            <a:ext cx="6158160" cy="1790640"/>
          </a:xfrm>
          <a:prstGeom prst="rect">
            <a:avLst/>
          </a:prstGeom>
          <a:ln w="0">
            <a:noFill/>
          </a:ln>
        </p:spPr>
      </p:pic>
      <p:pic>
        <p:nvPicPr>
          <p:cNvPr id="307" name="Imagem 189"/>
          <p:cNvPicPr/>
          <p:nvPr/>
        </p:nvPicPr>
        <p:blipFill>
          <a:blip r:embed="rId4"/>
          <a:stretch/>
        </p:blipFill>
        <p:spPr>
          <a:xfrm>
            <a:off x="1296000" y="3830040"/>
            <a:ext cx="7836480" cy="131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ítulo 43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Imagem 4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10" name="CaixaDeTexto 42"/>
          <p:cNvSpPr/>
          <p:nvPr/>
        </p:nvSpPr>
        <p:spPr>
          <a:xfrm>
            <a:off x="180000" y="900000"/>
            <a:ext cx="74196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193"/>
          <p:cNvPicPr/>
          <p:nvPr/>
        </p:nvPicPr>
        <p:blipFill>
          <a:blip r:embed="rId3"/>
          <a:stretch/>
        </p:blipFill>
        <p:spPr>
          <a:xfrm>
            <a:off x="160560" y="3060000"/>
            <a:ext cx="7398360" cy="138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4"/>
          <p:cNvPicPr/>
          <p:nvPr/>
        </p:nvPicPr>
        <p:blipFill>
          <a:blip r:embed="rId2"/>
          <a:stretch/>
        </p:blipFill>
        <p:spPr>
          <a:xfrm>
            <a:off x="1355760" y="0"/>
            <a:ext cx="643140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44" name="CaixaDeTexto 15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m 144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45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146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2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50" name="CaixaDeTexto 23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50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52" name="Imagem 151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52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153"/>
          <p:cNvPicPr/>
          <p:nvPr/>
        </p:nvPicPr>
        <p:blipFill>
          <a:blip r:embed="rId6"/>
          <a:stretch/>
        </p:blipFill>
        <p:spPr>
          <a:xfrm>
            <a:off x="7020000" y="3498480"/>
            <a:ext cx="1408680" cy="136116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154"/>
          <p:cNvPicPr/>
          <p:nvPr/>
        </p:nvPicPr>
        <p:blipFill>
          <a:blip r:embed="rId5"/>
          <a:stretch/>
        </p:blipFill>
        <p:spPr>
          <a:xfrm>
            <a:off x="58014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1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4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158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1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2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62" name="CaixaDeTexto 16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162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1326</Words>
  <Application>Microsoft Office PowerPoint</Application>
  <PresentationFormat>Apresentação na tela (16:9)</PresentationFormat>
  <Paragraphs>295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59</vt:i4>
      </vt:variant>
    </vt:vector>
  </HeadingPairs>
  <TitlesOfParts>
    <vt:vector size="69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33</cp:revision>
  <dcterms:modified xsi:type="dcterms:W3CDTF">2025-02-28T00:02:31Z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30</vt:i4>
  </property>
</Properties>
</file>