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52.xml.rels" ContentType="application/vnd.openxmlformats-package.relationships+xml"/>
  <Override PartName="/ppt/slides/_rels/slide18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44.xml.rels" ContentType="application/vnd.openxmlformats-package.relationships+xml"/>
  <Override PartName="/ppt/slides/_rels/slide61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19.xml.rels" ContentType="application/vnd.openxmlformats-package.relationships+xml"/>
  <Override PartName="/ppt/slides/_rels/slide53.xml.rels" ContentType="application/vnd.openxmlformats-package.relationships+xml"/>
  <Override PartName="/ppt/slides/_rels/slide1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34.xml.rels" ContentType="application/vnd.openxmlformats-package.relationships+xml"/>
  <Override PartName="/ppt/slides/_rels/slide51.xml.rels" ContentType="application/vnd.openxmlformats-package.relationships+xml"/>
  <Override PartName="/ppt/slides/_rels/slide17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3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41.xml.rels" ContentType="application/vnd.openxmlformats-package.relationships+xml"/>
  <Override PartName="/ppt/slides/_rels/slide60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37.xml.rels" ContentType="application/vnd.openxmlformats-package.relationships+xml"/>
  <Override PartName="/ppt/slides/_rels/slide54.xml.rels" ContentType="application/vnd.openxmlformats-package.relationships+xml"/>
  <Override PartName="/ppt/slides/_rels/slide11.xml.rels" ContentType="application/vnd.openxmlformats-package.relationships+xml"/>
  <Override PartName="/ppt/slides/_rels/slide46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55.xml.rels" ContentType="application/vnd.openxmlformats-package.relationships+xml"/>
  <Override PartName="/ppt/slides/_rels/slide12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21.xml.rels" ContentType="application/vnd.openxmlformats-package.relationships+xml"/>
  <Override PartName="/ppt/slides/_rels/slide56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57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15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59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3.xml" ContentType="application/vnd.openxmlformats-officedocument.presentationml.slide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61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6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8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9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media/image29.png" ContentType="image/png"/>
  <Override PartName="/ppt/media/image28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20.png" ContentType="image/png"/>
  <Override PartName="/ppt/media/image12.png" ContentType="image/png"/>
  <Override PartName="/ppt/media/image7.png" ContentType="image/png"/>
  <Override PartName="/ppt/media/image21.png" ContentType="image/png"/>
  <Override PartName="/ppt/media/image8.png" ContentType="image/png"/>
  <Override PartName="/ppt/media/image13.png" ContentType="image/png"/>
  <Override PartName="/ppt/media/image30.png" ContentType="image/png"/>
  <Override PartName="/ppt/media/image22.png" ContentType="image/png"/>
  <Override PartName="/ppt/media/image5.png" ContentType="image/png"/>
  <Override PartName="/ppt/media/image10.png" ContentType="image/png"/>
  <Override PartName="/ppt/media/image9.png" ContentType="image/png"/>
  <Override PartName="/ppt/media/image3.png" ContentType="image/png"/>
  <Override PartName="/ppt/media/image2.png" ContentType="image/png"/>
  <Override PartName="/ppt/media/image1.png" ContentType="image/png"/>
  <Override PartName="/ppt/media/image14.png" ContentType="image/png"/>
  <Override PartName="/ppt/media/image31.png" ContentType="image/png"/>
  <Override PartName="/ppt/media/image15.png" ContentType="image/png"/>
  <Override PartName="/ppt/media/image23.png" ContentType="image/png"/>
  <Override PartName="/ppt/media/image16.png" ContentType="image/png"/>
  <Override PartName="/ppt/media/image24.png" ContentType="image/png"/>
  <Override PartName="/ppt/media/image17.png" ContentType="image/png"/>
  <Override PartName="/ppt/media/image25.png" ContentType="image/png"/>
  <Override PartName="/ppt/media/image18.png" ContentType="image/png"/>
  <Override PartName="/ppt/media/image26.png" ContentType="image/png"/>
  <Override PartName="/ppt/media/image19.png" ContentType="image/png"/>
  <Override PartName="/ppt/media/image2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6D31E2-57F6-4FC8-8ED0-73FB375599E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84D49C-C9DF-4135-94D7-D9246F378A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D741C7-F0C4-4672-BEF9-640BF87213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5AC8A5-C47A-4183-8883-45E615B60C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552DF1-713E-4469-B921-C8DE34B391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A53889-F16C-4857-8A3D-AAA9184E03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FA8C78-D90A-4BF2-9001-B5B603574C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F5A76B-7F72-43A7-9DAB-49D0FCB206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591FF4-2631-4F45-B34E-4902EFDFDE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F1470B-1001-4EB4-9BD0-4C585B2F5D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B182875-8B5C-4011-84E5-1026C78D09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892EA5-EFD6-4854-8643-447BFAD7EC9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599A7C-4150-4F51-B9F2-17323FA8DF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74446A4-F098-4B4C-A0C7-30D3447C65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E801EA-ACD4-49D1-8773-C112091C95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353EA83-50E2-4275-B384-26741E0610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2E28E6-5D57-4A0C-90FD-06BB16D7C8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9EECDC-D136-4FCA-BE1D-C09D5878B2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6A2409-3116-4E7F-8F41-3AFF781CF4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3868BCB-8C9C-496F-A866-97D77CC087C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929F6BE-8C9C-4D04-8EC7-CD655E55D5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7B184F-5284-4AAE-BEEF-355E8133DA4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91CB649-693B-47C5-B41D-C88445E3846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D0AAD6-2507-4D12-A7B8-6FFA9099FE2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30BD0E-7483-4D4E-BFAF-6000093B93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6B1D3A-2CA1-42F2-873F-C605DBA759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4D27B3-E62E-4123-8ABA-B8AD25D778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7E8BB47-EC36-47BF-AF27-AD79530A12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08B739C-B5F9-47F2-B997-9E4EEE17B6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25F87B-B364-4EA1-BB77-E1F012016E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CAD34E-15B2-426B-B486-F384300723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A04A50A-DAF8-4D91-BE88-3492DE3828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7866A11-8174-4B41-BC83-A1AB5F2613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9977B3C-4C07-47AD-ABEC-4D7C9D9FA86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0021FC-0AF6-4AA9-B846-08D7232D71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5BA76A1-A63F-49B3-BF91-4CEB05409B1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6880" cy="1205640"/>
          </a:xfrm>
          <a:custGeom>
            <a:avLst/>
            <a:gdLst>
              <a:gd name="textAreaLeft" fmla="*/ 0 w 1406880"/>
              <a:gd name="textAreaRight" fmla="*/ 1411560 w 1406880"/>
              <a:gd name="textAreaTop" fmla="*/ 0 h 1205640"/>
              <a:gd name="textAreaBottom" fmla="*/ 1210320 h 120564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0F394C0-7AB1-438F-9E84-0FAEDE44B852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7A465D7-1DFE-423A-ACC6-9B26AE80A7A9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ftr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48804FD-4F95-4005-9626-409FC12C6335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3.png"/><Relationship Id="rId8" Type="http://schemas.openxmlformats.org/officeDocument/2006/relationships/image" Target="../media/image4.png"/><Relationship Id="rId9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github.com/NaturalCoder/PY2" TargetMode="External"/><Relationship Id="rId3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1920" cy="1770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subTitle"/>
          </p:nvPr>
        </p:nvSpPr>
        <p:spPr>
          <a:xfrm>
            <a:off x="5076000" y="4183200"/>
            <a:ext cx="488916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Google Shape;127;p1"/>
          <p:cNvCxnSpPr/>
          <p:nvPr/>
        </p:nvCxnSpPr>
        <p:spPr>
          <a:xfrm>
            <a:off x="1988280" y="-968400"/>
            <a:ext cx="4680" cy="158400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65" name="Google Shape;129;p1"/>
          <p:cNvSpPr/>
          <p:nvPr/>
        </p:nvSpPr>
        <p:spPr>
          <a:xfrm>
            <a:off x="5220000" y="1117080"/>
            <a:ext cx="1873080" cy="3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10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129;p 2"/>
          <p:cNvSpPr/>
          <p:nvPr/>
        </p:nvSpPr>
        <p:spPr>
          <a:xfrm>
            <a:off x="1080000" y="1592640"/>
            <a:ext cx="485532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Retângulo 84"/>
          <p:cNvSpPr/>
          <p:nvPr/>
        </p:nvSpPr>
        <p:spPr>
          <a:xfrm>
            <a:off x="720000" y="2231280"/>
            <a:ext cx="5648040" cy="22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Cada passo à frente, por menor que seja, é uma vitória sobre o medo de não conseguir.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Você é mais forte do que imagina: até os diamantes precisam de pressão para brilhar.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  <a:ea typeface="DejaVu Sans"/>
              </a:rPr>
              <a:t>O mundo pertence a quem se atreve: levante, acredite e transforme 'um dia' em hoje.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ítulo 3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4" name="Imagem 3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5" name="CaixaDeTexto 30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3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3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8" name="CaixaDeTexto 31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9" name="Imagem 40" descr=""/>
          <p:cNvPicPr/>
          <p:nvPr/>
        </p:nvPicPr>
        <p:blipFill>
          <a:blip r:embed="rId2"/>
          <a:stretch/>
        </p:blipFill>
        <p:spPr>
          <a:xfrm>
            <a:off x="3420360" y="1641240"/>
            <a:ext cx="4249080" cy="33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ítulo 1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gem 1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2" name="CaixaDeTexto 11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Web: Apache, Nginx, Gunicorn.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Dados: MySQL, PostgreSQL, MongoDB.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Linguagem de Programação: Python, Node.js, PHP.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APIs: REST, GraphQL (comunicação entre sistemas).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ítulo 1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1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5" name="CaixaDeTexto 12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Framework?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1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1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13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 Framework?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Conjunto de ferramentas e bibliotecas para acelerar o desenvolvimento.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Framework ≠ Biblioteca: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Biblioteca: Você chama funções específicas.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Framework: Define a estrutura do seu projeto.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Exemplos em Python: Django (full-stack), Flask (microframework).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ítulo 1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m 2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1" name="CaixaDeTexto 14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ítulo 1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3" name="Imagem 2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4" name="CaixaDeTexto 16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Vantagens?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Reduz código repetitivo.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Oferece segurança integrada (ex: proteção contra SQL injection).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Facilita escalabilidade e manutenção.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Comunidade e documentação robustas.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ítulo 1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27" name="CaixaDeTexto 15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ítulo 1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9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30" name="CaixaDeTexto 18"/>
          <p:cNvSpPr/>
          <p:nvPr/>
        </p:nvSpPr>
        <p:spPr>
          <a:xfrm>
            <a:off x="291960" y="1113480"/>
            <a:ext cx="7692840" cy="418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Básica de um Projeto Flask: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templates/: Local onde salvamos o esqueleto HTML daas nossas paginas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static/ :Arquivos Estaticos como downloads, css. (conteúdo não dinamico)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" descr=""/>
          <p:cNvPicPr/>
          <p:nvPr/>
        </p:nvPicPr>
        <p:blipFill>
          <a:blip r:embed="rId2"/>
          <a:stretch/>
        </p:blipFill>
        <p:spPr>
          <a:xfrm>
            <a:off x="782640" y="3310560"/>
            <a:ext cx="2637000" cy="118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ítulo 21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Imagem 27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34" name="CaixaDeTexto 21"/>
          <p:cNvSpPr/>
          <p:nvPr/>
        </p:nvSpPr>
        <p:spPr>
          <a:xfrm>
            <a:off x="180000" y="900000"/>
            <a:ext cx="741852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0" y="1245240"/>
            <a:ext cx="7695000" cy="389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2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22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194" descr=""/>
          <p:cNvPicPr/>
          <p:nvPr/>
        </p:nvPicPr>
        <p:blipFill>
          <a:blip r:embed="rId2"/>
          <a:stretch/>
        </p:blipFill>
        <p:spPr>
          <a:xfrm>
            <a:off x="308160" y="3600000"/>
            <a:ext cx="950400" cy="1150560"/>
          </a:xfrm>
          <a:prstGeom prst="rect">
            <a:avLst/>
          </a:prstGeom>
          <a:ln w="0">
            <a:noFill/>
          </a:ln>
        </p:spPr>
      </p:pic>
      <p:pic>
        <p:nvPicPr>
          <p:cNvPr id="172" name="Imagem 195" descr=""/>
          <p:cNvPicPr/>
          <p:nvPr/>
        </p:nvPicPr>
        <p:blipFill>
          <a:blip r:embed="rId3"/>
          <a:stretch/>
        </p:blipFill>
        <p:spPr>
          <a:xfrm>
            <a:off x="2484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73" name="Imagem 196" descr=""/>
          <p:cNvPicPr/>
          <p:nvPr/>
        </p:nvPicPr>
        <p:blipFill>
          <a:blip r:embed="rId4"/>
          <a:stretch/>
        </p:blipFill>
        <p:spPr>
          <a:xfrm>
            <a:off x="1296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197" descr=""/>
          <p:cNvPicPr/>
          <p:nvPr/>
        </p:nvPicPr>
        <p:blipFill>
          <a:blip r:embed="rId5"/>
          <a:stretch/>
        </p:blipFill>
        <p:spPr>
          <a:xfrm>
            <a:off x="7236000" y="3498480"/>
            <a:ext cx="1407600" cy="136008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198" descr=""/>
          <p:cNvPicPr/>
          <p:nvPr/>
        </p:nvPicPr>
        <p:blipFill>
          <a:blip r:embed="rId6"/>
          <a:stretch/>
        </p:blipFill>
        <p:spPr>
          <a:xfrm>
            <a:off x="3744000" y="3960000"/>
            <a:ext cx="1217160" cy="493200"/>
          </a:xfrm>
          <a:prstGeom prst="rect">
            <a:avLst/>
          </a:prstGeom>
          <a:ln w="0">
            <a:noFill/>
          </a:ln>
        </p:spPr>
      </p:pic>
      <p:pic>
        <p:nvPicPr>
          <p:cNvPr id="176" name="Imagem 199" descr=""/>
          <p:cNvPicPr/>
          <p:nvPr/>
        </p:nvPicPr>
        <p:blipFill>
          <a:blip r:embed="rId7"/>
          <a:stretch/>
        </p:blipFill>
        <p:spPr>
          <a:xfrm>
            <a:off x="5040000" y="3600000"/>
            <a:ext cx="1258560" cy="1284480"/>
          </a:xfrm>
          <a:prstGeom prst="rect">
            <a:avLst/>
          </a:prstGeom>
          <a:ln w="0">
            <a:noFill/>
          </a:ln>
        </p:spPr>
      </p:pic>
      <p:pic>
        <p:nvPicPr>
          <p:cNvPr id="177" name="Imagem 200" descr=""/>
          <p:cNvPicPr/>
          <p:nvPr/>
        </p:nvPicPr>
        <p:blipFill>
          <a:blip r:embed="rId8"/>
          <a:stretch/>
        </p:blipFill>
        <p:spPr>
          <a:xfrm>
            <a:off x="6300000" y="3960000"/>
            <a:ext cx="1217160" cy="49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ítulo 2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gem 2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38" name="CaixaDeTexto 23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2"/>
          <a:stretch/>
        </p:blipFill>
        <p:spPr>
          <a:xfrm>
            <a:off x="360000" y="3420000"/>
            <a:ext cx="9143280" cy="8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ítulo 1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2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42" name="CaixaDeTexto 19"/>
          <p:cNvSpPr/>
          <p:nvPr/>
        </p:nvSpPr>
        <p:spPr>
          <a:xfrm>
            <a:off x="291960" y="1113480"/>
            <a:ext cx="7692840" cy="48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Criando Páginas Dinâmicas com Templates"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Passo 1: Crie a pasta templates.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Passo 2: Crie templates/index.html: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Passo 3: modifique a rota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2"/>
          <a:stretch/>
        </p:blipFill>
        <p:spPr>
          <a:xfrm>
            <a:off x="1166400" y="2192760"/>
            <a:ext cx="7113600" cy="1047240"/>
          </a:xfrm>
          <a:prstGeom prst="rect">
            <a:avLst/>
          </a:prstGeom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3"/>
          <a:stretch/>
        </p:blipFill>
        <p:spPr>
          <a:xfrm>
            <a:off x="1200960" y="3703680"/>
            <a:ext cx="653904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ítulo 20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m 2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47" name="CaixaDeTexto 20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2"/>
          <a:stretch/>
        </p:blipFill>
        <p:spPr>
          <a:xfrm>
            <a:off x="180000" y="1136880"/>
            <a:ext cx="7703640" cy="330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ítulo 3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0" name="Imagem 41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51" name="CaixaDeTexto 33"/>
          <p:cNvSpPr/>
          <p:nvPr/>
        </p:nvSpPr>
        <p:spPr>
          <a:xfrm>
            <a:off x="180000" y="900000"/>
            <a:ext cx="7418520" cy="48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2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z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ó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  <a:hlinkClick r:id="rId2"/>
              </a:rPr>
              <a:t>https://github.com/NaturalCoder/PY2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ã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0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2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-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.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k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ç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k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ó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“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”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ítulo 3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Imagem 3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54" name="CaixaDeTexto 32"/>
          <p:cNvSpPr/>
          <p:nvPr/>
        </p:nvSpPr>
        <p:spPr>
          <a:xfrm>
            <a:off x="291960" y="1113480"/>
            <a:ext cx="7692840" cy="450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Introdução ao Flask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Microframework: Leve e flexível.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principais: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Jinja2 (templates HTML).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Werkzeug (ferramentas de servidor).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usar?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Protótipos rápidos.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APIs RESTful.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Aplicações pequenas a médias.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ítulo 34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Imagem 42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57" name="CaixaDeTexto 34"/>
          <p:cNvSpPr/>
          <p:nvPr/>
        </p:nvSpPr>
        <p:spPr>
          <a:xfrm>
            <a:off x="180000" y="900000"/>
            <a:ext cx="74185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Dado o arquivo tabela_estatica.html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Implemente corretamente a função que recebe a quantidade de linhas e colunas e monte adequadamente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ítulo 2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m 3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0" name="CaixaDeTexto 24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Navegador WEB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32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31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m 3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62" name="CaixaDeTexto 31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</a:t>
            </a: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Web: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Apache, Nginx, Gunicorn.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Banco de Dados: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MySQL, PostgreSQL, MongoDB.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Linguagem de Programação: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Python, Node.js, PHP.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4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65" name="CaixaDeTexto 3"/>
          <p:cNvSpPr/>
          <p:nvPr/>
        </p:nvSpPr>
        <p:spPr>
          <a:xfrm>
            <a:off x="291960" y="1113480"/>
            <a:ext cx="769284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Imagem 134" descr=""/>
          <p:cNvPicPr/>
          <p:nvPr/>
        </p:nvPicPr>
        <p:blipFill>
          <a:blip r:embed="rId2"/>
          <a:stretch/>
        </p:blipFill>
        <p:spPr>
          <a:xfrm>
            <a:off x="5040000" y="1254960"/>
            <a:ext cx="3034440" cy="3062880"/>
          </a:xfrm>
          <a:prstGeom prst="rect">
            <a:avLst/>
          </a:prstGeom>
          <a:ln w="0">
            <a:noFill/>
          </a:ln>
        </p:spPr>
      </p:pic>
      <p:pic>
        <p:nvPicPr>
          <p:cNvPr id="267" name="Imagem 135" descr=""/>
          <p:cNvPicPr/>
          <p:nvPr/>
        </p:nvPicPr>
        <p:blipFill>
          <a:blip r:embed="rId3"/>
          <a:stretch/>
        </p:blipFill>
        <p:spPr>
          <a:xfrm>
            <a:off x="2719440" y="1833840"/>
            <a:ext cx="1778400" cy="3025800"/>
          </a:xfrm>
          <a:prstGeom prst="rect">
            <a:avLst/>
          </a:prstGeom>
          <a:ln w="0">
            <a:noFill/>
          </a:ln>
        </p:spPr>
      </p:pic>
      <p:pic>
        <p:nvPicPr>
          <p:cNvPr id="268" name="Imagem 8" descr=""/>
          <p:cNvPicPr/>
          <p:nvPr/>
        </p:nvPicPr>
        <p:blipFill>
          <a:blip r:embed="rId4"/>
          <a:stretch/>
        </p:blipFill>
        <p:spPr>
          <a:xfrm>
            <a:off x="3762000" y="180000"/>
            <a:ext cx="5379840" cy="192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ítulo 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71" name="CaixaDeTexto 2"/>
          <p:cNvSpPr/>
          <p:nvPr/>
        </p:nvSpPr>
        <p:spPr>
          <a:xfrm>
            <a:off x="291960" y="1113480"/>
            <a:ext cx="769284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Imagem 6" descr=""/>
          <p:cNvPicPr/>
          <p:nvPr/>
        </p:nvPicPr>
        <p:blipFill>
          <a:blip r:embed="rId2"/>
          <a:stretch/>
        </p:blipFill>
        <p:spPr>
          <a:xfrm>
            <a:off x="959400" y="3067920"/>
            <a:ext cx="5379840" cy="192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ítulo 1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Imagem 14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75" name="CaixaDeTexto 9"/>
          <p:cNvSpPr/>
          <p:nvPr/>
        </p:nvSpPr>
        <p:spPr>
          <a:xfrm>
            <a:off x="180000" y="900000"/>
            <a:ext cx="741852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 looping que instancie um objeto ContaBancaria 100 e guarde-o numa lista bilhoes de vezes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Imagem 144" descr=""/>
          <p:cNvPicPr/>
          <p:nvPr/>
        </p:nvPicPr>
        <p:blipFill>
          <a:blip r:embed="rId1"/>
          <a:stretch/>
        </p:blipFill>
        <p:spPr>
          <a:xfrm>
            <a:off x="1004760" y="602640"/>
            <a:ext cx="7197840" cy="395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Imagem 16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79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Dado o código a seguir, defina a classe Livro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72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2" name="Imagem 15" descr=""/>
          <p:cNvPicPr/>
          <p:nvPr/>
        </p:nvPicPr>
        <p:blipFill>
          <a:blip r:embed="rId1"/>
          <a:stretch/>
        </p:blipFill>
        <p:spPr>
          <a:xfrm>
            <a:off x="1355760" y="0"/>
            <a:ext cx="6430320" cy="51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ítulo 1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Imagem 2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3" name="CaixaDeTexto 17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Imagem 204" descr=""/>
          <p:cNvPicPr/>
          <p:nvPr/>
        </p:nvPicPr>
        <p:blipFill>
          <a:blip r:embed="rId2"/>
          <a:stretch/>
        </p:blipFill>
        <p:spPr>
          <a:xfrm>
            <a:off x="1891440" y="2340000"/>
            <a:ext cx="5847120" cy="25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Imagem 16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85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ítulo 10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Imagem 16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288" name="CaixaDeTexto 10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Título 3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1" name="CaixaDeTexto 2"/>
          <p:cNvSpPr/>
          <p:nvPr/>
        </p:nvSpPr>
        <p:spPr>
          <a:xfrm>
            <a:off x="291960" y="1113480"/>
            <a:ext cx="769284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Atividade valendo nota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vai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ítulo 2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4" name="CaixaDeTexto 1"/>
          <p:cNvSpPr/>
          <p:nvPr/>
        </p:nvSpPr>
        <p:spPr>
          <a:xfrm>
            <a:off x="291960" y="1286640"/>
            <a:ext cx="636408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" name="Imagem 154" descr=""/>
          <p:cNvPicPr/>
          <p:nvPr/>
        </p:nvPicPr>
        <p:blipFill>
          <a:blip r:embed="rId2"/>
          <a:stretch/>
        </p:blipFill>
        <p:spPr>
          <a:xfrm>
            <a:off x="0" y="0"/>
            <a:ext cx="8897040" cy="467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98" name="CaixaDeTexto 38"/>
          <p:cNvSpPr/>
          <p:nvPr/>
        </p:nvSpPr>
        <p:spPr>
          <a:xfrm>
            <a:off x="291960" y="1286640"/>
            <a:ext cx="63640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ítulo 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1" name="CaixaDeTexto 4"/>
          <p:cNvSpPr/>
          <p:nvPr/>
        </p:nvSpPr>
        <p:spPr>
          <a:xfrm>
            <a:off x="291960" y="1286640"/>
            <a:ext cx="6364080" cy="16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ítulo 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4" name="CaixaDeTexto 5"/>
          <p:cNvSpPr/>
          <p:nvPr/>
        </p:nvSpPr>
        <p:spPr>
          <a:xfrm>
            <a:off x="291960" y="1286640"/>
            <a:ext cx="63640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07" name="CaixaDeTexto 38"/>
          <p:cNvSpPr/>
          <p:nvPr/>
        </p:nvSpPr>
        <p:spPr>
          <a:xfrm>
            <a:off x="291960" y="1286640"/>
            <a:ext cx="6364080" cy="72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8" name="Imagem 167" descr=""/>
          <p:cNvPicPr/>
          <p:nvPr/>
        </p:nvPicPr>
        <p:blipFill>
          <a:blip r:embed="rId2"/>
          <a:stretch/>
        </p:blipFill>
        <p:spPr>
          <a:xfrm>
            <a:off x="3420000" y="1641240"/>
            <a:ext cx="4249080" cy="337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ítulo 27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6" name="Imagem 3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87" name="CaixaDeTexto 27"/>
          <p:cNvSpPr/>
          <p:nvPr/>
        </p:nvSpPr>
        <p:spPr>
          <a:xfrm>
            <a:off x="291960" y="1113480"/>
            <a:ext cx="769284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8" name="Imagem 211" descr=""/>
          <p:cNvPicPr/>
          <p:nvPr/>
        </p:nvPicPr>
        <p:blipFill>
          <a:blip r:embed="rId2"/>
          <a:stretch/>
        </p:blipFill>
        <p:spPr>
          <a:xfrm>
            <a:off x="4129920" y="1171800"/>
            <a:ext cx="3788640" cy="62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ítulo 3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Imagem 3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311" name="CaixaDeTexto 38"/>
          <p:cNvSpPr/>
          <p:nvPr/>
        </p:nvSpPr>
        <p:spPr>
          <a:xfrm>
            <a:off x="291960" y="1286640"/>
            <a:ext cx="76651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Imagem 3" descr=""/>
          <p:cNvPicPr/>
          <p:nvPr/>
        </p:nvPicPr>
        <p:blipFill>
          <a:blip r:embed="rId2"/>
          <a:stretch/>
        </p:blipFill>
        <p:spPr>
          <a:xfrm>
            <a:off x="2999160" y="3830400"/>
            <a:ext cx="5179680" cy="1121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ítulo 4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Imagem 43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15" name="CaixaDeTexto 42"/>
          <p:cNvSpPr/>
          <p:nvPr/>
        </p:nvSpPr>
        <p:spPr>
          <a:xfrm>
            <a:off x="180000" y="900000"/>
            <a:ext cx="741852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1304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Imagem 175" descr=""/>
          <p:cNvPicPr/>
          <p:nvPr/>
        </p:nvPicPr>
        <p:blipFill>
          <a:blip r:embed="rId2"/>
          <a:stretch/>
        </p:blipFill>
        <p:spPr>
          <a:xfrm>
            <a:off x="180000" y="3365280"/>
            <a:ext cx="6825960" cy="149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Imagem 2" descr=""/>
          <p:cNvPicPr/>
          <p:nvPr/>
        </p:nvPicPr>
        <p:blipFill>
          <a:blip r:embed="rId1"/>
          <a:stretch/>
        </p:blipFill>
        <p:spPr>
          <a:xfrm>
            <a:off x="1864080" y="0"/>
            <a:ext cx="5413680" cy="51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ítulo 8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9" name="Imagem 12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0" name="CaixaDeTexto 7"/>
          <p:cNvSpPr/>
          <p:nvPr/>
        </p:nvSpPr>
        <p:spPr>
          <a:xfrm>
            <a:off x="180000" y="900000"/>
            <a:ext cx="741852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b="0" lang="pt-BR" sz="1800" spc="-1" strike="noStrike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Imagem 180" descr=""/>
          <p:cNvPicPr/>
          <p:nvPr/>
        </p:nvPicPr>
        <p:blipFill>
          <a:blip r:embed="rId2"/>
          <a:stretch/>
        </p:blipFill>
        <p:spPr>
          <a:xfrm>
            <a:off x="360000" y="2520000"/>
            <a:ext cx="6787800" cy="2082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ítulo 9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Imagem 13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4" name="CaixaDeTexto 8"/>
          <p:cNvSpPr/>
          <p:nvPr/>
        </p:nvSpPr>
        <p:spPr>
          <a:xfrm>
            <a:off x="180000" y="72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Imagem 184" descr=""/>
          <p:cNvPicPr/>
          <p:nvPr/>
        </p:nvPicPr>
        <p:blipFill>
          <a:blip r:embed="rId1"/>
          <a:stretch/>
        </p:blipFill>
        <p:spPr>
          <a:xfrm>
            <a:off x="900000" y="670680"/>
            <a:ext cx="7520400" cy="418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ítulo 7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Imagem 11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28" name="CaixaDeTexto 6"/>
          <p:cNvSpPr/>
          <p:nvPr/>
        </p:nvSpPr>
        <p:spPr>
          <a:xfrm>
            <a:off x="180000" y="72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Imagem 188" descr=""/>
          <p:cNvPicPr/>
          <p:nvPr/>
        </p:nvPicPr>
        <p:blipFill>
          <a:blip r:embed="rId2"/>
          <a:stretch/>
        </p:blipFill>
        <p:spPr>
          <a:xfrm>
            <a:off x="-3240" y="2024280"/>
            <a:ext cx="6157080" cy="1789560"/>
          </a:xfrm>
          <a:prstGeom prst="rect">
            <a:avLst/>
          </a:prstGeom>
          <a:ln w="0">
            <a:noFill/>
          </a:ln>
        </p:spPr>
      </p:pic>
      <p:pic>
        <p:nvPicPr>
          <p:cNvPr id="330" name="Imagem 189" descr=""/>
          <p:cNvPicPr/>
          <p:nvPr/>
        </p:nvPicPr>
        <p:blipFill>
          <a:blip r:embed="rId3"/>
          <a:stretch/>
        </p:blipFill>
        <p:spPr>
          <a:xfrm>
            <a:off x="1296000" y="3830040"/>
            <a:ext cx="7835400" cy="131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ítulo 43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Imagem 43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333" name="CaixaDeTexto 42"/>
          <p:cNvSpPr/>
          <p:nvPr/>
        </p:nvSpPr>
        <p:spPr>
          <a:xfrm>
            <a:off x="180000" y="900000"/>
            <a:ext cx="741852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Problema 7: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4" name="Imagem 193" descr=""/>
          <p:cNvPicPr/>
          <p:nvPr/>
        </p:nvPicPr>
        <p:blipFill>
          <a:blip r:embed="rId2"/>
          <a:stretch/>
        </p:blipFill>
        <p:spPr>
          <a:xfrm>
            <a:off x="160560" y="3060000"/>
            <a:ext cx="7397280" cy="138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6720" cy="8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6720" cy="298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7" name="Imagem 4" descr=""/>
          <p:cNvPicPr/>
          <p:nvPr/>
        </p:nvPicPr>
        <p:blipFill>
          <a:blip r:embed="rId1"/>
          <a:stretch/>
        </p:blipFill>
        <p:spPr>
          <a:xfrm>
            <a:off x="1355760" y="0"/>
            <a:ext cx="6430320" cy="51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ítulo 26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0" name="Imagem 3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1" name="CaixaDeTexto 26"/>
          <p:cNvSpPr/>
          <p:nvPr/>
        </p:nvSpPr>
        <p:spPr>
          <a:xfrm>
            <a:off x="291960" y="1113480"/>
            <a:ext cx="7692840" cy="261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5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m 3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4" name="CaixaDeTexto 25"/>
          <p:cNvSpPr/>
          <p:nvPr/>
        </p:nvSpPr>
        <p:spPr>
          <a:xfrm>
            <a:off x="291960" y="1113480"/>
            <a:ext cx="7692840" cy="32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m 218" descr=""/>
          <p:cNvPicPr/>
          <p:nvPr/>
        </p:nvPicPr>
        <p:blipFill>
          <a:blip r:embed="rId2"/>
          <a:stretch/>
        </p:blipFill>
        <p:spPr>
          <a:xfrm>
            <a:off x="859680" y="3043800"/>
            <a:ext cx="4178880" cy="13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ítulo 29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7" name="Imagem 3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198" name="CaixaDeTexto 29"/>
          <p:cNvSpPr/>
          <p:nvPr/>
        </p:nvSpPr>
        <p:spPr>
          <a:xfrm>
            <a:off x="291960" y="1113480"/>
            <a:ext cx="769284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ítulo 28"/>
          <p:cNvSpPr/>
          <p:nvPr/>
        </p:nvSpPr>
        <p:spPr>
          <a:xfrm>
            <a:off x="291960" y="189000"/>
            <a:ext cx="747936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000" spc="-1" strike="noStrike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0" name="Imagem 3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0720" y="900720"/>
            <a:ext cx="2141640" cy="3602520"/>
          </a:xfrm>
          <a:prstGeom prst="rect">
            <a:avLst/>
          </a:prstGeom>
          <a:ln w="0">
            <a:noFill/>
          </a:ln>
        </p:spPr>
      </p:pic>
      <p:sp>
        <p:nvSpPr>
          <p:cNvPr id="201" name="CaixaDeTexto 28"/>
          <p:cNvSpPr/>
          <p:nvPr/>
        </p:nvSpPr>
        <p:spPr>
          <a:xfrm>
            <a:off x="291960" y="1113480"/>
            <a:ext cx="7692840" cy="387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Imagem 225" descr=""/>
          <p:cNvPicPr/>
          <p:nvPr/>
        </p:nvPicPr>
        <p:blipFill>
          <a:blip r:embed="rId2"/>
          <a:stretch/>
        </p:blipFill>
        <p:spPr>
          <a:xfrm>
            <a:off x="2340000" y="3384000"/>
            <a:ext cx="9142200" cy="179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</TotalTime>
  <Application>LibreOffice/7.5.5.2$Linux_X86_64 LibreOffice_project/50$Build-2</Application>
  <AppVersion>15.0000</AppVersion>
  <Words>1380</Words>
  <Paragraphs>303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2025-03-11T18:05:32Z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60</vt:i4>
  </property>
</Properties>
</file>