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21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2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04264-5A38-405C-B9EB-632EAEA823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CC767-58CC-46C1-8B78-E5C5D64E2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A25F56-7BA8-4B58-B9E2-F38CEC3DF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67133-4456-4486-B7A3-696B67C2C4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688E8-AD77-49C6-BABA-8600DCD752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7E4F8D-18CA-4D41-AE98-5F47B0174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C9A61-A26D-4E81-B14E-FFDFF8B00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3F89F-3E26-4D1A-9759-49D4A130CC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78C9A-9AB3-4D69-BBCE-E2F710DD45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5E5C3-8713-45B2-B3C2-93F78624B8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3C6E6-26AB-44D9-9619-8E1DB47D2A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5EEAB-8BE0-4EDF-B470-7E43E05FF4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8C937-1A2C-445B-AA86-DB7E32BB9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D6B758-9EF2-4AB2-92EB-66E6E3BF01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694E3E-EACC-4B6E-86DA-A46B3C6C9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5F707-AF5A-4647-B225-99FC156F3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BDBC7-0F69-448D-A160-E7F1FC32D2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7D1C14-61D6-4B67-A13D-405E5BD9FC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260CBF-D90F-473B-9D4F-B5CAE188B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409C7-CB9A-48E5-BC81-EBD61EF7F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260AD4-CE5C-42D7-8F7E-F916B6C43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D50709-204F-43AD-A1E0-CEB7AADAD3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BB098D-9207-46B5-B850-37168ED4BD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FE419-DEB0-462E-B86C-7BCB860599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D431CA-35A5-4734-9122-AB54902004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B73406-B02A-4F77-8AB7-8E396D8AB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E91CFC-AD8D-4EFC-852A-B27101DF4A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55082F-3FC7-4CBE-BB23-64E4D46274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3F9797-5403-41AE-9FA7-CE11D91FD4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85B15C-BDB3-4C9E-9AC6-4F2BCDB9FF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6259DB-5EA4-41D2-98E5-6E5DD64B03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773C14-FEF6-41B5-848D-96BED29CE7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EA7B3F-01C3-4D2B-9364-0F09362F93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D5CD6D-00EF-4DB0-BC3B-871601F9DF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8BB904-3F5D-4415-8415-790C7096CA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C96C85-C9B9-4E25-8FB8-63F4248E7B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BB70A57-DFC3-480D-A107-7D4B522C376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061F694-765C-4DC6-B58A-A4180A352AC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92BC181-588A-4086-8C16-5A0CAEA3E8D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github.com/NaturalCoder/PY2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27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4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768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é ser detetive num crime que você cometeu. Respire, analise e aprenda com o erro!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34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42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6" name="CaixaDeTexto 34"/>
          <p:cNvSpPr/>
          <p:nvPr/>
        </p:nvSpPr>
        <p:spPr>
          <a:xfrm>
            <a:off x="180000" y="900000"/>
            <a:ext cx="74181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31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31"/>
          <p:cNvSpPr/>
          <p:nvPr/>
        </p:nvSpPr>
        <p:spPr>
          <a:xfrm>
            <a:off x="291960" y="1113480"/>
            <a:ext cx="76924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4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3"/>
          <p:cNvSpPr/>
          <p:nvPr/>
        </p:nvSpPr>
        <p:spPr>
          <a:xfrm>
            <a:off x="291960" y="1113480"/>
            <a:ext cx="769248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134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4080" cy="3062520"/>
          </a:xfrm>
          <a:prstGeom prst="rect">
            <a:avLst/>
          </a:prstGeom>
          <a:ln w="0">
            <a:noFill/>
          </a:ln>
        </p:spPr>
      </p:pic>
      <p:pic>
        <p:nvPicPr>
          <p:cNvPr id="206" name="Imagem 135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78040" cy="3025440"/>
          </a:xfrm>
          <a:prstGeom prst="rect">
            <a:avLst/>
          </a:prstGeom>
          <a:ln w="0">
            <a:noFill/>
          </a:ln>
        </p:spPr>
      </p:pic>
      <p:pic>
        <p:nvPicPr>
          <p:cNvPr id="207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79480" cy="19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ítulo 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10" name="CaixaDeTexto 2"/>
          <p:cNvSpPr/>
          <p:nvPr/>
        </p:nvSpPr>
        <p:spPr>
          <a:xfrm>
            <a:off x="291960" y="1113480"/>
            <a:ext cx="76924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79480" cy="19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/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ítulo 1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m 14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14" name="CaixaDeTexto 9"/>
          <p:cNvSpPr/>
          <p:nvPr/>
        </p:nvSpPr>
        <p:spPr>
          <a:xfrm>
            <a:off x="180000" y="900000"/>
            <a:ext cx="74181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m 144" descr=""/>
          <p:cNvPicPr/>
          <p:nvPr/>
        </p:nvPicPr>
        <p:blipFill>
          <a:blip r:embed="rId1"/>
          <a:stretch/>
        </p:blipFill>
        <p:spPr>
          <a:xfrm>
            <a:off x="1004760" y="602640"/>
            <a:ext cx="719748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0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6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0"/>
          <p:cNvSpPr/>
          <p:nvPr/>
        </p:nvSpPr>
        <p:spPr>
          <a:xfrm>
            <a:off x="180000" y="90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1" name="Imagem 15" descr=""/>
          <p:cNvPicPr/>
          <p:nvPr/>
        </p:nvPicPr>
        <p:blipFill>
          <a:blip r:embed="rId1"/>
          <a:stretch/>
        </p:blipFill>
        <p:spPr>
          <a:xfrm>
            <a:off x="1355760" y="0"/>
            <a:ext cx="6429960" cy="51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0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16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0"/>
          <p:cNvSpPr/>
          <p:nvPr/>
        </p:nvSpPr>
        <p:spPr>
          <a:xfrm>
            <a:off x="180000" y="90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0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16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0"/>
          <p:cNvSpPr/>
          <p:nvPr/>
        </p:nvSpPr>
        <p:spPr>
          <a:xfrm>
            <a:off x="180000" y="90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2"/>
          <p:cNvSpPr/>
          <p:nvPr/>
        </p:nvSpPr>
        <p:spPr>
          <a:xfrm>
            <a:off x="291960" y="1113480"/>
            <a:ext cx="76924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ítulo 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33" name="CaixaDeTexto 1"/>
          <p:cNvSpPr/>
          <p:nvPr/>
        </p:nvSpPr>
        <p:spPr>
          <a:xfrm>
            <a:off x="291960" y="1286640"/>
            <a:ext cx="63637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Imagem 154" descr=""/>
          <p:cNvPicPr/>
          <p:nvPr/>
        </p:nvPicPr>
        <p:blipFill>
          <a:blip r:embed="rId2"/>
          <a:stretch/>
        </p:blipFill>
        <p:spPr>
          <a:xfrm>
            <a:off x="0" y="0"/>
            <a:ext cx="8896680" cy="467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5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4" name="CaixaDeTexto 15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ítulo 39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38"/>
          <p:cNvSpPr/>
          <p:nvPr/>
        </p:nvSpPr>
        <p:spPr>
          <a:xfrm>
            <a:off x="291960" y="1286640"/>
            <a:ext cx="63637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ítulo 5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40" name="CaixaDeTexto 4"/>
          <p:cNvSpPr/>
          <p:nvPr/>
        </p:nvSpPr>
        <p:spPr>
          <a:xfrm>
            <a:off x="291960" y="1286640"/>
            <a:ext cx="63637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ítulo 6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43" name="CaixaDeTexto 5"/>
          <p:cNvSpPr/>
          <p:nvPr/>
        </p:nvSpPr>
        <p:spPr>
          <a:xfrm>
            <a:off x="291960" y="1286640"/>
            <a:ext cx="63637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ítulo 39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46" name="CaixaDeTexto 38"/>
          <p:cNvSpPr/>
          <p:nvPr/>
        </p:nvSpPr>
        <p:spPr>
          <a:xfrm>
            <a:off x="291960" y="1286640"/>
            <a:ext cx="63637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m 167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48720" cy="33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ítulo 39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250" name="CaixaDeTexto 38"/>
          <p:cNvSpPr/>
          <p:nvPr/>
        </p:nvSpPr>
        <p:spPr>
          <a:xfrm>
            <a:off x="291960" y="1286640"/>
            <a:ext cx="76647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79320" cy="11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ítulo 43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agem 43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54" name="CaixaDeTexto 42"/>
          <p:cNvSpPr/>
          <p:nvPr/>
        </p:nvSpPr>
        <p:spPr>
          <a:xfrm>
            <a:off x="180000" y="900000"/>
            <a:ext cx="741816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Imagem 175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5600" cy="149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3320" cy="51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ítulo 8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Imagem 12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59" name="CaixaDeTexto 7"/>
          <p:cNvSpPr/>
          <p:nvPr/>
        </p:nvSpPr>
        <p:spPr>
          <a:xfrm>
            <a:off x="180000" y="900000"/>
            <a:ext cx="74181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Imagem 180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7440" cy="20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ítulo 9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m 13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63" name="CaixaDeTexto 8"/>
          <p:cNvSpPr/>
          <p:nvPr/>
        </p:nvSpPr>
        <p:spPr>
          <a:xfrm>
            <a:off x="180000" y="72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m 184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0040" cy="41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/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ítulo 7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1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67" name="CaixaDeTexto 6"/>
          <p:cNvSpPr/>
          <p:nvPr/>
        </p:nvSpPr>
        <p:spPr>
          <a:xfrm>
            <a:off x="180000" y="72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Imagem 188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6720" cy="1789200"/>
          </a:xfrm>
          <a:prstGeom prst="rect">
            <a:avLst/>
          </a:prstGeom>
          <a:ln w="0">
            <a:noFill/>
          </a:ln>
        </p:spPr>
      </p:pic>
      <p:pic>
        <p:nvPicPr>
          <p:cNvPr id="269" name="Imagem 189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5040" cy="13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ítulo 43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Imagem 43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272" name="CaixaDeTexto 42"/>
          <p:cNvSpPr/>
          <p:nvPr/>
        </p:nvSpPr>
        <p:spPr>
          <a:xfrm>
            <a:off x="180000" y="900000"/>
            <a:ext cx="74181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magem 193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6920" cy="13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6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29960" cy="51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ixaDeTexto 19"/>
          <p:cNvSpPr/>
          <p:nvPr/>
        </p:nvSpPr>
        <p:spPr>
          <a:xfrm>
            <a:off x="291960" y="1113480"/>
            <a:ext cx="769248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Criando Páginas Dinâmicas com Templates"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1: Crie a pasta templates.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2: Crie templates/index.html: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3: modifique a rota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242" descr=""/>
          <p:cNvPicPr/>
          <p:nvPr/>
        </p:nvPicPr>
        <p:blipFill>
          <a:blip r:embed="rId1"/>
          <a:stretch/>
        </p:blipFill>
        <p:spPr>
          <a:xfrm>
            <a:off x="1166400" y="2192760"/>
            <a:ext cx="7113240" cy="104688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243" descr=""/>
          <p:cNvPicPr/>
          <p:nvPr/>
        </p:nvPicPr>
        <p:blipFill>
          <a:blip r:embed="rId2"/>
          <a:stretch/>
        </p:blipFill>
        <p:spPr>
          <a:xfrm>
            <a:off x="1200960" y="3703680"/>
            <a:ext cx="6538680" cy="143964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27" descr=""/>
          <p:cNvPicPr/>
          <p:nvPr/>
        </p:nvPicPr>
        <p:blipFill>
          <a:blip r:embed="rId3"/>
          <a:stretch/>
        </p:blipFill>
        <p:spPr>
          <a:xfrm rot="5400000">
            <a:off x="7668360" y="80244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83" name="Título 21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0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20"/>
          <p:cNvSpPr/>
          <p:nvPr/>
        </p:nvSpPr>
        <p:spPr>
          <a:xfrm>
            <a:off x="291960" y="1113480"/>
            <a:ext cx="76924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247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3280" cy="330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33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41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33"/>
          <p:cNvSpPr/>
          <p:nvPr/>
        </p:nvSpPr>
        <p:spPr>
          <a:xfrm>
            <a:off x="180000" y="900000"/>
            <a:ext cx="741816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Sincronize o repositório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git clone </a:t>
            </a:r>
            <a:r>
              <a:rPr b="0" lang="pt-BR" sz="1800" spc="-1" strike="noStrike" u="sng">
                <a:solidFill>
                  <a:srgbClr val="2998e3"/>
                </a:solidFill>
                <a:uFillTx/>
                <a:latin typeface="Arial"/>
                <a:ea typeface="Calibri"/>
                <a:hlinkClick r:id="rId2"/>
              </a:rPr>
              <a:t>https://github.com/NaturalCoder/PY2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Dada aplicação ativ02 modifique-a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o carregamento da lista de usuarios de um arquivo .json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a checkagem de senha por HASH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um fork do repositório em seguida um “pull request” PR para enviar as respostas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3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3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32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Application>LibreOffice/7.5.5.2$Linux_X86_64 LibreOffice_project/50$Build-2</Application>
  <AppVersion>15.0000</AppVersion>
  <Words>1347</Words>
  <Paragraphs>318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2025-03-13T14:35:13Z</dcterms:modified>
  <cp:revision>41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61</vt:i4>
  </property>
</Properties>
</file>