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25220-EAE6-49C2-A93A-D4C8D09B8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1017" y="540673"/>
            <a:ext cx="8689976" cy="935241"/>
          </a:xfrm>
        </p:spPr>
        <p:txBody>
          <a:bodyPr>
            <a:normAutofit/>
          </a:bodyPr>
          <a:lstStyle/>
          <a:p>
            <a:r>
              <a:rPr lang="ru-RU" sz="1600" dirty="0">
                <a:latin typeface="Bahnschrift SemiLight" panose="020B0502040204020203" pitchFamily="34" charset="0"/>
              </a:rPr>
              <a:t>ФГБОУ ВО «Российский экономический университет им. Г.В. Плеханова»</a:t>
            </a:r>
            <a:br>
              <a:rPr lang="ru-RU" sz="1600" dirty="0">
                <a:latin typeface="Bahnschrift SemiLight" panose="020B0502040204020203" pitchFamily="34" charset="0"/>
              </a:rPr>
            </a:br>
            <a:br>
              <a:rPr lang="ru-RU" sz="1600" dirty="0">
                <a:latin typeface="Bahnschrift SemiLight" panose="020B0502040204020203" pitchFamily="34" charset="0"/>
              </a:rPr>
            </a:br>
            <a:endParaRPr lang="ru-RU" sz="1600" dirty="0">
              <a:latin typeface="Bahnschrift SemiLight" panose="020B0502040204020203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F85FE0-BAC7-46CA-9ECE-F0363AADE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364241"/>
            <a:ext cx="5131293" cy="124509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Епишина Александра Борисовна</a:t>
            </a:r>
          </a:p>
          <a:p>
            <a:r>
              <a:rPr lang="ru-RU" dirty="0">
                <a:solidFill>
                  <a:schemeClr val="tx1"/>
                </a:solidFill>
              </a:rPr>
              <a:t>Группа: </a:t>
            </a:r>
            <a:r>
              <a:rPr lang="en-US" dirty="0">
                <a:solidFill>
                  <a:schemeClr val="tx1"/>
                </a:solidFill>
              </a:rPr>
              <a:t>FSJ-3-22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0898264-5A4E-473A-A1CC-32C6B8066417}"/>
              </a:ext>
            </a:extLst>
          </p:cNvPr>
          <p:cNvSpPr txBox="1">
            <a:spLocks/>
          </p:cNvSpPr>
          <p:nvPr/>
        </p:nvSpPr>
        <p:spPr>
          <a:xfrm>
            <a:off x="1751012" y="1910919"/>
            <a:ext cx="8689976" cy="18287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Итоговый проект на тему:</a:t>
            </a:r>
          </a:p>
          <a:p>
            <a:b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« Интернет-магазин авторских УКРАШЕНИЙ РУЧНОЙ РАБОТЫ »</a:t>
            </a:r>
            <a:br>
              <a:rPr lang="ru-RU" sz="1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Программа профессиональной переподготовки: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Fullstack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на языке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Java”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430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A38459-7BEE-4B35-BD79-30ABFDDF2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695185-F07A-45B6-B4F7-9513D7D54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5623" y="2136273"/>
            <a:ext cx="10540753" cy="34241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/>
              <a:t>Маркетплейс для мастеров, которые занимаются изготовлением ювелирных изделий не классическими способами, например: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украшения из меди, нейзильбера, латуни и натуральных камней;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украшения с итальянским витражным стеклом, керамикой и натуральными камнями;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Украшения на основе Гальванопластики - это редкий вид ювелирного искусства, при котором настоящие листья растений и перья птиц покрывают металлом в гальванической установке.</a:t>
            </a:r>
          </a:p>
        </p:txBody>
      </p:sp>
    </p:spTree>
    <p:extLst>
      <p:ext uri="{BB962C8B-B14F-4D97-AF65-F5344CB8AC3E}">
        <p14:creationId xmlns:p14="http://schemas.microsoft.com/office/powerpoint/2010/main" val="59759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A9235A-6B5F-458F-9688-704D95DC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ERD-</a:t>
            </a:r>
            <a:r>
              <a:rPr lang="ru-RU" dirty="0"/>
              <a:t>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A0A5C2-9E17-48F2-AEDB-F1B0BC993F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u="sng" dirty="0">
                <a:latin typeface="Bahnschrift SemiLight" panose="020B0502040204020203" pitchFamily="34" charset="0"/>
              </a:rPr>
              <a:t>В модели представлены следующие таблицы: </a:t>
            </a:r>
          </a:p>
          <a:p>
            <a:r>
              <a:rPr lang="ru-RU" dirty="0" err="1">
                <a:latin typeface="Bahnschrift SemiLight" panose="020B0502040204020203" pitchFamily="34" charset="0"/>
              </a:rPr>
              <a:t>product</a:t>
            </a:r>
            <a:r>
              <a:rPr lang="ru-RU" dirty="0">
                <a:latin typeface="Bahnschrift SemiLight" panose="020B0502040204020203" pitchFamily="34" charset="0"/>
              </a:rPr>
              <a:t> (информация о товаре)</a:t>
            </a:r>
          </a:p>
          <a:p>
            <a:r>
              <a:rPr lang="ru-RU" dirty="0" err="1">
                <a:latin typeface="Bahnschrift SemiLight" panose="020B0502040204020203" pitchFamily="34" charset="0"/>
              </a:rPr>
              <a:t>person</a:t>
            </a:r>
            <a:r>
              <a:rPr lang="ru-RU" dirty="0">
                <a:latin typeface="Bahnschrift SemiLight" panose="020B0502040204020203" pitchFamily="34" charset="0"/>
              </a:rPr>
              <a:t> (информация о пользователе и его роли)</a:t>
            </a:r>
          </a:p>
          <a:p>
            <a:r>
              <a:rPr lang="ru-RU" dirty="0" err="1">
                <a:latin typeface="Bahnschrift SemiLight" panose="020B0502040204020203" pitchFamily="34" charset="0"/>
              </a:rPr>
              <a:t>product_cart</a:t>
            </a:r>
            <a:r>
              <a:rPr lang="ru-RU" dirty="0">
                <a:latin typeface="Bahnschrift SemiLight" panose="020B0502040204020203" pitchFamily="34" charset="0"/>
              </a:rPr>
              <a:t> (информация о корзине) </a:t>
            </a:r>
          </a:p>
          <a:p>
            <a:r>
              <a:rPr lang="en-US" dirty="0">
                <a:latin typeface="Bahnschrift SemiLight" panose="020B0502040204020203" pitchFamily="34" charset="0"/>
              </a:rPr>
              <a:t>O</a:t>
            </a:r>
            <a:r>
              <a:rPr lang="ru-RU" dirty="0" err="1">
                <a:latin typeface="Bahnschrift SemiLight" panose="020B0502040204020203" pitchFamily="34" charset="0"/>
              </a:rPr>
              <a:t>rders</a:t>
            </a:r>
            <a:r>
              <a:rPr lang="ru-RU" dirty="0">
                <a:latin typeface="Bahnschrift SemiLight" panose="020B0502040204020203" pitchFamily="34" charset="0"/>
              </a:rPr>
              <a:t> (данные о заказе и его статусе )</a:t>
            </a:r>
          </a:p>
          <a:p>
            <a:r>
              <a:rPr lang="en-US" dirty="0">
                <a:latin typeface="Bahnschrift SemiLight" panose="020B0502040204020203" pitchFamily="34" charset="0"/>
              </a:rPr>
              <a:t>I</a:t>
            </a:r>
            <a:r>
              <a:rPr lang="ru-RU" dirty="0" err="1">
                <a:latin typeface="Bahnschrift SemiLight" panose="020B0502040204020203" pitchFamily="34" charset="0"/>
              </a:rPr>
              <a:t>mage</a:t>
            </a:r>
            <a:r>
              <a:rPr lang="ru-RU" dirty="0">
                <a:latin typeface="Bahnschrift SemiLight" panose="020B0502040204020203" pitchFamily="34" charset="0"/>
              </a:rPr>
              <a:t> (данные о фотографии товара) </a:t>
            </a:r>
          </a:p>
          <a:p>
            <a:r>
              <a:rPr lang="en-US" dirty="0">
                <a:latin typeface="Bahnschrift SemiLight" panose="020B0502040204020203" pitchFamily="34" charset="0"/>
              </a:rPr>
              <a:t>C</a:t>
            </a:r>
            <a:r>
              <a:rPr lang="ru-RU" dirty="0" err="1">
                <a:latin typeface="Bahnschrift SemiLight" panose="020B0502040204020203" pitchFamily="34" charset="0"/>
              </a:rPr>
              <a:t>ategory</a:t>
            </a:r>
            <a:r>
              <a:rPr lang="ru-RU" dirty="0">
                <a:latin typeface="Bahnschrift SemiLight" panose="020B0502040204020203" pitchFamily="34" charset="0"/>
              </a:rPr>
              <a:t> (данные о категориях товара)</a:t>
            </a:r>
          </a:p>
        </p:txBody>
      </p:sp>
    </p:spTree>
    <p:extLst>
      <p:ext uri="{BB962C8B-B14F-4D97-AF65-F5344CB8AC3E}">
        <p14:creationId xmlns:p14="http://schemas.microsoft.com/office/powerpoint/2010/main" val="343364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1A9F22E-480D-4688-B796-6080BAC27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093" y="0"/>
            <a:ext cx="70044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78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0BD590-791C-4006-A7E2-0F211BA4C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Инструментальные средства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EC1A67-925B-420B-BDBE-8D0E052E21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ru-RU" u="sng" dirty="0">
                <a:latin typeface="Bahnschrift SemiLight" panose="020B0502040204020203" pitchFamily="34" charset="0"/>
              </a:rPr>
              <a:t>В процессе разработки были использованы следующие инструменты и языки: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Bahnschrift SemiLight" panose="020B0502040204020203" pitchFamily="34" charset="0"/>
              </a:rPr>
              <a:t>HTML</a:t>
            </a:r>
            <a:endParaRPr lang="ru-RU" dirty="0">
              <a:latin typeface="Bahnschrift SemiLigh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Bahnschrift SemiLight" panose="020B0502040204020203" pitchFamily="34" charset="0"/>
              </a:rPr>
              <a:t>CSS </a:t>
            </a:r>
            <a:endParaRPr lang="ru-RU" dirty="0">
              <a:latin typeface="Bahnschrift SemiLigh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Bahnschrift SemiLight" panose="020B0502040204020203" pitchFamily="34" charset="0"/>
              </a:rPr>
              <a:t>Java Script</a:t>
            </a:r>
            <a:endParaRPr lang="ru-RU" dirty="0">
              <a:latin typeface="Bahnschrift SemiLigh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Bahnschrift SemiLight" panose="020B0502040204020203" pitchFamily="34" charset="0"/>
              </a:rPr>
              <a:t>SQL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Bahnschrift SemiLight" panose="020B0502040204020203" pitchFamily="34" charset="0"/>
              </a:rPr>
              <a:t>pgadmin4</a:t>
            </a:r>
            <a:endParaRPr lang="ru-RU" dirty="0">
              <a:latin typeface="Bahnschrift SemiLigh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Bahnschrift SemiLight" panose="020B0502040204020203" pitchFamily="34" charset="0"/>
              </a:rPr>
              <a:t>Java </a:t>
            </a:r>
            <a:r>
              <a:rPr lang="ru-RU" dirty="0">
                <a:latin typeface="Bahnschrift SemiLight" panose="020B0502040204020203" pitchFamily="34" charset="0"/>
              </a:rPr>
              <a:t>с использованием </a:t>
            </a:r>
            <a:r>
              <a:rPr lang="en-US" dirty="0">
                <a:latin typeface="Bahnschrift SemiLight" panose="020B0502040204020203" pitchFamily="34" charset="0"/>
              </a:rPr>
              <a:t>framework Spring (Boot, Security, Validation, JPA, </a:t>
            </a:r>
            <a:r>
              <a:rPr lang="en-US" dirty="0" err="1">
                <a:latin typeface="Bahnschrift SemiLight" panose="020B0502040204020203" pitchFamily="34" charset="0"/>
              </a:rPr>
              <a:t>Thymeleaf</a:t>
            </a:r>
            <a:r>
              <a:rPr lang="en-US" dirty="0">
                <a:latin typeface="Bahnschrift SemiLight" panose="020B0502040204020203" pitchFamily="34" charset="0"/>
              </a:rPr>
              <a:t>, Maven, Hibernate)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Bahnschrift SemiLight" panose="020B0502040204020203" pitchFamily="34" charset="0"/>
              </a:rPr>
              <a:t>Intellij</a:t>
            </a:r>
            <a:r>
              <a:rPr lang="en-US" dirty="0">
                <a:latin typeface="Bahnschrift SemiLight" panose="020B0502040204020203" pitchFamily="34" charset="0"/>
              </a:rPr>
              <a:t> idea – </a:t>
            </a:r>
            <a:r>
              <a:rPr lang="ru-RU" dirty="0">
                <a:latin typeface="Bahnschrift SemiLight" panose="020B0502040204020203" pitchFamily="34" charset="0"/>
              </a:rPr>
              <a:t>интегрированная среда разработки </a:t>
            </a:r>
            <a:r>
              <a:rPr lang="ru-RU">
                <a:latin typeface="Bahnschrift SemiLight" panose="020B0502040204020203" pitchFamily="34" charset="0"/>
              </a:rPr>
              <a:t>программного обеспечения</a:t>
            </a:r>
            <a:endParaRPr lang="en-US" dirty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9422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67E32-F9B5-4BB3-A6FB-19156FA5B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30911"/>
            <a:ext cx="10364451" cy="1596177"/>
          </a:xfrm>
        </p:spPr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Благодарю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06144108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29</TotalTime>
  <Words>196</Words>
  <Application>Microsoft Office PowerPoint</Application>
  <PresentationFormat>Широкоэкранный</PresentationFormat>
  <Paragraphs>29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Bahnschrift SemiLight</vt:lpstr>
      <vt:lpstr>Comic Sans MS</vt:lpstr>
      <vt:lpstr>Tw Cen MT</vt:lpstr>
      <vt:lpstr>Wingdings</vt:lpstr>
      <vt:lpstr>Капля</vt:lpstr>
      <vt:lpstr>ФГБОУ ВО «Российский экономический университет им. Г.В. Плеханова»  </vt:lpstr>
      <vt:lpstr>Предметная область</vt:lpstr>
      <vt:lpstr>ERD-модель</vt:lpstr>
      <vt:lpstr>Презентация PowerPoint</vt:lpstr>
      <vt:lpstr>Инструментальные средства</vt:lpstr>
      <vt:lpstr>Благодарю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ФГБОУ ВО «Российский экономический университет им. Г.В. Плеханова»</dc:title>
  <dc:creator>Professional</dc:creator>
  <cp:lastModifiedBy>Professional</cp:lastModifiedBy>
  <cp:revision>6</cp:revision>
  <dcterms:created xsi:type="dcterms:W3CDTF">2023-04-27T00:33:46Z</dcterms:created>
  <dcterms:modified xsi:type="dcterms:W3CDTF">2023-04-27T23:00:30Z</dcterms:modified>
</cp:coreProperties>
</file>