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3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anica con tonos marrones y aguamarina">
            <a:extLst>
              <a:ext uri="{FF2B5EF4-FFF2-40B4-BE49-F238E27FC236}">
                <a16:creationId xmlns:a16="http://schemas.microsoft.com/office/drawing/2014/main" id="{74559F1A-40C5-3D2D-648D-F40BE141A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82" r="-1" b="1627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D1ED21-AE21-19B3-5DB1-2FD5AB8A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BO" dirty="0"/>
              <a:t>Tecnologías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E0EAA-3718-9201-D967-1B0DE4777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s-BO" sz="3200" dirty="0"/>
              <a:t>Alejandro Saul Montaño Cespedes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4E8B-AA45-CB9A-8632-56555B8D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Navegador Web y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E734E-A220-6575-1D85-FB368105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El navegador Web hace una solicitud al servidor este recibe la solicitud encuentra el recurso y devuelve un recurso que puede ser un archivo </a:t>
            </a:r>
            <a:r>
              <a:rPr lang="es-BO" dirty="0" err="1"/>
              <a:t>html</a:t>
            </a:r>
            <a:r>
              <a:rPr lang="es-BO" dirty="0"/>
              <a:t> un </a:t>
            </a:r>
            <a:r>
              <a:rPr lang="es-BO" dirty="0" err="1"/>
              <a:t>pdf</a:t>
            </a:r>
            <a:r>
              <a:rPr lang="es-BO" dirty="0"/>
              <a:t> o cualquier otro tipo de recurso.</a:t>
            </a:r>
          </a:p>
          <a:p>
            <a:r>
              <a:rPr lang="es-BO" dirty="0"/>
              <a:t>En caso de que no se encuentre el recurso se tendrá el error 404 en el que el servidor no encuentra el recurso pedido por el navegador.</a:t>
            </a:r>
          </a:p>
          <a:p>
            <a:r>
              <a:rPr lang="es-BO" dirty="0"/>
              <a:t>El navegador web tiene que saber renderizar el tipo de recurso que le es mandado por ejemplo cuando se le manda un </a:t>
            </a:r>
            <a:r>
              <a:rPr lang="es-BO" dirty="0" err="1"/>
              <a:t>html</a:t>
            </a:r>
            <a:r>
              <a:rPr lang="es-BO" dirty="0"/>
              <a:t> este sabe como mostrarlo.</a:t>
            </a:r>
          </a:p>
          <a:p>
            <a:r>
              <a:rPr lang="es-BO" dirty="0"/>
              <a:t>Se usa el protocolo HTTP para mandar los recursos al navegador al igual que la solicitud al servidor.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7256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04F01-F83F-953B-AC4D-088D4251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D995C-A511-0044-5D3A-F6F961CE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Cuando se desarrolla una pagina web se utiliza HTML para describir como tiene que comportarse y verse la pagina que se desarrollo.</a:t>
            </a:r>
          </a:p>
          <a:p>
            <a:r>
              <a:rPr lang="es-BO" dirty="0"/>
              <a:t>HTML tiene docenas de etiquetas y cientos de atributos de etiquetas entre ellas estan</a:t>
            </a:r>
            <a:r>
              <a:rPr lang="en-US" dirty="0"/>
              <a:t>: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912B79-EBDF-6D7C-F392-42C1A34A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975" y="2573850"/>
            <a:ext cx="1181567" cy="40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6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6BEAD-83E3-433A-F8FF-8954A0B2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HTTP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517A2-ED68-9D2E-7116-CBC61623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es </a:t>
            </a:r>
            <a:r>
              <a:rPr lang="en-US" dirty="0" err="1"/>
              <a:t>ejecutado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TCP/IP.</a:t>
            </a:r>
          </a:p>
          <a:p>
            <a:r>
              <a:rPr lang="en-US" dirty="0"/>
              <a:t>TCP (es un protocol de red que se asegura que la informacion </a:t>
            </a:r>
            <a:r>
              <a:rPr lang="en-US" dirty="0" err="1"/>
              <a:t>llegue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).</a:t>
            </a:r>
          </a:p>
          <a:p>
            <a:r>
              <a:rPr lang="en-US" dirty="0"/>
              <a:t>IP (es el que </a:t>
            </a:r>
            <a:r>
              <a:rPr lang="en-US" dirty="0" err="1"/>
              <a:t>enruta</a:t>
            </a:r>
            <a:r>
              <a:rPr lang="en-US" dirty="0"/>
              <a:t> los </a:t>
            </a:r>
            <a:r>
              <a:rPr lang="en-US" dirty="0" err="1"/>
              <a:t>trozos</a:t>
            </a:r>
            <a:r>
              <a:rPr lang="en-US" dirty="0"/>
              <a:t> de un host a </a:t>
            </a:r>
            <a:r>
              <a:rPr lang="en-US" dirty="0" err="1"/>
              <a:t>otro</a:t>
            </a:r>
            <a:r>
              <a:rPr lang="en-US" dirty="0"/>
              <a:t>).</a:t>
            </a:r>
          </a:p>
          <a:p>
            <a:r>
              <a:rPr lang="en-US" dirty="0"/>
              <a:t>Podemos </a:t>
            </a:r>
            <a:r>
              <a:rPr lang="en-US" dirty="0" err="1"/>
              <a:t>decir</a:t>
            </a:r>
            <a:r>
              <a:rPr lang="en-US" dirty="0"/>
              <a:t> que HTTP es </a:t>
            </a:r>
            <a:r>
              <a:rPr lang="en-US" dirty="0" err="1"/>
              <a:t>otro</a:t>
            </a:r>
            <a:r>
              <a:rPr lang="en-US" dirty="0"/>
              <a:t> protocol de la web de </a:t>
            </a:r>
            <a:r>
              <a:rPr lang="en-US" dirty="0" err="1"/>
              <a:t>solicitud</a:t>
            </a:r>
            <a:r>
              <a:rPr lang="en-US" dirty="0"/>
              <a:t> y </a:t>
            </a:r>
            <a:r>
              <a:rPr lang="en-US" dirty="0" err="1"/>
              <a:t>respuesta</a:t>
            </a:r>
            <a:r>
              <a:rPr lang="en-US" dirty="0"/>
              <a:t> que 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TCP/IP.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78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2841-98CD-33F1-1D1F-3E8713AE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metodo</a:t>
            </a:r>
            <a:r>
              <a:rPr lang="en-US" dirty="0"/>
              <a:t> GET y POST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B64B0-3FE3-961D-1516-FF7FBCF7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mas metodos en HTTP que el GET y POST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son los mas </a:t>
            </a:r>
            <a:r>
              <a:rPr lang="en-US" dirty="0" err="1"/>
              <a:t>utilizados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metodo</a:t>
            </a:r>
            <a:r>
              <a:rPr lang="en-US" dirty="0"/>
              <a:t> GET es el mas simple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metodo</a:t>
            </a:r>
            <a:r>
              <a:rPr lang="en-US" dirty="0"/>
              <a:t> POST es mas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puede solicitor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y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datos de </a:t>
            </a:r>
            <a:r>
              <a:rPr lang="en-US" dirty="0" err="1"/>
              <a:t>formulario</a:t>
            </a:r>
            <a:r>
              <a:rPr lang="en-US" dirty="0"/>
              <a:t> al </a:t>
            </a:r>
            <a:r>
              <a:rPr lang="en-US" dirty="0" err="1"/>
              <a:t>servidor</a:t>
            </a:r>
            <a:r>
              <a:rPr lang="en-US" dirty="0"/>
              <a:t>.</a:t>
            </a:r>
          </a:p>
          <a:p>
            <a:r>
              <a:rPr lang="en-US" dirty="0"/>
              <a:t>GET </a:t>
            </a:r>
            <a:r>
              <a:rPr lang="en-US" dirty="0" err="1"/>
              <a:t>tambien</a:t>
            </a:r>
            <a:r>
              <a:rPr lang="en-US" dirty="0"/>
              <a:t> puede </a:t>
            </a:r>
            <a:r>
              <a:rPr lang="en-US" dirty="0" err="1"/>
              <a:t>enviar</a:t>
            </a:r>
            <a:r>
              <a:rPr lang="en-US" dirty="0"/>
              <a:t> datos como POST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sus </a:t>
            </a:r>
            <a:r>
              <a:rPr lang="en-US" dirty="0" err="1"/>
              <a:t>limitaciones</a:t>
            </a:r>
            <a:r>
              <a:rPr lang="en-US" dirty="0"/>
              <a:t> entre </a:t>
            </a:r>
            <a:r>
              <a:rPr lang="en-US" dirty="0" err="1"/>
              <a:t>ellas</a:t>
            </a:r>
            <a:r>
              <a:rPr lang="en-US" dirty="0"/>
              <a:t> la informacion es visible al </a:t>
            </a:r>
            <a:r>
              <a:rPr lang="en-US" dirty="0" err="1"/>
              <a:t>igual</a:t>
            </a:r>
            <a:r>
              <a:rPr lang="en-US" dirty="0"/>
              <a:t> que no </a:t>
            </a:r>
            <a:r>
              <a:rPr lang="en-US" dirty="0" err="1"/>
              <a:t>puedes</a:t>
            </a:r>
            <a:r>
              <a:rPr lang="en-US" dirty="0"/>
              <a:t> mandar gran cantidad de informacion.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9646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3E601-3F30-35C5-CD5E-B60BB158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Anatomia</a:t>
            </a:r>
            <a:r>
              <a:rPr lang="es-BO" dirty="0"/>
              <a:t> GET y POST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C02D4A-AAEA-0D8D-E48B-B22C2315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2" y="2181455"/>
            <a:ext cx="6168415" cy="2495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1C97A5-E96F-807F-384B-0EB166FA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5" y="3583246"/>
            <a:ext cx="5685419" cy="26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CAC9F-2D9B-0BA6-211A-C7425671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01D00-A9AB-2157-89CD-338A10FA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075073"/>
          </a:xfrm>
        </p:spPr>
        <p:txBody>
          <a:bodyPr/>
          <a:lstStyle/>
          <a:p>
            <a:r>
              <a:rPr lang="en-US" dirty="0"/>
              <a:t>El MIME type es lo que </a:t>
            </a:r>
            <a:r>
              <a:rPr lang="en-US" dirty="0" err="1"/>
              <a:t>nos</a:t>
            </a:r>
            <a:r>
              <a:rPr lang="en-US" dirty="0"/>
              <a:t> dice 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recurso</a:t>
            </a:r>
            <a:r>
              <a:rPr lang="en-US" dirty="0"/>
              <a:t> es el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el protocol HTTP es el que da la informacion de como </a:t>
            </a:r>
            <a:r>
              <a:rPr lang="en-US" dirty="0" err="1"/>
              <a:t>renderizar</a:t>
            </a:r>
            <a:r>
              <a:rPr lang="en-US" dirty="0"/>
              <a:t> ese </a:t>
            </a:r>
            <a:r>
              <a:rPr lang="en-US" dirty="0" err="1"/>
              <a:t>recurso</a:t>
            </a:r>
            <a:r>
              <a:rPr lang="en-US" dirty="0"/>
              <a:t>.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3232B3-0F97-DDFA-170E-4D99B60FF772}"/>
              </a:ext>
            </a:extLst>
          </p:cNvPr>
          <p:cNvSpPr txBox="1">
            <a:spLocks/>
          </p:cNvSpPr>
          <p:nvPr/>
        </p:nvSpPr>
        <p:spPr>
          <a:xfrm>
            <a:off x="738673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URL y </a:t>
            </a:r>
            <a:r>
              <a:rPr lang="en-US" dirty="0" err="1"/>
              <a:t>Puertos</a:t>
            </a:r>
            <a:r>
              <a:rPr lang="en-US" dirty="0"/>
              <a:t>  </a:t>
            </a:r>
            <a:endParaRPr lang="es-B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4B9F26B-B859-848F-9651-BE6882A3AF19}"/>
              </a:ext>
            </a:extLst>
          </p:cNvPr>
          <p:cNvSpPr txBox="1">
            <a:spLocks/>
          </p:cNvSpPr>
          <p:nvPr/>
        </p:nvSpPr>
        <p:spPr>
          <a:xfrm>
            <a:off x="639146" y="4079987"/>
            <a:ext cx="10515600" cy="205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URL “Uniform Resource Locators” son </a:t>
            </a:r>
            <a:r>
              <a:rPr lang="en-US" dirty="0" err="1"/>
              <a:t>direcciones</a:t>
            </a:r>
            <a:r>
              <a:rPr lang="en-US" dirty="0"/>
              <a:t> </a:t>
            </a:r>
            <a:r>
              <a:rPr lang="en-US" dirty="0" err="1"/>
              <a:t>unicas</a:t>
            </a:r>
            <a:r>
              <a:rPr lang="en-US" dirty="0"/>
              <a:t> y </a:t>
            </a:r>
            <a:r>
              <a:rPr lang="en-US" dirty="0" err="1"/>
              <a:t>propias</a:t>
            </a:r>
            <a:r>
              <a:rPr lang="en-US" dirty="0"/>
              <a:t> que se </a:t>
            </a:r>
            <a:r>
              <a:rPr lang="en-US" dirty="0" err="1"/>
              <a:t>encuentran</a:t>
            </a:r>
            <a:r>
              <a:rPr lang="en-US" dirty="0"/>
              <a:t> en la web</a:t>
            </a:r>
          </a:p>
          <a:p>
            <a:r>
              <a:rPr lang="en-US" dirty="0"/>
              <a:t>Los </a:t>
            </a:r>
            <a:r>
              <a:rPr lang="en-US" dirty="0" err="1"/>
              <a:t>puertos</a:t>
            </a:r>
            <a:r>
              <a:rPr lang="en-US" dirty="0"/>
              <a:t> son </a:t>
            </a:r>
            <a:r>
              <a:rPr lang="en-US" dirty="0" err="1"/>
              <a:t>identificadores</a:t>
            </a:r>
            <a:r>
              <a:rPr lang="en-US" dirty="0"/>
              <a:t> que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pieza</a:t>
            </a:r>
            <a:r>
              <a:rPr lang="en-US" dirty="0"/>
              <a:t> particular de software.</a:t>
            </a:r>
          </a:p>
          <a:p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los </a:t>
            </a:r>
            <a:r>
              <a:rPr lang="en-US" dirty="0" err="1"/>
              <a:t>puertos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asignar el software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le </a:t>
            </a:r>
            <a:r>
              <a:rPr lang="en-US" dirty="0" err="1"/>
              <a:t>llega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9925EA-64D4-C7F1-6436-11462C82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23" y="4640849"/>
            <a:ext cx="5966977" cy="1676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99EBC6-8105-E0F3-8F94-527C67CE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41" y="4759441"/>
            <a:ext cx="1996613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86F82-10CC-5075-4A3B-9D1BD79F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Estructura de un sitio web en Apache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B4708C-8245-31BD-D833-6A446EF2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36" y="1929384"/>
            <a:ext cx="5406822" cy="45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18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307</TotalTime>
  <Words>409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Modern Love</vt:lpstr>
      <vt:lpstr>The Hand</vt:lpstr>
      <vt:lpstr>SketchyVTI</vt:lpstr>
      <vt:lpstr>Tecnologías WEB</vt:lpstr>
      <vt:lpstr>Navegador Web y Servidor</vt:lpstr>
      <vt:lpstr>HTML</vt:lpstr>
      <vt:lpstr>Protocolo HTTP</vt:lpstr>
      <vt:lpstr>El metodo GET y POST</vt:lpstr>
      <vt:lpstr>Anatomia GET y POST </vt:lpstr>
      <vt:lpstr>MIME type</vt:lpstr>
      <vt:lpstr>Estructura de un sitio web en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Servidores, HTML y HTTP</dc:title>
  <dc:creator>alejandro.mont.cesp@gmail.com</dc:creator>
  <cp:lastModifiedBy>alejandro.mont.cesp@gmail.com</cp:lastModifiedBy>
  <cp:revision>4</cp:revision>
  <dcterms:created xsi:type="dcterms:W3CDTF">2023-02-07T13:54:35Z</dcterms:created>
  <dcterms:modified xsi:type="dcterms:W3CDTF">2023-02-09T20:16:27Z</dcterms:modified>
</cp:coreProperties>
</file>