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3" r:id="rId2"/>
    <p:sldId id="371" r:id="rId3"/>
    <p:sldId id="365" r:id="rId4"/>
    <p:sldId id="366" r:id="rId5"/>
    <p:sldId id="367" r:id="rId6"/>
    <p:sldId id="368" r:id="rId7"/>
    <p:sldId id="294" r:id="rId8"/>
    <p:sldId id="370" r:id="rId9"/>
    <p:sldId id="373" r:id="rId10"/>
    <p:sldId id="372" r:id="rId11"/>
    <p:sldId id="375" r:id="rId12"/>
    <p:sldId id="374" r:id="rId13"/>
    <p:sldId id="354" r:id="rId14"/>
    <p:sldId id="357" r:id="rId15"/>
    <p:sldId id="360" r:id="rId16"/>
    <p:sldId id="359" r:id="rId17"/>
    <p:sldId id="35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566"/>
    <a:srgbClr val="FFF8DC"/>
    <a:srgbClr val="DD5746"/>
    <a:srgbClr val="FFC470"/>
    <a:srgbClr val="8B322C"/>
    <a:srgbClr val="4793AF"/>
    <a:srgbClr val="DC6B19"/>
    <a:srgbClr val="6C0345"/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F1A87-97E9-4C80-813F-DE70A182EC02}" v="1" dt="2024-06-11T09:47:08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404" autoAdjust="0"/>
  </p:normalViewPr>
  <p:slideViewPr>
    <p:cSldViewPr snapToGrid="0">
      <p:cViewPr varScale="1">
        <p:scale>
          <a:sx n="106" d="100"/>
          <a:sy n="106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Di Nola" userId="90fc0514de939dfe" providerId="LiveId" clId="{808DC55E-D9AA-4F9B-A30B-73910F96AA20}"/>
    <pc:docChg chg="undo custSel addSld delSld modSld sldOrd">
      <pc:chgData name="Alessandro Di Nola" userId="90fc0514de939dfe" providerId="LiveId" clId="{808DC55E-D9AA-4F9B-A30B-73910F96AA20}" dt="2024-04-25T07:48:28.497" v="5464"/>
      <pc:docMkLst>
        <pc:docMk/>
      </pc:docMkLst>
      <pc:sldChg chg="modSp mod">
        <pc:chgData name="Alessandro Di Nola" userId="90fc0514de939dfe" providerId="LiveId" clId="{808DC55E-D9AA-4F9B-A30B-73910F96AA20}" dt="2024-04-16T14:18:07.882" v="4656" actId="20577"/>
        <pc:sldMkLst>
          <pc:docMk/>
          <pc:sldMk cId="237148182" sldId="294"/>
        </pc:sldMkLst>
        <pc:spChg chg="mod">
          <ac:chgData name="Alessandro Di Nola" userId="90fc0514de939dfe" providerId="LiveId" clId="{808DC55E-D9AA-4F9B-A30B-73910F96AA20}" dt="2024-04-16T14:18:07.882" v="4656" actId="20577"/>
          <ac:spMkLst>
            <pc:docMk/>
            <pc:sldMk cId="237148182" sldId="294"/>
            <ac:spMk id="165" creationId="{1E7CC24A-9284-4045-818E-6CC0F65CCE5B}"/>
          </ac:spMkLst>
        </pc:spChg>
      </pc:sldChg>
      <pc:sldChg chg="ord">
        <pc:chgData name="Alessandro Di Nola" userId="90fc0514de939dfe" providerId="LiveId" clId="{808DC55E-D9AA-4F9B-A30B-73910F96AA20}" dt="2024-03-27T13:45:35.159" v="299"/>
        <pc:sldMkLst>
          <pc:docMk/>
          <pc:sldMk cId="1745945726" sldId="351"/>
        </pc:sldMkLst>
      </pc:sldChg>
      <pc:sldChg chg="addSp modSp mod">
        <pc:chgData name="Alessandro Di Nola" userId="90fc0514de939dfe" providerId="LiveId" clId="{808DC55E-D9AA-4F9B-A30B-73910F96AA20}" dt="2024-04-16T13:57:42.500" v="4077" actId="1037"/>
        <pc:sldMkLst>
          <pc:docMk/>
          <pc:sldMk cId="774390974" sldId="353"/>
        </pc:sldMkLst>
        <pc:spChg chg="add mod">
          <ac:chgData name="Alessandro Di Nola" userId="90fc0514de939dfe" providerId="LiveId" clId="{808DC55E-D9AA-4F9B-A30B-73910F96AA20}" dt="2024-04-16T13:57:13.452" v="4059" actId="20577"/>
          <ac:spMkLst>
            <pc:docMk/>
            <pc:sldMk cId="774390974" sldId="353"/>
            <ac:spMk id="2" creationId="{5FAF14DD-F433-02CB-48DE-6CBB878FE9E7}"/>
          </ac:spMkLst>
        </pc:spChg>
        <pc:spChg chg="mod">
          <ac:chgData name="Alessandro Di Nola" userId="90fc0514de939dfe" providerId="LiveId" clId="{808DC55E-D9AA-4F9B-A30B-73910F96AA20}" dt="2024-04-16T13:56:06.986" v="4052" actId="552"/>
          <ac:spMkLst>
            <pc:docMk/>
            <pc:sldMk cId="774390974" sldId="353"/>
            <ac:spMk id="3" creationId="{4CCA7F4F-975E-7A0E-5A3F-B14759E93003}"/>
          </ac:spMkLst>
        </pc:spChg>
        <pc:spChg chg="mod">
          <ac:chgData name="Alessandro Di Nola" userId="90fc0514de939dfe" providerId="LiveId" clId="{808DC55E-D9AA-4F9B-A30B-73910F96AA20}" dt="2024-04-16T13:57:42.500" v="4077" actId="1037"/>
          <ac:spMkLst>
            <pc:docMk/>
            <pc:sldMk cId="774390974" sldId="353"/>
            <ac:spMk id="4" creationId="{D15D30D1-8943-9E72-A379-0E75E7F9F717}"/>
          </ac:spMkLst>
        </pc:spChg>
      </pc:sldChg>
      <pc:sldChg chg="addSp modSp mod">
        <pc:chgData name="Alessandro Di Nola" userId="90fc0514de939dfe" providerId="LiveId" clId="{808DC55E-D9AA-4F9B-A30B-73910F96AA20}" dt="2024-04-16T13:53:31.846" v="4015" actId="12789"/>
        <pc:sldMkLst>
          <pc:docMk/>
          <pc:sldMk cId="2065085897" sldId="354"/>
        </pc:sldMkLst>
        <pc:spChg chg="add mod">
          <ac:chgData name="Alessandro Di Nola" userId="90fc0514de939dfe" providerId="LiveId" clId="{808DC55E-D9AA-4F9B-A30B-73910F96AA20}" dt="2024-04-16T13:21:51.468" v="2798"/>
          <ac:spMkLst>
            <pc:docMk/>
            <pc:sldMk cId="2065085897" sldId="354"/>
            <ac:spMk id="2" creationId="{1B9A443C-E1FB-5E34-0AB5-F5449DCA4B69}"/>
          </ac:spMkLst>
        </pc:spChg>
        <pc:spChg chg="add mod">
          <ac:chgData name="Alessandro Di Nola" userId="90fc0514de939dfe" providerId="LiveId" clId="{808DC55E-D9AA-4F9B-A30B-73910F96AA20}" dt="2024-04-16T13:53:31.846" v="4015" actId="12789"/>
          <ac:spMkLst>
            <pc:docMk/>
            <pc:sldMk cId="2065085897" sldId="354"/>
            <ac:spMk id="3" creationId="{350EF1C5-CE29-41FB-A722-CA03D66C7BAA}"/>
          </ac:spMkLst>
        </pc:spChg>
        <pc:spChg chg="mod">
          <ac:chgData name="Alessandro Di Nola" userId="90fc0514de939dfe" providerId="LiveId" clId="{808DC55E-D9AA-4F9B-A30B-73910F96AA20}" dt="2024-04-16T13:24:05.949" v="2874" actId="20577"/>
          <ac:spMkLst>
            <pc:docMk/>
            <pc:sldMk cId="2065085897" sldId="354"/>
            <ac:spMk id="4" creationId="{25927A40-D5B2-D70C-1AF0-B010B0E6567E}"/>
          </ac:spMkLst>
        </pc:spChg>
        <pc:picChg chg="mod">
          <ac:chgData name="Alessandro Di Nola" userId="90fc0514de939dfe" providerId="LiveId" clId="{808DC55E-D9AA-4F9B-A30B-73910F96AA20}" dt="2024-04-16T13:53:31.846" v="4015" actId="12789"/>
          <ac:picMkLst>
            <pc:docMk/>
            <pc:sldMk cId="2065085897" sldId="354"/>
            <ac:picMk id="17" creationId="{3D8CE3CF-41A5-EA11-B068-41A536978D9C}"/>
          </ac:picMkLst>
        </pc:picChg>
      </pc:sldChg>
      <pc:sldChg chg="modSp del mod">
        <pc:chgData name="Alessandro Di Nola" userId="90fc0514de939dfe" providerId="LiveId" clId="{808DC55E-D9AA-4F9B-A30B-73910F96AA20}" dt="2024-04-16T13:24:44.598" v="2884" actId="47"/>
        <pc:sldMkLst>
          <pc:docMk/>
          <pc:sldMk cId="1090860169" sldId="355"/>
        </pc:sldMkLst>
        <pc:spChg chg="mod">
          <ac:chgData name="Alessandro Di Nola" userId="90fc0514de939dfe" providerId="LiveId" clId="{808DC55E-D9AA-4F9B-A30B-73910F96AA20}" dt="2024-04-16T13:24:16.839" v="2876" actId="1076"/>
          <ac:spMkLst>
            <pc:docMk/>
            <pc:sldMk cId="1090860169" sldId="355"/>
            <ac:spMk id="4" creationId="{25927A40-D5B2-D70C-1AF0-B010B0E6567E}"/>
          </ac:spMkLst>
        </pc:spChg>
      </pc:sldChg>
      <pc:sldChg chg="del">
        <pc:chgData name="Alessandro Di Nola" userId="90fc0514de939dfe" providerId="LiveId" clId="{808DC55E-D9AA-4F9B-A30B-73910F96AA20}" dt="2024-04-16T13:24:46.634" v="2885" actId="47"/>
        <pc:sldMkLst>
          <pc:docMk/>
          <pc:sldMk cId="1804287201" sldId="356"/>
        </pc:sldMkLst>
      </pc:sldChg>
      <pc:sldChg chg="addSp delSp modSp mod">
        <pc:chgData name="Alessandro Di Nola" userId="90fc0514de939dfe" providerId="LiveId" clId="{808DC55E-D9AA-4F9B-A30B-73910F96AA20}" dt="2024-04-16T13:53:55.685" v="4022" actId="1036"/>
        <pc:sldMkLst>
          <pc:docMk/>
          <pc:sldMk cId="1808158866" sldId="357"/>
        </pc:sldMkLst>
        <pc:spChg chg="del">
          <ac:chgData name="Alessandro Di Nola" userId="90fc0514de939dfe" providerId="LiveId" clId="{808DC55E-D9AA-4F9B-A30B-73910F96AA20}" dt="2024-04-16T13:47:03.635" v="3511" actId="478"/>
          <ac:spMkLst>
            <pc:docMk/>
            <pc:sldMk cId="1808158866" sldId="357"/>
            <ac:spMk id="2" creationId="{F09BABE4-481A-B37C-698C-512BED558645}"/>
          </ac:spMkLst>
        </pc:spChg>
        <pc:spChg chg="mod">
          <ac:chgData name="Alessandro Di Nola" userId="90fc0514de939dfe" providerId="LiveId" clId="{808DC55E-D9AA-4F9B-A30B-73910F96AA20}" dt="2024-04-16T13:53:55.685" v="4022" actId="1036"/>
          <ac:spMkLst>
            <pc:docMk/>
            <pc:sldMk cId="1808158866" sldId="357"/>
            <ac:spMk id="4" creationId="{25927A40-D5B2-D70C-1AF0-B010B0E6567E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6" creationId="{2F0FFE6A-4871-8AE7-80D6-A2E351E0E6AA}"/>
          </ac:spMkLst>
        </pc:spChg>
        <pc:spChg chg="add mod">
          <ac:chgData name="Alessandro Di Nola" userId="90fc0514de939dfe" providerId="LiveId" clId="{808DC55E-D9AA-4F9B-A30B-73910F96AA20}" dt="2024-04-16T13:52:48.111" v="4008" actId="1076"/>
          <ac:spMkLst>
            <pc:docMk/>
            <pc:sldMk cId="1808158866" sldId="357"/>
            <ac:spMk id="7" creationId="{750522BA-927F-1685-A4EE-F0F7AAB77DEE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8" creationId="{F55A12AC-C67E-6ED3-0469-FB9CDD657D62}"/>
          </ac:spMkLst>
        </pc:spChg>
        <pc:spChg chg="del">
          <ac:chgData name="Alessandro Di Nola" userId="90fc0514de939dfe" providerId="LiveId" clId="{808DC55E-D9AA-4F9B-A30B-73910F96AA20}" dt="2024-04-16T13:47:03.635" v="3511" actId="478"/>
          <ac:spMkLst>
            <pc:docMk/>
            <pc:sldMk cId="1808158866" sldId="357"/>
            <ac:spMk id="9" creationId="{AD8DFD46-019B-4BE2-0270-04B9FF99D64D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33" creationId="{E784E708-0BBC-BD6C-BAD2-11A89ACD3F06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38" creationId="{E134B179-1AF5-D4C1-7D08-51D1BE24914C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62" creationId="{3F18938C-A70E-528F-B9B8-5E76361C73DD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63" creationId="{4C51DABF-CA5D-8875-68F2-EF1C7B3F916F}"/>
          </ac:spMkLst>
        </pc:spChg>
        <pc:picChg chg="add mod">
          <ac:chgData name="Alessandro Di Nola" userId="90fc0514de939dfe" providerId="LiveId" clId="{808DC55E-D9AA-4F9B-A30B-73910F96AA20}" dt="2024-04-16T13:52:44.767" v="4007" actId="12789"/>
          <ac:picMkLst>
            <pc:docMk/>
            <pc:sldMk cId="1808158866" sldId="357"/>
            <ac:picMk id="5" creationId="{6809D4AE-BBDB-A717-2E7A-061EDC62D2EB}"/>
          </ac:picMkLst>
        </pc:pic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10" creationId="{99267809-40B9-F180-ABBD-AA2858E84685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14" creationId="{12E6AB16-0028-FAF9-E99C-3E81E79BA112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30" creationId="{DE137102-7245-0693-C5B5-75833F26D7A7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34" creationId="{2E2B4981-0F07-5BDA-F9A9-7630063FFFA8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192" creationId="{A210190B-7891-5BD8-2432-A7B3B236AA32}"/>
          </ac:cxnSpMkLst>
        </pc:cxnChg>
      </pc:sldChg>
      <pc:sldChg chg="del">
        <pc:chgData name="Alessandro Di Nola" userId="90fc0514de939dfe" providerId="LiveId" clId="{808DC55E-D9AA-4F9B-A30B-73910F96AA20}" dt="2024-04-16T13:25:28.110" v="2887" actId="47"/>
        <pc:sldMkLst>
          <pc:docMk/>
          <pc:sldMk cId="114793646" sldId="358"/>
        </pc:sldMkLst>
      </pc:sldChg>
      <pc:sldChg chg="modSp mod ord">
        <pc:chgData name="Alessandro Di Nola" userId="90fc0514de939dfe" providerId="LiveId" clId="{808DC55E-D9AA-4F9B-A30B-73910F96AA20}" dt="2024-04-16T13:46:52.353" v="3506" actId="27636"/>
        <pc:sldMkLst>
          <pc:docMk/>
          <pc:sldMk cId="3475709304" sldId="359"/>
        </pc:sldMkLst>
        <pc:spChg chg="mod">
          <ac:chgData name="Alessandro Di Nola" userId="90fc0514de939dfe" providerId="LiveId" clId="{808DC55E-D9AA-4F9B-A30B-73910F96AA20}" dt="2024-04-16T13:46:52.353" v="3506" actId="27636"/>
          <ac:spMkLst>
            <pc:docMk/>
            <pc:sldMk cId="3475709304" sldId="359"/>
            <ac:spMk id="2" creationId="{88F4D529-6627-0CE7-420F-B466E2217C8F}"/>
          </ac:spMkLst>
        </pc:spChg>
      </pc:sldChg>
      <pc:sldChg chg="addSp delSp modSp mod">
        <pc:chgData name="Alessandro Di Nola" userId="90fc0514de939dfe" providerId="LiveId" clId="{808DC55E-D9AA-4F9B-A30B-73910F96AA20}" dt="2024-04-16T13:35:27.344" v="3365" actId="12789"/>
        <pc:sldMkLst>
          <pc:docMk/>
          <pc:sldMk cId="1012630194" sldId="360"/>
        </pc:sldMkLst>
        <pc:spChg chg="mod">
          <ac:chgData name="Alessandro Di Nola" userId="90fc0514de939dfe" providerId="LiveId" clId="{808DC55E-D9AA-4F9B-A30B-73910F96AA20}" dt="2024-04-16T13:35:11.407" v="3361" actId="403"/>
          <ac:spMkLst>
            <pc:docMk/>
            <pc:sldMk cId="1012630194" sldId="360"/>
            <ac:spMk id="2" creationId="{1B7DBD0B-3304-563C-48F4-BF7C86B96D6C}"/>
          </ac:spMkLst>
        </pc:spChg>
        <pc:spChg chg="add mod">
          <ac:chgData name="Alessandro Di Nola" userId="90fc0514de939dfe" providerId="LiveId" clId="{808DC55E-D9AA-4F9B-A30B-73910F96AA20}" dt="2024-04-16T13:35:27.344" v="3365" actId="12789"/>
          <ac:spMkLst>
            <pc:docMk/>
            <pc:sldMk cId="1012630194" sldId="360"/>
            <ac:spMk id="3" creationId="{638389B1-BD29-5DC7-9AEE-CCB26C76664E}"/>
          </ac:spMkLst>
        </pc:spChg>
        <pc:picChg chg="add mod">
          <ac:chgData name="Alessandro Di Nola" userId="90fc0514de939dfe" providerId="LiveId" clId="{808DC55E-D9AA-4F9B-A30B-73910F96AA20}" dt="2024-04-16T13:35:27.344" v="3365" actId="12789"/>
          <ac:picMkLst>
            <pc:docMk/>
            <pc:sldMk cId="1012630194" sldId="360"/>
            <ac:picMk id="5" creationId="{C5DEB5CD-D672-5680-9D8B-DAA40A9EA53D}"/>
          </ac:picMkLst>
        </pc:picChg>
        <pc:picChg chg="del mod">
          <ac:chgData name="Alessandro Di Nola" userId="90fc0514de939dfe" providerId="LiveId" clId="{808DC55E-D9AA-4F9B-A30B-73910F96AA20}" dt="2024-04-16T13:26:36.774" v="2962" actId="478"/>
          <ac:picMkLst>
            <pc:docMk/>
            <pc:sldMk cId="1012630194" sldId="360"/>
            <ac:picMk id="6" creationId="{29C77FE0-8C00-C039-D7B2-04AA0E420CFD}"/>
          </ac:picMkLst>
        </pc:picChg>
      </pc:sldChg>
      <pc:sldChg chg="del">
        <pc:chgData name="Alessandro Di Nola" userId="90fc0514de939dfe" providerId="LiveId" clId="{808DC55E-D9AA-4F9B-A30B-73910F96AA20}" dt="2024-04-16T13:35:41.774" v="3367" actId="47"/>
        <pc:sldMkLst>
          <pc:docMk/>
          <pc:sldMk cId="2987834550" sldId="361"/>
        </pc:sldMkLst>
      </pc:sldChg>
      <pc:sldChg chg="del ord">
        <pc:chgData name="Alessandro Di Nola" userId="90fc0514de939dfe" providerId="LiveId" clId="{808DC55E-D9AA-4F9B-A30B-73910F96AA20}" dt="2024-04-16T13:25:25.226" v="2886" actId="47"/>
        <pc:sldMkLst>
          <pc:docMk/>
          <pc:sldMk cId="1507606941" sldId="362"/>
        </pc:sldMkLst>
      </pc:sldChg>
      <pc:sldChg chg="modSp del mod ord">
        <pc:chgData name="Alessandro Di Nola" userId="90fc0514de939dfe" providerId="LiveId" clId="{808DC55E-D9AA-4F9B-A30B-73910F96AA20}" dt="2024-04-16T13:21:40.686" v="2797" actId="47"/>
        <pc:sldMkLst>
          <pc:docMk/>
          <pc:sldMk cId="3420892609" sldId="364"/>
        </pc:sldMkLst>
        <pc:spChg chg="mod">
          <ac:chgData name="Alessandro Di Nola" userId="90fc0514de939dfe" providerId="LiveId" clId="{808DC55E-D9AA-4F9B-A30B-73910F96AA20}" dt="2024-03-21T13:56:46.599" v="2" actId="20577"/>
          <ac:spMkLst>
            <pc:docMk/>
            <pc:sldMk cId="3420892609" sldId="364"/>
            <ac:spMk id="4" creationId="{BB13C129-0EE5-A0C4-832D-01B0A5805534}"/>
          </ac:spMkLst>
        </pc:spChg>
      </pc:sldChg>
      <pc:sldChg chg="modSp mod">
        <pc:chgData name="Alessandro Di Nola" userId="90fc0514de939dfe" providerId="LiveId" clId="{808DC55E-D9AA-4F9B-A30B-73910F96AA20}" dt="2024-04-16T13:58:51.435" v="4081"/>
        <pc:sldMkLst>
          <pc:docMk/>
          <pc:sldMk cId="1701352712" sldId="365"/>
        </pc:sldMkLst>
        <pc:spChg chg="mod">
          <ac:chgData name="Alessandro Di Nola" userId="90fc0514de939dfe" providerId="LiveId" clId="{808DC55E-D9AA-4F9B-A30B-73910F96AA20}" dt="2024-04-16T13:58:51.435" v="4081"/>
          <ac:spMkLst>
            <pc:docMk/>
            <pc:sldMk cId="1701352712" sldId="365"/>
            <ac:spMk id="4" creationId="{4F4DE6AB-1DD3-0ED6-4AB9-7240B0DDEA95}"/>
          </ac:spMkLst>
        </pc:spChg>
      </pc:sldChg>
      <pc:sldChg chg="addSp delSp modSp mod">
        <pc:chgData name="Alessandro Di Nola" userId="90fc0514de939dfe" providerId="LiveId" clId="{808DC55E-D9AA-4F9B-A30B-73910F96AA20}" dt="2024-04-25T04:35:58.643" v="5462" actId="20577"/>
        <pc:sldMkLst>
          <pc:docMk/>
          <pc:sldMk cId="3486005326" sldId="366"/>
        </pc:sldMkLst>
        <pc:spChg chg="mod">
          <ac:chgData name="Alessandro Di Nola" userId="90fc0514de939dfe" providerId="LiveId" clId="{808DC55E-D9AA-4F9B-A30B-73910F96AA20}" dt="2024-04-16T13:58:57.724" v="4083" actId="2716"/>
          <ac:spMkLst>
            <pc:docMk/>
            <pc:sldMk cId="3486005326" sldId="366"/>
            <ac:spMk id="2" creationId="{0BF39946-9188-89F4-9359-A43A1B05940D}"/>
          </ac:spMkLst>
        </pc:spChg>
        <pc:spChg chg="mod">
          <ac:chgData name="Alessandro Di Nola" userId="90fc0514de939dfe" providerId="LiveId" clId="{808DC55E-D9AA-4F9B-A30B-73910F96AA20}" dt="2024-04-25T04:35:58.643" v="5462" actId="20577"/>
          <ac:spMkLst>
            <pc:docMk/>
            <pc:sldMk cId="3486005326" sldId="366"/>
            <ac:spMk id="3" creationId="{253FC96F-C776-C648-9F9C-97B049141830}"/>
          </ac:spMkLst>
        </pc:spChg>
        <pc:spChg chg="mod">
          <ac:chgData name="Alessandro Di Nola" userId="90fc0514de939dfe" providerId="LiveId" clId="{808DC55E-D9AA-4F9B-A30B-73910F96AA20}" dt="2024-04-15T10:49:45.666" v="1101" actId="1076"/>
          <ac:spMkLst>
            <pc:docMk/>
            <pc:sldMk cId="3486005326" sldId="366"/>
            <ac:spMk id="4" creationId="{AA62DAD4-534F-CB63-D311-24794A9150EA}"/>
          </ac:spMkLst>
        </pc:spChg>
        <pc:spChg chg="mod">
          <ac:chgData name="Alessandro Di Nola" userId="90fc0514de939dfe" providerId="LiveId" clId="{808DC55E-D9AA-4F9B-A30B-73910F96AA20}" dt="2024-04-16T12:37:22.253" v="1467" actId="20577"/>
          <ac:spMkLst>
            <pc:docMk/>
            <pc:sldMk cId="3486005326" sldId="366"/>
            <ac:spMk id="5" creationId="{FDF6B242-2E19-595F-2092-B15B0ACCA8CC}"/>
          </ac:spMkLst>
        </pc:spChg>
        <pc:spChg chg="mod">
          <ac:chgData name="Alessandro Di Nola" userId="90fc0514de939dfe" providerId="LiveId" clId="{808DC55E-D9AA-4F9B-A30B-73910F96AA20}" dt="2024-04-15T10:50:01.412" v="1107" actId="14100"/>
          <ac:spMkLst>
            <pc:docMk/>
            <pc:sldMk cId="3486005326" sldId="366"/>
            <ac:spMk id="6" creationId="{FC458AA5-03B2-7FA6-AEC5-4FC41773CB31}"/>
          </ac:spMkLst>
        </pc:spChg>
        <pc:spChg chg="add mod ord">
          <ac:chgData name="Alessandro Di Nola" userId="90fc0514de939dfe" providerId="LiveId" clId="{808DC55E-D9AA-4F9B-A30B-73910F96AA20}" dt="2024-04-15T10:49:48.187" v="1102" actId="14100"/>
          <ac:spMkLst>
            <pc:docMk/>
            <pc:sldMk cId="3486005326" sldId="366"/>
            <ac:spMk id="7" creationId="{06B889F1-61B8-9523-8691-3E01E73AD9F8}"/>
          </ac:spMkLst>
        </pc:spChg>
        <pc:spChg chg="add mod ord">
          <ac:chgData name="Alessandro Di Nola" userId="90fc0514de939dfe" providerId="LiveId" clId="{808DC55E-D9AA-4F9B-A30B-73910F96AA20}" dt="2024-04-15T10:49:50.540" v="1103" actId="14100"/>
          <ac:spMkLst>
            <pc:docMk/>
            <pc:sldMk cId="3486005326" sldId="366"/>
            <ac:spMk id="8" creationId="{F7846F90-C3E4-B429-FD0C-8A52FBF10FEA}"/>
          </ac:spMkLst>
        </pc:spChg>
        <pc:spChg chg="add mod ord">
          <ac:chgData name="Alessandro Di Nola" userId="90fc0514de939dfe" providerId="LiveId" clId="{808DC55E-D9AA-4F9B-A30B-73910F96AA20}" dt="2024-04-15T10:49:53.589" v="1104" actId="14100"/>
          <ac:spMkLst>
            <pc:docMk/>
            <pc:sldMk cId="3486005326" sldId="366"/>
            <ac:spMk id="9" creationId="{A616624E-0555-FF5D-2770-550F1540A38E}"/>
          </ac:spMkLst>
        </pc:spChg>
        <pc:spChg chg="add del mod">
          <ac:chgData name="Alessandro Di Nola" userId="90fc0514de939dfe" providerId="LiveId" clId="{808DC55E-D9AA-4F9B-A30B-73910F96AA20}" dt="2024-04-16T14:18:14.994" v="4657" actId="478"/>
          <ac:spMkLst>
            <pc:docMk/>
            <pc:sldMk cId="3486005326" sldId="366"/>
            <ac:spMk id="10" creationId="{EE3DF664-E80B-9EB1-6C2A-49DCB632BBB8}"/>
          </ac:spMkLst>
        </pc:spChg>
        <pc:spChg chg="add del mod">
          <ac:chgData name="Alessandro Di Nola" userId="90fc0514de939dfe" providerId="LiveId" clId="{808DC55E-D9AA-4F9B-A30B-73910F96AA20}" dt="2024-04-16T14:18:17.913" v="4660" actId="478"/>
          <ac:spMkLst>
            <pc:docMk/>
            <pc:sldMk cId="3486005326" sldId="366"/>
            <ac:spMk id="14" creationId="{169C5744-4315-F8F9-C880-DFD5C1A4B36B}"/>
          </ac:spMkLst>
        </pc:spChg>
        <pc:cxnChg chg="add del mod">
          <ac:chgData name="Alessandro Di Nola" userId="90fc0514de939dfe" providerId="LiveId" clId="{808DC55E-D9AA-4F9B-A30B-73910F96AA20}" dt="2024-04-16T14:18:15.479" v="4658" actId="478"/>
          <ac:cxnSpMkLst>
            <pc:docMk/>
            <pc:sldMk cId="3486005326" sldId="366"/>
            <ac:cxnSpMk id="12" creationId="{1C001A69-AE69-7EFA-A751-EFB890C89188}"/>
          </ac:cxnSpMkLst>
        </pc:cxnChg>
        <pc:cxnChg chg="add del mod">
          <ac:chgData name="Alessandro Di Nola" userId="90fc0514de939dfe" providerId="LiveId" clId="{808DC55E-D9AA-4F9B-A30B-73910F96AA20}" dt="2024-04-16T14:18:16.301" v="4659" actId="478"/>
          <ac:cxnSpMkLst>
            <pc:docMk/>
            <pc:sldMk cId="3486005326" sldId="366"/>
            <ac:cxnSpMk id="15" creationId="{D5EFBF7E-C50E-72DC-DCF3-FF2D655157B6}"/>
          </ac:cxnSpMkLst>
        </pc:cxnChg>
      </pc:sldChg>
      <pc:sldChg chg="modSp mod">
        <pc:chgData name="Alessandro Di Nola" userId="90fc0514de939dfe" providerId="LiveId" clId="{808DC55E-D9AA-4F9B-A30B-73910F96AA20}" dt="2024-04-16T13:59:00.612" v="4086" actId="2716"/>
        <pc:sldMkLst>
          <pc:docMk/>
          <pc:sldMk cId="2713121134" sldId="367"/>
        </pc:sldMkLst>
        <pc:spChg chg="mod">
          <ac:chgData name="Alessandro Di Nola" userId="90fc0514de939dfe" providerId="LiveId" clId="{808DC55E-D9AA-4F9B-A30B-73910F96AA20}" dt="2024-04-16T13:59:00.612" v="4086" actId="2716"/>
          <ac:spMkLst>
            <pc:docMk/>
            <pc:sldMk cId="2713121134" sldId="367"/>
            <ac:spMk id="4" creationId="{ED2C0AA1-293D-1CC1-F8AE-383A4C4C2C74}"/>
          </ac:spMkLst>
        </pc:spChg>
        <pc:spChg chg="mod">
          <ac:chgData name="Alessandro Di Nola" userId="90fc0514de939dfe" providerId="LiveId" clId="{808DC55E-D9AA-4F9B-A30B-73910F96AA20}" dt="2024-04-15T10:38:02.242" v="871" actId="207"/>
          <ac:spMkLst>
            <pc:docMk/>
            <pc:sldMk cId="2713121134" sldId="367"/>
            <ac:spMk id="6" creationId="{B6DB76D1-64BC-E646-DFEF-76434FC5E06F}"/>
          </ac:spMkLst>
        </pc:spChg>
        <pc:spChg chg="mod">
          <ac:chgData name="Alessandro Di Nola" userId="90fc0514de939dfe" providerId="LiveId" clId="{808DC55E-D9AA-4F9B-A30B-73910F96AA20}" dt="2024-04-15T10:37:43.504" v="838" actId="207"/>
          <ac:spMkLst>
            <pc:docMk/>
            <pc:sldMk cId="2713121134" sldId="367"/>
            <ac:spMk id="15" creationId="{92A7B9AD-1931-1EBA-C6F3-88719991EF38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40" creationId="{BDCCD82D-987B-8C60-AFBC-C4FE0D611D39}"/>
          </ac:spMkLst>
        </pc:spChg>
        <pc:spChg chg="mod">
          <ac:chgData name="Alessandro Di Nola" userId="90fc0514de939dfe" providerId="LiveId" clId="{808DC55E-D9AA-4F9B-A30B-73910F96AA20}" dt="2024-04-15T10:37:56.353" v="870" actId="207"/>
          <ac:spMkLst>
            <pc:docMk/>
            <pc:sldMk cId="2713121134" sldId="367"/>
            <ac:spMk id="47" creationId="{BE215979-8DDC-B4A7-F24C-AD2E291EFCD3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60" creationId="{A8168837-0930-F048-F846-AD45CBC734E9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80" creationId="{4FAE8CFB-EE37-8605-021B-A0552D8035A4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96" creationId="{1B62F522-63C3-E309-5502-B0CCE90F6BD7}"/>
          </ac:spMkLst>
        </pc:spChg>
        <pc:spChg chg="mod">
          <ac:chgData name="Alessandro Di Nola" userId="90fc0514de939dfe" providerId="LiveId" clId="{808DC55E-D9AA-4F9B-A30B-73910F96AA20}" dt="2024-04-15T10:37:56.353" v="870" actId="207"/>
          <ac:spMkLst>
            <pc:docMk/>
            <pc:sldMk cId="2713121134" sldId="367"/>
            <ac:spMk id="101" creationId="{99356F3F-FFB7-0334-03A4-E631C921AF4A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105" creationId="{600B3984-DCA0-E59D-B339-9A8C70572CFF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110" creationId="{648CBCEB-1B99-085B-EC46-861EE7024AB3}"/>
          </ac:spMkLst>
        </pc:spChg>
        <pc:spChg chg="mod">
          <ac:chgData name="Alessandro Di Nola" userId="90fc0514de939dfe" providerId="LiveId" clId="{808DC55E-D9AA-4F9B-A30B-73910F96AA20}" dt="2024-04-15T10:37:39.393" v="837" actId="207"/>
          <ac:spMkLst>
            <pc:docMk/>
            <pc:sldMk cId="2713121134" sldId="367"/>
            <ac:spMk id="156" creationId="{40ED61D3-28EB-18BF-E9AC-42C95ED136B8}"/>
          </ac:spMkLst>
        </pc:spChg>
      </pc:sldChg>
      <pc:sldChg chg="addSp modSp mod modNotesTx">
        <pc:chgData name="Alessandro Di Nola" userId="90fc0514de939dfe" providerId="LiveId" clId="{808DC55E-D9AA-4F9B-A30B-73910F96AA20}" dt="2024-04-24T04:35:29.643" v="5460" actId="1036"/>
        <pc:sldMkLst>
          <pc:docMk/>
          <pc:sldMk cId="3646065333" sldId="368"/>
        </pc:sldMkLst>
        <pc:spChg chg="mod ord">
          <ac:chgData name="Alessandro Di Nola" userId="90fc0514de939dfe" providerId="LiveId" clId="{808DC55E-D9AA-4F9B-A30B-73910F96AA20}" dt="2024-04-16T13:59:08.844" v="4090" actId="20577"/>
          <ac:spMkLst>
            <pc:docMk/>
            <pc:sldMk cId="3646065333" sldId="368"/>
            <ac:spMk id="2" creationId="{16D136A7-70A1-586B-798B-840CE14D180D}"/>
          </ac:spMkLst>
        </pc:spChg>
        <pc:spChg chg="add mod ord">
          <ac:chgData name="Alessandro Di Nola" userId="90fc0514de939dfe" providerId="LiveId" clId="{808DC55E-D9AA-4F9B-A30B-73910F96AA20}" dt="2024-04-24T04:27:16.501" v="5109" actId="12789"/>
          <ac:spMkLst>
            <pc:docMk/>
            <pc:sldMk cId="3646065333" sldId="368"/>
            <ac:spMk id="3" creationId="{4835396F-88B8-4813-5837-7EFEC589C73D}"/>
          </ac:spMkLst>
        </pc:spChg>
        <pc:spChg chg="mod">
          <ac:chgData name="Alessandro Di Nola" userId="90fc0514de939dfe" providerId="LiveId" clId="{808DC55E-D9AA-4F9B-A30B-73910F96AA20}" dt="2024-04-23T07:03:36.079" v="4916" actId="14100"/>
          <ac:spMkLst>
            <pc:docMk/>
            <pc:sldMk cId="3646065333" sldId="368"/>
            <ac:spMk id="4" creationId="{C4BCABF3-C722-3CB2-682B-E2B33027A687}"/>
          </ac:spMkLst>
        </pc:spChg>
        <pc:spChg chg="mod">
          <ac:chgData name="Alessandro Di Nola" userId="90fc0514de939dfe" providerId="LiveId" clId="{808DC55E-D9AA-4F9B-A30B-73910F96AA20}" dt="2024-04-15T10:49:12.472" v="1097" actId="12789"/>
          <ac:spMkLst>
            <pc:docMk/>
            <pc:sldMk cId="3646065333" sldId="368"/>
            <ac:spMk id="5" creationId="{54FCDB24-729F-C5DF-D5F8-63487B4FA2C7}"/>
          </ac:spMkLst>
        </pc:spChg>
        <pc:spChg chg="mod">
          <ac:chgData name="Alessandro Di Nola" userId="90fc0514de939dfe" providerId="LiveId" clId="{808DC55E-D9AA-4F9B-A30B-73910F96AA20}" dt="2024-04-23T08:28:50.641" v="4981" actId="12789"/>
          <ac:spMkLst>
            <pc:docMk/>
            <pc:sldMk cId="3646065333" sldId="368"/>
            <ac:spMk id="6" creationId="{60A53AD6-CE28-DCE6-2A54-B4478B732E68}"/>
          </ac:spMkLst>
        </pc:spChg>
        <pc:spChg chg="mod">
          <ac:chgData name="Alessandro Di Nola" userId="90fc0514de939dfe" providerId="LiveId" clId="{808DC55E-D9AA-4F9B-A30B-73910F96AA20}" dt="2024-04-24T04:35:29.643" v="5460" actId="1036"/>
          <ac:spMkLst>
            <pc:docMk/>
            <pc:sldMk cId="3646065333" sldId="368"/>
            <ac:spMk id="7" creationId="{4C38BE3B-1C41-635F-8855-578C83CEC3EA}"/>
          </ac:spMkLst>
        </pc:spChg>
        <pc:spChg chg="add mod ord">
          <ac:chgData name="Alessandro Di Nola" userId="90fc0514de939dfe" providerId="LiveId" clId="{808DC55E-D9AA-4F9B-A30B-73910F96AA20}" dt="2024-04-23T08:28:50.641" v="4981" actId="12789"/>
          <ac:spMkLst>
            <pc:docMk/>
            <pc:sldMk cId="3646065333" sldId="368"/>
            <ac:spMk id="8" creationId="{BBCCDF60-7029-568D-E34E-4805943FD3E4}"/>
          </ac:spMkLst>
        </pc:spChg>
        <pc:spChg chg="add mod ord">
          <ac:chgData name="Alessandro Di Nola" userId="90fc0514de939dfe" providerId="LiveId" clId="{808DC55E-D9AA-4F9B-A30B-73910F96AA20}" dt="2024-04-15T10:47:59.054" v="1070" actId="14100"/>
          <ac:spMkLst>
            <pc:docMk/>
            <pc:sldMk cId="3646065333" sldId="368"/>
            <ac:spMk id="9" creationId="{2BF23326-9985-A50B-D469-105107195F81}"/>
          </ac:spMkLst>
        </pc:spChg>
        <pc:spChg chg="add mod ord">
          <ac:chgData name="Alessandro Di Nola" userId="90fc0514de939dfe" providerId="LiveId" clId="{808DC55E-D9AA-4F9B-A30B-73910F96AA20}" dt="2024-04-15T10:49:12.472" v="1097" actId="12789"/>
          <ac:spMkLst>
            <pc:docMk/>
            <pc:sldMk cId="3646065333" sldId="368"/>
            <ac:spMk id="10" creationId="{A70B7F1A-A5D4-9EC4-6FDA-0FB8501B5AD9}"/>
          </ac:spMkLst>
        </pc:spChg>
      </pc:sldChg>
      <pc:sldChg chg="addSp delSp modSp mod setBg">
        <pc:chgData name="Alessandro Di Nola" userId="90fc0514de939dfe" providerId="LiveId" clId="{808DC55E-D9AA-4F9B-A30B-73910F96AA20}" dt="2024-04-16T12:35:01.031" v="1448" actId="20577"/>
        <pc:sldMkLst>
          <pc:docMk/>
          <pc:sldMk cId="2188400016" sldId="370"/>
        </pc:sldMkLst>
        <pc:spChg chg="mod">
          <ac:chgData name="Alessandro Di Nola" userId="90fc0514de939dfe" providerId="LiveId" clId="{808DC55E-D9AA-4F9B-A30B-73910F96AA20}" dt="2024-04-16T12:34:34.652" v="1438" actId="26606"/>
          <ac:spMkLst>
            <pc:docMk/>
            <pc:sldMk cId="2188400016" sldId="370"/>
            <ac:spMk id="2" creationId="{6F1AFA13-B673-FD75-BDB3-2A4F8FC61DF9}"/>
          </ac:spMkLst>
        </pc:spChg>
        <pc:spChg chg="mod">
          <ac:chgData name="Alessandro Di Nola" userId="90fc0514de939dfe" providerId="LiveId" clId="{808DC55E-D9AA-4F9B-A30B-73910F96AA20}" dt="2024-04-16T12:35:01.031" v="1448" actId="20577"/>
          <ac:spMkLst>
            <pc:docMk/>
            <pc:sldMk cId="2188400016" sldId="370"/>
            <ac:spMk id="3" creationId="{A6F2A8D7-8BDA-1C7F-98AD-058B403DB06A}"/>
          </ac:spMkLst>
        </pc:spChg>
        <pc:spChg chg="add del">
          <ac:chgData name="Alessandro Di Nola" userId="90fc0514de939dfe" providerId="LiveId" clId="{808DC55E-D9AA-4F9B-A30B-73910F96AA20}" dt="2024-04-16T12:34:34.652" v="1438" actId="26606"/>
          <ac:spMkLst>
            <pc:docMk/>
            <pc:sldMk cId="2188400016" sldId="370"/>
            <ac:spMk id="10" creationId="{E8A8EAB8-D2FF-444D-B34B-7D32F106AD0E}"/>
          </ac:spMkLst>
        </pc:spChg>
        <pc:spChg chg="add del">
          <ac:chgData name="Alessandro Di Nola" userId="90fc0514de939dfe" providerId="LiveId" clId="{808DC55E-D9AA-4F9B-A30B-73910F96AA20}" dt="2024-04-16T12:34:41.440" v="1442" actId="26606"/>
          <ac:spMkLst>
            <pc:docMk/>
            <pc:sldMk cId="2188400016" sldId="370"/>
            <ac:spMk id="19" creationId="{E8A8EAB8-D2FF-444D-B34B-7D32F106AD0E}"/>
          </ac:spMkLst>
        </pc:spChg>
        <pc:picChg chg="add del">
          <ac:chgData name="Alessandro Di Nola" userId="90fc0514de939dfe" providerId="LiveId" clId="{808DC55E-D9AA-4F9B-A30B-73910F96AA20}" dt="2024-04-16T12:34:34.652" v="1438" actId="26606"/>
          <ac:picMkLst>
            <pc:docMk/>
            <pc:sldMk cId="2188400016" sldId="370"/>
            <ac:picMk id="7" creationId="{A427C4F4-6DB7-E518-573A-DE413095D7AD}"/>
          </ac:picMkLst>
        </pc:picChg>
        <pc:picChg chg="add del mod">
          <ac:chgData name="Alessandro Di Nola" userId="90fc0514de939dfe" providerId="LiveId" clId="{808DC55E-D9AA-4F9B-A30B-73910F96AA20}" dt="2024-04-16T12:34:41.440" v="1442" actId="26606"/>
          <ac:picMkLst>
            <pc:docMk/>
            <pc:sldMk cId="2188400016" sldId="370"/>
            <ac:picMk id="16" creationId="{A427C4F4-6DB7-E518-573A-DE413095D7AD}"/>
          </ac:picMkLst>
        </pc:picChg>
        <pc:cxnChg chg="add del">
          <ac:chgData name="Alessandro Di Nola" userId="90fc0514de939dfe" providerId="LiveId" clId="{808DC55E-D9AA-4F9B-A30B-73910F96AA20}" dt="2024-04-16T12:34:34.652" v="1438" actId="26606"/>
          <ac:cxnSpMkLst>
            <pc:docMk/>
            <pc:sldMk cId="2188400016" sldId="370"/>
            <ac:cxnSpMk id="12" creationId="{EEA38897-7BA3-4408-8083-3235339C4A60}"/>
          </ac:cxnSpMkLst>
        </pc:cxnChg>
        <pc:cxnChg chg="add del">
          <ac:chgData name="Alessandro Di Nola" userId="90fc0514de939dfe" providerId="LiveId" clId="{808DC55E-D9AA-4F9B-A30B-73910F96AA20}" dt="2024-04-16T12:34:34.652" v="1438" actId="26606"/>
          <ac:cxnSpMkLst>
            <pc:docMk/>
            <pc:sldMk cId="2188400016" sldId="370"/>
            <ac:cxnSpMk id="14" creationId="{F11AD06B-AB20-4097-8606-5DA00DBACE88}"/>
          </ac:cxnSpMkLst>
        </pc:cxnChg>
        <pc:cxnChg chg="add del">
          <ac:chgData name="Alessandro Di Nola" userId="90fc0514de939dfe" providerId="LiveId" clId="{808DC55E-D9AA-4F9B-A30B-73910F96AA20}" dt="2024-04-16T12:34:41.440" v="1442" actId="26606"/>
          <ac:cxnSpMkLst>
            <pc:docMk/>
            <pc:sldMk cId="2188400016" sldId="370"/>
            <ac:cxnSpMk id="21" creationId="{EEA38897-7BA3-4408-8083-3235339C4A60}"/>
          </ac:cxnSpMkLst>
        </pc:cxnChg>
        <pc:cxnChg chg="add del">
          <ac:chgData name="Alessandro Di Nola" userId="90fc0514de939dfe" providerId="LiveId" clId="{808DC55E-D9AA-4F9B-A30B-73910F96AA20}" dt="2024-04-16T12:34:41.440" v="1442" actId="26606"/>
          <ac:cxnSpMkLst>
            <pc:docMk/>
            <pc:sldMk cId="2188400016" sldId="370"/>
            <ac:cxnSpMk id="23" creationId="{F11AD06B-AB20-4097-8606-5DA00DBACE88}"/>
          </ac:cxnSpMkLst>
        </pc:cxnChg>
      </pc:sldChg>
      <pc:sldChg chg="ord">
        <pc:chgData name="Alessandro Di Nola" userId="90fc0514de939dfe" providerId="LiveId" clId="{808DC55E-D9AA-4F9B-A30B-73910F96AA20}" dt="2024-04-25T07:48:28.497" v="5464"/>
        <pc:sldMkLst>
          <pc:docMk/>
          <pc:sldMk cId="4021997057" sldId="371"/>
        </pc:sldMkLst>
      </pc:sldChg>
      <pc:sldChg chg="addSp delSp modSp mod ord">
        <pc:chgData name="Alessandro Di Nola" userId="90fc0514de939dfe" providerId="LiveId" clId="{808DC55E-D9AA-4F9B-A30B-73910F96AA20}" dt="2024-04-16T14:17:52.720" v="4655" actId="20577"/>
        <pc:sldMkLst>
          <pc:docMk/>
          <pc:sldMk cId="2121541685" sldId="372"/>
        </pc:sldMkLst>
        <pc:spChg chg="mod">
          <ac:chgData name="Alessandro Di Nola" userId="90fc0514de939dfe" providerId="LiveId" clId="{808DC55E-D9AA-4F9B-A30B-73910F96AA20}" dt="2024-04-16T13:37:32.380" v="3416" actId="552"/>
          <ac:spMkLst>
            <pc:docMk/>
            <pc:sldMk cId="2121541685" sldId="372"/>
            <ac:spMk id="2" creationId="{30103EAD-A47D-0391-A529-30112A7F9D2E}"/>
          </ac:spMkLst>
        </pc:spChg>
        <pc:spChg chg="del">
          <ac:chgData name="Alessandro Di Nola" userId="90fc0514de939dfe" providerId="LiveId" clId="{808DC55E-D9AA-4F9B-A30B-73910F96AA20}" dt="2024-03-27T13:53:48.045" v="355" actId="478"/>
          <ac:spMkLst>
            <pc:docMk/>
            <pc:sldMk cId="2121541685" sldId="372"/>
            <ac:spMk id="3" creationId="{74214B61-5D98-695A-5951-AC233C1B05F4}"/>
          </ac:spMkLst>
        </pc:spChg>
        <pc:spChg chg="add mod">
          <ac:chgData name="Alessandro Di Nola" userId="90fc0514de939dfe" providerId="LiveId" clId="{808DC55E-D9AA-4F9B-A30B-73910F96AA20}" dt="2024-04-16T13:37:44.734" v="3418" actId="1076"/>
          <ac:spMkLst>
            <pc:docMk/>
            <pc:sldMk cId="2121541685" sldId="372"/>
            <ac:spMk id="7" creationId="{B275EB4F-6211-31C0-6F9A-B4CFFD0D397B}"/>
          </ac:spMkLst>
        </pc:spChg>
        <pc:spChg chg="add mod">
          <ac:chgData name="Alessandro Di Nola" userId="90fc0514de939dfe" providerId="LiveId" clId="{808DC55E-D9AA-4F9B-A30B-73910F96AA20}" dt="2024-04-16T14:17:52.720" v="4655" actId="20577"/>
          <ac:spMkLst>
            <pc:docMk/>
            <pc:sldMk cId="2121541685" sldId="372"/>
            <ac:spMk id="8" creationId="{BC8D4F6E-2910-C86B-C66B-99876966262D}"/>
          </ac:spMkLst>
        </pc:spChg>
        <pc:picChg chg="add del mod">
          <ac:chgData name="Alessandro Di Nola" userId="90fc0514de939dfe" providerId="LiveId" clId="{808DC55E-D9AA-4F9B-A30B-73910F96AA20}" dt="2024-04-16T12:49:50.238" v="1486" actId="478"/>
          <ac:picMkLst>
            <pc:docMk/>
            <pc:sldMk cId="2121541685" sldId="372"/>
            <ac:picMk id="4" creationId="{9114DA1E-A95E-6AC4-864A-A22B65595A45}"/>
          </ac:picMkLst>
        </pc:picChg>
        <pc:picChg chg="add mod">
          <ac:chgData name="Alessandro Di Nola" userId="90fc0514de939dfe" providerId="LiveId" clId="{808DC55E-D9AA-4F9B-A30B-73910F96AA20}" dt="2024-04-16T13:43:19.307" v="3504" actId="14826"/>
          <ac:picMkLst>
            <pc:docMk/>
            <pc:sldMk cId="2121541685" sldId="372"/>
            <ac:picMk id="6" creationId="{7C4CBF5F-C1AB-B6AE-D586-478319F35D91}"/>
          </ac:picMkLst>
        </pc:picChg>
      </pc:sldChg>
      <pc:sldChg chg="addSp delSp modSp add mod ord">
        <pc:chgData name="Alessandro Di Nola" userId="90fc0514de939dfe" providerId="LiveId" clId="{808DC55E-D9AA-4F9B-A30B-73910F96AA20}" dt="2024-04-16T13:59:24.290" v="4093" actId="20577"/>
        <pc:sldMkLst>
          <pc:docMk/>
          <pc:sldMk cId="326659559" sldId="373"/>
        </pc:sldMkLst>
        <pc:spChg chg="add mod">
          <ac:chgData name="Alessandro Di Nola" userId="90fc0514de939dfe" providerId="LiveId" clId="{808DC55E-D9AA-4F9B-A30B-73910F96AA20}" dt="2024-03-27T13:49:23.960" v="315"/>
          <ac:spMkLst>
            <pc:docMk/>
            <pc:sldMk cId="326659559" sldId="373"/>
            <ac:spMk id="2" creationId="{1A18EF3F-50B9-8EAC-BF9F-4B6067045E72}"/>
          </ac:spMkLst>
        </pc:spChg>
        <pc:spChg chg="add mod">
          <ac:chgData name="Alessandro Di Nola" userId="90fc0514de939dfe" providerId="LiveId" clId="{808DC55E-D9AA-4F9B-A30B-73910F96AA20}" dt="2024-03-27T13:48:39.375" v="310"/>
          <ac:spMkLst>
            <pc:docMk/>
            <pc:sldMk cId="326659559" sldId="373"/>
            <ac:spMk id="3" creationId="{0AB420FC-A85B-7BCF-0460-811C015FEB02}"/>
          </ac:spMkLst>
        </pc:spChg>
        <pc:spChg chg="mod">
          <ac:chgData name="Alessandro Di Nola" userId="90fc0514de939dfe" providerId="LiveId" clId="{808DC55E-D9AA-4F9B-A30B-73910F96AA20}" dt="2024-04-16T13:59:24.290" v="4093" actId="20577"/>
          <ac:spMkLst>
            <pc:docMk/>
            <pc:sldMk cId="326659559" sldId="373"/>
            <ac:spMk id="4" creationId="{BB13C129-0EE5-A0C4-832D-01B0A5805534}"/>
          </ac:spMkLst>
        </pc:spChg>
        <pc:spChg chg="mod">
          <ac:chgData name="Alessandro Di Nola" userId="90fc0514de939dfe" providerId="LiveId" clId="{808DC55E-D9AA-4F9B-A30B-73910F96AA20}" dt="2024-03-27T13:51:20.535" v="318"/>
          <ac:spMkLst>
            <pc:docMk/>
            <pc:sldMk cId="326659559" sldId="373"/>
            <ac:spMk id="5" creationId="{E85CC3B4-ADB0-8AF6-3D83-AA4CB8CF91F4}"/>
          </ac:spMkLst>
        </pc:spChg>
        <pc:spChg chg="mod">
          <ac:chgData name="Alessandro Di Nola" userId="90fc0514de939dfe" providerId="LiveId" clId="{808DC55E-D9AA-4F9B-A30B-73910F96AA20}" dt="2024-03-27T13:29:58.600" v="48" actId="1035"/>
          <ac:spMkLst>
            <pc:docMk/>
            <pc:sldMk cId="326659559" sldId="373"/>
            <ac:spMk id="6" creationId="{E4A40B58-DBD2-2833-AD8C-8AFFBC6E1175}"/>
          </ac:spMkLst>
        </pc:spChg>
        <pc:spChg chg="mod">
          <ac:chgData name="Alessandro Di Nola" userId="90fc0514de939dfe" providerId="LiveId" clId="{808DC55E-D9AA-4F9B-A30B-73910F96AA20}" dt="2024-03-27T13:50:22.950" v="316"/>
          <ac:spMkLst>
            <pc:docMk/>
            <pc:sldMk cId="326659559" sldId="373"/>
            <ac:spMk id="7" creationId="{11E6585C-6B2C-9137-F566-29360990588E}"/>
          </ac:spMkLst>
        </pc:spChg>
        <pc:spChg chg="mod">
          <ac:chgData name="Alessandro Di Nola" userId="90fc0514de939dfe" providerId="LiveId" clId="{808DC55E-D9AA-4F9B-A30B-73910F96AA20}" dt="2024-03-27T13:38:19.263" v="205" actId="555"/>
          <ac:spMkLst>
            <pc:docMk/>
            <pc:sldMk cId="326659559" sldId="373"/>
            <ac:spMk id="8" creationId="{D243A4FF-7C1C-7697-B743-71AD51B10B1A}"/>
          </ac:spMkLst>
        </pc:spChg>
        <pc:spChg chg="add mod ord">
          <ac:chgData name="Alessandro Di Nola" userId="90fc0514de939dfe" providerId="LiveId" clId="{808DC55E-D9AA-4F9B-A30B-73910F96AA20}" dt="2024-04-16T13:38:26.150" v="3423" actId="1037"/>
          <ac:spMkLst>
            <pc:docMk/>
            <pc:sldMk cId="326659559" sldId="373"/>
            <ac:spMk id="9" creationId="{1CE434AC-C502-254C-40D5-D5540E6C6410}"/>
          </ac:spMkLst>
        </pc:spChg>
        <pc:spChg chg="del mod">
          <ac:chgData name="Alessandro Di Nola" userId="90fc0514de939dfe" providerId="LiveId" clId="{808DC55E-D9AA-4F9B-A30B-73910F96AA20}" dt="2024-03-27T13:34:23.795" v="79" actId="478"/>
          <ac:spMkLst>
            <pc:docMk/>
            <pc:sldMk cId="326659559" sldId="373"/>
            <ac:spMk id="9" creationId="{5579EA0E-2609-F0C8-225B-200E6184B746}"/>
          </ac:spMkLst>
        </pc:spChg>
        <pc:spChg chg="del mod">
          <ac:chgData name="Alessandro Di Nola" userId="90fc0514de939dfe" providerId="LiveId" clId="{808DC55E-D9AA-4F9B-A30B-73910F96AA20}" dt="2024-03-27T13:34:23.311" v="78" actId="478"/>
          <ac:spMkLst>
            <pc:docMk/>
            <pc:sldMk cId="326659559" sldId="373"/>
            <ac:spMk id="10" creationId="{1FF0EF40-ACA2-C789-7532-4173EC6EE8FA}"/>
          </ac:spMkLst>
        </pc:spChg>
        <pc:spChg chg="add mod ord">
          <ac:chgData name="Alessandro Di Nola" userId="90fc0514de939dfe" providerId="LiveId" clId="{808DC55E-D9AA-4F9B-A30B-73910F96AA20}" dt="2024-04-15T10:31:08.127" v="737" actId="171"/>
          <ac:spMkLst>
            <pc:docMk/>
            <pc:sldMk cId="326659559" sldId="373"/>
            <ac:spMk id="10" creationId="{3B23EE8D-F5FE-6F21-314D-FB9BE0D87BA4}"/>
          </ac:spMkLst>
        </pc:spChg>
        <pc:spChg chg="mod">
          <ac:chgData name="Alessandro Di Nola" userId="90fc0514de939dfe" providerId="LiveId" clId="{808DC55E-D9AA-4F9B-A30B-73910F96AA20}" dt="2024-04-16T13:38:26.150" v="3423" actId="1037"/>
          <ac:spMkLst>
            <pc:docMk/>
            <pc:sldMk cId="326659559" sldId="373"/>
            <ac:spMk id="11" creationId="{68FF3723-58EB-5915-3B09-FD358B4D6D0E}"/>
          </ac:spMkLst>
        </pc:spChg>
        <pc:spChg chg="add mod ord">
          <ac:chgData name="Alessandro Di Nola" userId="90fc0514de939dfe" providerId="LiveId" clId="{808DC55E-D9AA-4F9B-A30B-73910F96AA20}" dt="2024-04-15T10:31:52.159" v="786" actId="554"/>
          <ac:spMkLst>
            <pc:docMk/>
            <pc:sldMk cId="326659559" sldId="373"/>
            <ac:spMk id="12" creationId="{8DEDD6B2-C63F-79AD-7126-806992E876BD}"/>
          </ac:spMkLst>
        </pc:spChg>
        <pc:spChg chg="del">
          <ac:chgData name="Alessandro Di Nola" userId="90fc0514de939dfe" providerId="LiveId" clId="{808DC55E-D9AA-4F9B-A30B-73910F96AA20}" dt="2024-03-27T13:29:50.419" v="33" actId="478"/>
          <ac:spMkLst>
            <pc:docMk/>
            <pc:sldMk cId="326659559" sldId="373"/>
            <ac:spMk id="12" creationId="{9DF6EA74-113E-727B-0A66-20191473D834}"/>
          </ac:spMkLst>
        </pc:spChg>
        <pc:spChg chg="mod">
          <ac:chgData name="Alessandro Di Nola" userId="90fc0514de939dfe" providerId="LiveId" clId="{808DC55E-D9AA-4F9B-A30B-73910F96AA20}" dt="2024-03-27T13:50:45.876" v="317"/>
          <ac:spMkLst>
            <pc:docMk/>
            <pc:sldMk cId="326659559" sldId="373"/>
            <ac:spMk id="13" creationId="{93D0C8C5-CB5C-647B-42D0-6B99E0FC7176}"/>
          </ac:spMkLst>
        </pc:spChg>
        <pc:spChg chg="add del mod">
          <ac:chgData name="Alessandro Di Nola" userId="90fc0514de939dfe" providerId="LiveId" clId="{808DC55E-D9AA-4F9B-A30B-73910F96AA20}" dt="2024-04-16T13:39:25.328" v="3445" actId="478"/>
          <ac:spMkLst>
            <pc:docMk/>
            <pc:sldMk cId="326659559" sldId="373"/>
            <ac:spMk id="14" creationId="{4EDB9263-CAED-EE51-FEE0-B268BAB4009F}"/>
          </ac:spMkLst>
        </pc:spChg>
        <pc:spChg chg="add del mod">
          <ac:chgData name="Alessandro Di Nola" userId="90fc0514de939dfe" providerId="LiveId" clId="{808DC55E-D9AA-4F9B-A30B-73910F96AA20}" dt="2024-04-16T13:39:25.328" v="3445" actId="478"/>
          <ac:spMkLst>
            <pc:docMk/>
            <pc:sldMk cId="326659559" sldId="373"/>
            <ac:spMk id="15" creationId="{CB22D0DC-2AE2-DD49-9920-4633175CA0FF}"/>
          </ac:spMkLst>
        </pc:spChg>
        <pc:spChg chg="add mod">
          <ac:chgData name="Alessandro Di Nola" userId="90fc0514de939dfe" providerId="LiveId" clId="{808DC55E-D9AA-4F9B-A30B-73910F96AA20}" dt="2024-03-27T13:38:10.788" v="204" actId="12788"/>
          <ac:spMkLst>
            <pc:docMk/>
            <pc:sldMk cId="326659559" sldId="373"/>
            <ac:spMk id="16" creationId="{2B79C5CA-37B8-4194-6A73-16A6C1D07B8C}"/>
          </ac:spMkLst>
        </pc:spChg>
        <pc:spChg chg="add mod">
          <ac:chgData name="Alessandro Di Nola" userId="90fc0514de939dfe" providerId="LiveId" clId="{808DC55E-D9AA-4F9B-A30B-73910F96AA20}" dt="2024-03-27T13:38:19.263" v="205" actId="555"/>
          <ac:spMkLst>
            <pc:docMk/>
            <pc:sldMk cId="326659559" sldId="373"/>
            <ac:spMk id="17" creationId="{75CAE955-0EF7-3CC6-10F8-741367E058CB}"/>
          </ac:spMkLst>
        </pc:spChg>
        <pc:spChg chg="add mod">
          <ac:chgData name="Alessandro Di Nola" userId="90fc0514de939dfe" providerId="LiveId" clId="{808DC55E-D9AA-4F9B-A30B-73910F96AA20}" dt="2024-03-27T13:51:54.851" v="321"/>
          <ac:spMkLst>
            <pc:docMk/>
            <pc:sldMk cId="326659559" sldId="373"/>
            <ac:spMk id="18" creationId="{BC212F1D-E109-F6EE-9B20-7CC82C1B2DA4}"/>
          </ac:spMkLst>
        </pc:spChg>
        <pc:spChg chg="mod">
          <ac:chgData name="Alessandro Di Nola" userId="90fc0514de939dfe" providerId="LiveId" clId="{808DC55E-D9AA-4F9B-A30B-73910F96AA20}" dt="2024-04-16T13:39:30.088" v="3446" actId="14100"/>
          <ac:spMkLst>
            <pc:docMk/>
            <pc:sldMk cId="326659559" sldId="373"/>
            <ac:spMk id="19" creationId="{D5BE8C0D-4F60-1917-FBFF-4765870CE84D}"/>
          </ac:spMkLst>
        </pc:spChg>
        <pc:spChg chg="mod">
          <ac:chgData name="Alessandro Di Nola" userId="90fc0514de939dfe" providerId="LiveId" clId="{808DC55E-D9AA-4F9B-A30B-73910F96AA20}" dt="2024-04-16T13:39:33.979" v="3447" actId="1076"/>
          <ac:spMkLst>
            <pc:docMk/>
            <pc:sldMk cId="326659559" sldId="373"/>
            <ac:spMk id="20" creationId="{ED2AE420-A8B0-28EB-BBDA-A6BB5C07DA3B}"/>
          </ac:spMkLst>
        </pc:spChg>
        <pc:spChg chg="mod">
          <ac:chgData name="Alessandro Di Nola" userId="90fc0514de939dfe" providerId="LiveId" clId="{808DC55E-D9AA-4F9B-A30B-73910F96AA20}" dt="2024-04-16T13:38:26.150" v="3423" actId="1037"/>
          <ac:spMkLst>
            <pc:docMk/>
            <pc:sldMk cId="326659559" sldId="373"/>
            <ac:spMk id="21" creationId="{1D245F04-94ED-0474-8C30-BC6496FB0208}"/>
          </ac:spMkLst>
        </pc:spChg>
        <pc:spChg chg="del mod">
          <ac:chgData name="Alessandro Di Nola" userId="90fc0514de939dfe" providerId="LiveId" clId="{808DC55E-D9AA-4F9B-A30B-73910F96AA20}" dt="2024-03-27T13:39:13.313" v="220" actId="478"/>
          <ac:spMkLst>
            <pc:docMk/>
            <pc:sldMk cId="326659559" sldId="373"/>
            <ac:spMk id="22" creationId="{388F7E2F-F602-B4A3-EA9D-677F924559A8}"/>
          </ac:spMkLst>
        </pc:spChg>
        <pc:spChg chg="del">
          <ac:chgData name="Alessandro Di Nola" userId="90fc0514de939dfe" providerId="LiveId" clId="{808DC55E-D9AA-4F9B-A30B-73910F96AA20}" dt="2024-03-21T13:56:55.534" v="6" actId="478"/>
          <ac:spMkLst>
            <pc:docMk/>
            <pc:sldMk cId="326659559" sldId="373"/>
            <ac:spMk id="23" creationId="{681DFEA9-2042-D7BA-0799-F774B56F8B18}"/>
          </ac:spMkLst>
        </pc:spChg>
        <pc:spChg chg="add mod">
          <ac:chgData name="Alessandro Di Nola" userId="90fc0514de939dfe" providerId="LiveId" clId="{808DC55E-D9AA-4F9B-A30B-73910F96AA20}" dt="2024-03-27T13:38:10.788" v="204" actId="12788"/>
          <ac:spMkLst>
            <pc:docMk/>
            <pc:sldMk cId="326659559" sldId="373"/>
            <ac:spMk id="23" creationId="{9B062A8D-1000-2CFB-DC48-09886698C324}"/>
          </ac:spMkLst>
        </pc:spChg>
        <pc:spChg chg="add mod">
          <ac:chgData name="Alessandro Di Nola" userId="90fc0514de939dfe" providerId="LiveId" clId="{808DC55E-D9AA-4F9B-A30B-73910F96AA20}" dt="2024-03-27T13:37:36.852" v="177" actId="12788"/>
          <ac:spMkLst>
            <pc:docMk/>
            <pc:sldMk cId="326659559" sldId="373"/>
            <ac:spMk id="24" creationId="{708052ED-1BF6-F517-6EFA-78FFE22198B4}"/>
          </ac:spMkLst>
        </pc:spChg>
        <pc:spChg chg="add mod">
          <ac:chgData name="Alessandro Di Nola" userId="90fc0514de939dfe" providerId="LiveId" clId="{808DC55E-D9AA-4F9B-A30B-73910F96AA20}" dt="2024-03-27T13:40:12.031" v="235" actId="1076"/>
          <ac:spMkLst>
            <pc:docMk/>
            <pc:sldMk cId="326659559" sldId="373"/>
            <ac:spMk id="26" creationId="{EA3F2BF0-520A-97CC-84BA-85032126A817}"/>
          </ac:spMkLst>
        </pc:spChg>
        <pc:spChg chg="add del mod">
          <ac:chgData name="Alessandro Di Nola" userId="90fc0514de939dfe" providerId="LiveId" clId="{808DC55E-D9AA-4F9B-A30B-73910F96AA20}" dt="2024-03-27T13:39:07.368" v="219" actId="478"/>
          <ac:spMkLst>
            <pc:docMk/>
            <pc:sldMk cId="326659559" sldId="373"/>
            <ac:spMk id="27" creationId="{3E95EFC9-011C-B619-B8E6-E873736878FB}"/>
          </ac:spMkLst>
        </pc:spChg>
        <pc:spChg chg="add mod">
          <ac:chgData name="Alessandro Di Nola" userId="90fc0514de939dfe" providerId="LiveId" clId="{808DC55E-D9AA-4F9B-A30B-73910F96AA20}" dt="2024-03-27T13:39:44.111" v="230" actId="12789"/>
          <ac:spMkLst>
            <pc:docMk/>
            <pc:sldMk cId="326659559" sldId="373"/>
            <ac:spMk id="28" creationId="{6CCB057B-4EFA-D86E-89D5-11550EC509C9}"/>
          </ac:spMkLst>
        </pc:spChg>
        <pc:spChg chg="add mod">
          <ac:chgData name="Alessandro Di Nola" userId="90fc0514de939dfe" providerId="LiveId" clId="{808DC55E-D9AA-4F9B-A30B-73910F96AA20}" dt="2024-03-27T13:39:57.426" v="232" actId="12789"/>
          <ac:spMkLst>
            <pc:docMk/>
            <pc:sldMk cId="326659559" sldId="373"/>
            <ac:spMk id="29" creationId="{85FD6554-E10D-FDB1-9338-EDC02BEDD153}"/>
          </ac:spMkLst>
        </pc:spChg>
        <pc:spChg chg="add mod">
          <ac:chgData name="Alessandro Di Nola" userId="90fc0514de939dfe" providerId="LiveId" clId="{808DC55E-D9AA-4F9B-A30B-73910F96AA20}" dt="2024-03-27T13:43:01.928" v="247" actId="20577"/>
          <ac:spMkLst>
            <pc:docMk/>
            <pc:sldMk cId="326659559" sldId="373"/>
            <ac:spMk id="30" creationId="{1FA403F2-B6FA-7261-C9BF-45367AAF505F}"/>
          </ac:spMkLst>
        </pc:spChg>
        <pc:spChg chg="add del mod">
          <ac:chgData name="Alessandro Di Nola" userId="90fc0514de939dfe" providerId="LiveId" clId="{808DC55E-D9AA-4F9B-A30B-73910F96AA20}" dt="2024-03-27T13:43:22.451" v="253" actId="478"/>
          <ac:spMkLst>
            <pc:docMk/>
            <pc:sldMk cId="326659559" sldId="373"/>
            <ac:spMk id="36" creationId="{E426851B-2AFE-B24A-6D4A-88F43875A5D6}"/>
          </ac:spMkLst>
        </pc:spChg>
        <pc:spChg chg="add mod">
          <ac:chgData name="Alessandro Di Nola" userId="90fc0514de939dfe" providerId="LiveId" clId="{808DC55E-D9AA-4F9B-A30B-73910F96AA20}" dt="2024-03-27T13:46:19.620" v="307" actId="1036"/>
          <ac:spMkLst>
            <pc:docMk/>
            <pc:sldMk cId="326659559" sldId="373"/>
            <ac:spMk id="37" creationId="{B9CD8949-0B07-90DF-1A16-950152C982FE}"/>
          </ac:spMkLst>
        </pc:spChg>
        <pc:spChg chg="add mod">
          <ac:chgData name="Alessandro Di Nola" userId="90fc0514de939dfe" providerId="LiveId" clId="{808DC55E-D9AA-4F9B-A30B-73910F96AA20}" dt="2024-04-15T10:31:28.241" v="770" actId="1038"/>
          <ac:spMkLst>
            <pc:docMk/>
            <pc:sldMk cId="326659559" sldId="373"/>
            <ac:spMk id="39" creationId="{A4982C63-7752-59D8-D2F8-1444E6ED968D}"/>
          </ac:spMkLst>
        </pc:spChg>
        <pc:spChg chg="mod">
          <ac:chgData name="Alessandro Di Nola" userId="90fc0514de939dfe" providerId="LiveId" clId="{808DC55E-D9AA-4F9B-A30B-73910F96AA20}" dt="2024-04-16T13:39:42.630" v="3450" actId="14100"/>
          <ac:spMkLst>
            <pc:docMk/>
            <pc:sldMk cId="326659559" sldId="373"/>
            <ac:spMk id="40" creationId="{60568839-37A6-C81B-7AF4-C990FEB97B90}"/>
          </ac:spMkLst>
        </pc:spChg>
        <pc:spChg chg="del mod">
          <ac:chgData name="Alessandro Di Nola" userId="90fc0514de939dfe" providerId="LiveId" clId="{808DC55E-D9AA-4F9B-A30B-73910F96AA20}" dt="2024-03-27T13:39:06.858" v="218" actId="478"/>
          <ac:spMkLst>
            <pc:docMk/>
            <pc:sldMk cId="326659559" sldId="373"/>
            <ac:spMk id="41" creationId="{9DF044E5-1BD7-CB1E-3929-87F8099D9D96}"/>
          </ac:spMkLst>
        </pc:spChg>
        <pc:spChg chg="add del mod">
          <ac:chgData name="Alessandro Di Nola" userId="90fc0514de939dfe" providerId="LiveId" clId="{808DC55E-D9AA-4F9B-A30B-73910F96AA20}" dt="2024-03-27T13:44:41.242" v="268" actId="478"/>
          <ac:spMkLst>
            <pc:docMk/>
            <pc:sldMk cId="326659559" sldId="373"/>
            <ac:spMk id="42" creationId="{ECFCD401-D153-6E10-DE0E-53DD8AE16816}"/>
          </ac:spMkLst>
        </pc:spChg>
        <pc:spChg chg="mod">
          <ac:chgData name="Alessandro Di Nola" userId="90fc0514de939dfe" providerId="LiveId" clId="{808DC55E-D9AA-4F9B-A30B-73910F96AA20}" dt="2024-03-27T13:29:58.600" v="48" actId="1035"/>
          <ac:spMkLst>
            <pc:docMk/>
            <pc:sldMk cId="326659559" sldId="373"/>
            <ac:spMk id="47" creationId="{B724B4AC-8F90-EB92-ECFF-D360940BE246}"/>
          </ac:spMkLst>
        </pc:spChg>
        <pc:spChg chg="mod">
          <ac:chgData name="Alessandro Di Nola" userId="90fc0514de939dfe" providerId="LiveId" clId="{808DC55E-D9AA-4F9B-A30B-73910F96AA20}" dt="2024-03-27T13:29:58.600" v="48" actId="1035"/>
          <ac:spMkLst>
            <pc:docMk/>
            <pc:sldMk cId="326659559" sldId="373"/>
            <ac:spMk id="55" creationId="{BD016BFB-8090-BCC2-C341-82947E4C85D2}"/>
          </ac:spMkLst>
        </pc:spChg>
        <pc:spChg chg="mod">
          <ac:chgData name="Alessandro Di Nola" userId="90fc0514de939dfe" providerId="LiveId" clId="{808DC55E-D9AA-4F9B-A30B-73910F96AA20}" dt="2024-04-16T13:39:35.888" v="3448" actId="14100"/>
          <ac:spMkLst>
            <pc:docMk/>
            <pc:sldMk cId="326659559" sldId="373"/>
            <ac:spMk id="57" creationId="{5B7D206E-F031-C513-61F6-0AF67334957B}"/>
          </ac:spMkLst>
        </pc:spChg>
        <pc:spChg chg="mod">
          <ac:chgData name="Alessandro Di Nola" userId="90fc0514de939dfe" providerId="LiveId" clId="{808DC55E-D9AA-4F9B-A30B-73910F96AA20}" dt="2024-04-16T13:39:39.156" v="3449" actId="1076"/>
          <ac:spMkLst>
            <pc:docMk/>
            <pc:sldMk cId="326659559" sldId="373"/>
            <ac:spMk id="59" creationId="{3BC245DA-A3BA-01A7-D379-AF21A066D25A}"/>
          </ac:spMkLst>
        </pc:spChg>
        <pc:graphicFrameChg chg="add del modGraphic">
          <ac:chgData name="Alessandro Di Nola" userId="90fc0514de939dfe" providerId="LiveId" clId="{808DC55E-D9AA-4F9B-A30B-73910F96AA20}" dt="2024-03-27T13:49:08.746" v="314" actId="27309"/>
          <ac:graphicFrameMkLst>
            <pc:docMk/>
            <pc:sldMk cId="326659559" sldId="373"/>
            <ac:graphicFrameMk id="45" creationId="{5BDDD115-2B1F-8DFE-8FC7-1053D59A9AB7}"/>
          </ac:graphicFrameMkLst>
        </pc:graphicFrameChg>
        <pc:cxnChg chg="del mod">
          <ac:chgData name="Alessandro Di Nola" userId="90fc0514de939dfe" providerId="LiveId" clId="{808DC55E-D9AA-4F9B-A30B-73910F96AA20}" dt="2024-03-21T13:56:57.517" v="7" actId="478"/>
          <ac:cxnSpMkLst>
            <pc:docMk/>
            <pc:sldMk cId="326659559" sldId="373"/>
            <ac:cxnSpMk id="29" creationId="{18617581-FA29-FEE5-8155-FE673014F676}"/>
          </ac:cxnSpMkLst>
        </pc:cxnChg>
        <pc:cxnChg chg="del mod">
          <ac:chgData name="Alessandro Di Nola" userId="90fc0514de939dfe" providerId="LiveId" clId="{808DC55E-D9AA-4F9B-A30B-73910F96AA20}" dt="2024-03-21T13:56:59.134" v="8" actId="478"/>
          <ac:cxnSpMkLst>
            <pc:docMk/>
            <pc:sldMk cId="326659559" sldId="373"/>
            <ac:cxnSpMk id="30" creationId="{D0DB8467-757B-6AEC-649E-00371F959438}"/>
          </ac:cxnSpMkLst>
        </pc:cxnChg>
        <pc:cxnChg chg="add del mod">
          <ac:chgData name="Alessandro Di Nola" userId="90fc0514de939dfe" providerId="LiveId" clId="{808DC55E-D9AA-4F9B-A30B-73910F96AA20}" dt="2024-03-27T13:42:56.167" v="245" actId="478"/>
          <ac:cxnSpMkLst>
            <pc:docMk/>
            <pc:sldMk cId="326659559" sldId="373"/>
            <ac:cxnSpMk id="32" creationId="{CD8440EF-EF24-FD9F-6E40-865024423ED1}"/>
          </ac:cxnSpMkLst>
        </pc:cxnChg>
        <pc:cxnChg chg="add del mod">
          <ac:chgData name="Alessandro Di Nola" userId="90fc0514de939dfe" providerId="LiveId" clId="{808DC55E-D9AA-4F9B-A30B-73910F96AA20}" dt="2024-03-27T13:44:38.536" v="265" actId="478"/>
          <ac:cxnSpMkLst>
            <pc:docMk/>
            <pc:sldMk cId="326659559" sldId="373"/>
            <ac:cxnSpMk id="33" creationId="{5B4D6C03-D9DE-CCFC-E34B-9C95B6E37FF5}"/>
          </ac:cxnSpMkLst>
        </pc:cxnChg>
        <pc:cxnChg chg="mod">
          <ac:chgData name="Alessandro Di Nola" userId="90fc0514de939dfe" providerId="LiveId" clId="{808DC55E-D9AA-4F9B-A30B-73910F96AA20}" dt="2024-04-16T13:40:16.460" v="3454" actId="14100"/>
          <ac:cxnSpMkLst>
            <pc:docMk/>
            <pc:sldMk cId="326659559" sldId="373"/>
            <ac:cxnSpMk id="43" creationId="{7D66933C-A364-AC24-191F-8B70B0049A07}"/>
          </ac:cxnSpMkLst>
        </pc:cxnChg>
        <pc:cxnChg chg="mod">
          <ac:chgData name="Alessandro Di Nola" userId="90fc0514de939dfe" providerId="LiveId" clId="{808DC55E-D9AA-4F9B-A30B-73910F96AA20}" dt="2024-03-27T13:39:57.426" v="232" actId="12789"/>
          <ac:cxnSpMkLst>
            <pc:docMk/>
            <pc:sldMk cId="326659559" sldId="373"/>
            <ac:cxnSpMk id="52" creationId="{FBFA0391-2C90-874F-8DF9-257CF60F2EF4}"/>
          </ac:cxnSpMkLst>
        </pc:cxnChg>
      </pc:sldChg>
      <pc:sldChg chg="addSp delSp modSp add mod">
        <pc:chgData name="Alessandro Di Nola" userId="90fc0514de939dfe" providerId="LiveId" clId="{808DC55E-D9AA-4F9B-A30B-73910F96AA20}" dt="2024-04-16T14:17:38.559" v="4654" actId="20577"/>
        <pc:sldMkLst>
          <pc:docMk/>
          <pc:sldMk cId="3391354077" sldId="374"/>
        </pc:sldMkLst>
        <pc:spChg chg="mod">
          <ac:chgData name="Alessandro Di Nola" userId="90fc0514de939dfe" providerId="LiveId" clId="{808DC55E-D9AA-4F9B-A30B-73910F96AA20}" dt="2024-04-16T14:07:55.308" v="4632"/>
          <ac:spMkLst>
            <pc:docMk/>
            <pc:sldMk cId="3391354077" sldId="374"/>
            <ac:spMk id="2" creationId="{6F1AFA13-B673-FD75-BDB3-2A4F8FC61DF9}"/>
          </ac:spMkLst>
        </pc:spChg>
        <pc:spChg chg="del">
          <ac:chgData name="Alessandro Di Nola" userId="90fc0514de939dfe" providerId="LiveId" clId="{808DC55E-D9AA-4F9B-A30B-73910F96AA20}" dt="2024-03-27T13:45:21.398" v="280" actId="478"/>
          <ac:spMkLst>
            <pc:docMk/>
            <pc:sldMk cId="3391354077" sldId="374"/>
            <ac:spMk id="3" creationId="{A6F2A8D7-8BDA-1C7F-98AD-058B403DB06A}"/>
          </ac:spMkLst>
        </pc:spChg>
        <pc:spChg chg="add del mod">
          <ac:chgData name="Alessandro Di Nola" userId="90fc0514de939dfe" providerId="LiveId" clId="{808DC55E-D9AA-4F9B-A30B-73910F96AA20}" dt="2024-04-16T14:00:02.610" v="4098" actId="478"/>
          <ac:spMkLst>
            <pc:docMk/>
            <pc:sldMk cId="3391354077" sldId="374"/>
            <ac:spMk id="5" creationId="{71CF210F-35A2-B6B6-9364-22EAB33BEB5A}"/>
          </ac:spMkLst>
        </pc:spChg>
        <pc:spChg chg="add mod">
          <ac:chgData name="Alessandro Di Nola" userId="90fc0514de939dfe" providerId="LiveId" clId="{808DC55E-D9AA-4F9B-A30B-73910F96AA20}" dt="2024-04-16T14:17:38.559" v="4654" actId="20577"/>
          <ac:spMkLst>
            <pc:docMk/>
            <pc:sldMk cId="3391354077" sldId="374"/>
            <ac:spMk id="7" creationId="{42323FAC-DE60-6C44-4F7B-6DCEE3419A14}"/>
          </ac:spMkLst>
        </pc:spChg>
        <pc:picChg chg="add mod">
          <ac:chgData name="Alessandro Di Nola" userId="90fc0514de939dfe" providerId="LiveId" clId="{808DC55E-D9AA-4F9B-A30B-73910F96AA20}" dt="2024-04-16T14:08:49.506" v="4640" actId="1076"/>
          <ac:picMkLst>
            <pc:docMk/>
            <pc:sldMk cId="3391354077" sldId="374"/>
            <ac:picMk id="6" creationId="{E9E02006-532A-E1F1-8958-10D756F244A4}"/>
          </ac:picMkLst>
        </pc:picChg>
      </pc:sldChg>
      <pc:sldChg chg="addSp modSp add mod">
        <pc:chgData name="Alessandro Di Nola" userId="90fc0514de939dfe" providerId="LiveId" clId="{808DC55E-D9AA-4F9B-A30B-73910F96AA20}" dt="2024-04-16T14:17:24.456" v="4653" actId="1038"/>
        <pc:sldMkLst>
          <pc:docMk/>
          <pc:sldMk cId="1213489373" sldId="375"/>
        </pc:sldMkLst>
        <pc:spChg chg="mod">
          <ac:chgData name="Alessandro Di Nola" userId="90fc0514de939dfe" providerId="LiveId" clId="{808DC55E-D9AA-4F9B-A30B-73910F96AA20}" dt="2024-04-16T13:22:30.078" v="2805" actId="1076"/>
          <ac:spMkLst>
            <pc:docMk/>
            <pc:sldMk cId="1213489373" sldId="375"/>
            <ac:spMk id="2" creationId="{30103EAD-A47D-0391-A529-30112A7F9D2E}"/>
          </ac:spMkLst>
        </pc:spChg>
        <pc:spChg chg="add mod">
          <ac:chgData name="Alessandro Di Nola" userId="90fc0514de939dfe" providerId="LiveId" clId="{808DC55E-D9AA-4F9B-A30B-73910F96AA20}" dt="2024-04-16T14:17:21.047" v="4644" actId="1076"/>
          <ac:spMkLst>
            <pc:docMk/>
            <pc:sldMk cId="1213489373" sldId="375"/>
            <ac:spMk id="5" creationId="{44E9D886-21B0-6CBC-1E93-6EBD2C9BCDFE}"/>
          </ac:spMkLst>
        </pc:spChg>
        <pc:picChg chg="add mod">
          <ac:chgData name="Alessandro Di Nola" userId="90fc0514de939dfe" providerId="LiveId" clId="{808DC55E-D9AA-4F9B-A30B-73910F96AA20}" dt="2024-04-16T14:17:24.456" v="4653" actId="1038"/>
          <ac:picMkLst>
            <pc:docMk/>
            <pc:sldMk cId="1213489373" sldId="375"/>
            <ac:picMk id="4" creationId="{9E53CB78-124B-96E9-BE87-0821997F0782}"/>
          </ac:picMkLst>
        </pc:picChg>
      </pc:sldChg>
      <pc:sldChg chg="modSp add del mod">
        <pc:chgData name="Alessandro Di Nola" userId="90fc0514de939dfe" providerId="LiveId" clId="{808DC55E-D9AA-4F9B-A30B-73910F96AA20}" dt="2024-04-09T13:02:23.647" v="431" actId="47"/>
        <pc:sldMkLst>
          <pc:docMk/>
          <pc:sldMk cId="3473472798" sldId="375"/>
        </pc:sldMkLst>
        <pc:spChg chg="mod">
          <ac:chgData name="Alessandro Di Nola" userId="90fc0514de939dfe" providerId="LiveId" clId="{808DC55E-D9AA-4F9B-A30B-73910F96AA20}" dt="2024-04-09T12:51:22.627" v="416" actId="27636"/>
          <ac:spMkLst>
            <pc:docMk/>
            <pc:sldMk cId="3473472798" sldId="375"/>
            <ac:spMk id="4" creationId="{2D9B2140-C3D3-495E-8A1E-BDEA22701FC2}"/>
          </ac:spMkLst>
        </pc:spChg>
        <pc:spChg chg="mod">
          <ac:chgData name="Alessandro Di Nola" userId="90fc0514de939dfe" providerId="LiveId" clId="{808DC55E-D9AA-4F9B-A30B-73910F96AA20}" dt="2024-04-09T12:50:42.950" v="391" actId="20577"/>
          <ac:spMkLst>
            <pc:docMk/>
            <pc:sldMk cId="3473472798" sldId="375"/>
            <ac:spMk id="75" creationId="{0045F9B9-C0C9-42CF-8B99-7491226DA57F}"/>
          </ac:spMkLst>
        </pc:spChg>
        <pc:spChg chg="mod">
          <ac:chgData name="Alessandro Di Nola" userId="90fc0514de939dfe" providerId="LiveId" clId="{808DC55E-D9AA-4F9B-A30B-73910F96AA20}" dt="2024-04-09T12:51:03.749" v="396" actId="20577"/>
          <ac:spMkLst>
            <pc:docMk/>
            <pc:sldMk cId="3473472798" sldId="375"/>
            <ac:spMk id="80" creationId="{0DB25A08-2B67-4970-B463-056E290F5D09}"/>
          </ac:spMkLst>
        </pc:spChg>
        <pc:spChg chg="mod">
          <ac:chgData name="Alessandro Di Nola" userId="90fc0514de939dfe" providerId="LiveId" clId="{808DC55E-D9AA-4F9B-A30B-73910F96AA20}" dt="2024-04-09T12:50:59.500" v="394" actId="20577"/>
          <ac:spMkLst>
            <pc:docMk/>
            <pc:sldMk cId="3473472798" sldId="375"/>
            <ac:spMk id="81" creationId="{4DC49EF8-66DA-44F0-A8C1-02C36BA5F8EC}"/>
          </ac:spMkLst>
        </pc:spChg>
        <pc:spChg chg="mod">
          <ac:chgData name="Alessandro Di Nola" userId="90fc0514de939dfe" providerId="LiveId" clId="{808DC55E-D9AA-4F9B-A30B-73910F96AA20}" dt="2024-04-09T12:51:05.791" v="398" actId="20577"/>
          <ac:spMkLst>
            <pc:docMk/>
            <pc:sldMk cId="3473472798" sldId="375"/>
            <ac:spMk id="84" creationId="{FA4D417B-9314-44E4-A325-62D237FB04F3}"/>
          </ac:spMkLst>
        </pc:spChg>
        <pc:spChg chg="mod">
          <ac:chgData name="Alessandro Di Nola" userId="90fc0514de939dfe" providerId="LiveId" clId="{808DC55E-D9AA-4F9B-A30B-73910F96AA20}" dt="2024-04-09T12:51:07.659" v="401" actId="20577"/>
          <ac:spMkLst>
            <pc:docMk/>
            <pc:sldMk cId="3473472798" sldId="375"/>
            <ac:spMk id="88" creationId="{184F5467-AB98-4BB5-8801-BDE2DB79046E}"/>
          </ac:spMkLst>
        </pc:spChg>
        <pc:spChg chg="mod">
          <ac:chgData name="Alessandro Di Nola" userId="90fc0514de939dfe" providerId="LiveId" clId="{808DC55E-D9AA-4F9B-A30B-73910F96AA20}" dt="2024-04-09T12:52:50.138" v="423" actId="20577"/>
          <ac:spMkLst>
            <pc:docMk/>
            <pc:sldMk cId="3473472798" sldId="375"/>
            <ac:spMk id="91" creationId="{E45F0C37-3EA2-4894-A865-D3E2809ABA91}"/>
          </ac:spMkLst>
        </pc:spChg>
        <pc:spChg chg="mod">
          <ac:chgData name="Alessandro Di Nola" userId="90fc0514de939dfe" providerId="LiveId" clId="{808DC55E-D9AA-4F9B-A30B-73910F96AA20}" dt="2024-04-09T12:52:52.091" v="424" actId="20577"/>
          <ac:spMkLst>
            <pc:docMk/>
            <pc:sldMk cId="3473472798" sldId="375"/>
            <ac:spMk id="92" creationId="{FDF4BC50-719E-469E-98B4-EBA6FBF629BF}"/>
          </ac:spMkLst>
        </pc:spChg>
        <pc:spChg chg="mod">
          <ac:chgData name="Alessandro Di Nola" userId="90fc0514de939dfe" providerId="LiveId" clId="{808DC55E-D9AA-4F9B-A30B-73910F96AA20}" dt="2024-04-09T12:52:54.982" v="425" actId="20577"/>
          <ac:spMkLst>
            <pc:docMk/>
            <pc:sldMk cId="3473472798" sldId="375"/>
            <ac:spMk id="93" creationId="{521AA0ED-324D-4F81-A6A0-3E5CAD96CFB7}"/>
          </ac:spMkLst>
        </pc:spChg>
        <pc:spChg chg="mod">
          <ac:chgData name="Alessandro Di Nola" userId="90fc0514de939dfe" providerId="LiveId" clId="{808DC55E-D9AA-4F9B-A30B-73910F96AA20}" dt="2024-04-09T12:52:56.506" v="426" actId="20577"/>
          <ac:spMkLst>
            <pc:docMk/>
            <pc:sldMk cId="3473472798" sldId="375"/>
            <ac:spMk id="94" creationId="{E152BEBA-0563-4AD9-89ED-060AF5E667A2}"/>
          </ac:spMkLst>
        </pc:spChg>
        <pc:spChg chg="mod">
          <ac:chgData name="Alessandro Di Nola" userId="90fc0514de939dfe" providerId="LiveId" clId="{808DC55E-D9AA-4F9B-A30B-73910F96AA20}" dt="2024-04-09T12:52:57.601" v="427" actId="20577"/>
          <ac:spMkLst>
            <pc:docMk/>
            <pc:sldMk cId="3473472798" sldId="375"/>
            <ac:spMk id="95" creationId="{95D3F9D5-D0F6-40F9-8922-F84C832017DE}"/>
          </ac:spMkLst>
        </pc:spChg>
        <pc:spChg chg="mod">
          <ac:chgData name="Alessandro Di Nola" userId="90fc0514de939dfe" providerId="LiveId" clId="{808DC55E-D9AA-4F9B-A30B-73910F96AA20}" dt="2024-04-09T12:52:59.031" v="428" actId="20577"/>
          <ac:spMkLst>
            <pc:docMk/>
            <pc:sldMk cId="3473472798" sldId="375"/>
            <ac:spMk id="96" creationId="{67D6C4E1-C1E3-43FC-9B29-3E9D7E66720B}"/>
          </ac:spMkLst>
        </pc:spChg>
        <pc:spChg chg="mod">
          <ac:chgData name="Alessandro Di Nola" userId="90fc0514de939dfe" providerId="LiveId" clId="{808DC55E-D9AA-4F9B-A30B-73910F96AA20}" dt="2024-04-09T12:53:04.483" v="429" actId="20577"/>
          <ac:spMkLst>
            <pc:docMk/>
            <pc:sldMk cId="3473472798" sldId="375"/>
            <ac:spMk id="97" creationId="{2F2B37CE-99F4-4895-9CBE-D73EC8851FD8}"/>
          </ac:spMkLst>
        </pc:spChg>
        <pc:spChg chg="mod">
          <ac:chgData name="Alessandro Di Nola" userId="90fc0514de939dfe" providerId="LiveId" clId="{808DC55E-D9AA-4F9B-A30B-73910F96AA20}" dt="2024-04-09T12:53:05.526" v="430" actId="20577"/>
          <ac:spMkLst>
            <pc:docMk/>
            <pc:sldMk cId="3473472798" sldId="375"/>
            <ac:spMk id="98" creationId="{AE3D5475-F06C-475D-9FA5-A298E54E5E90}"/>
          </ac:spMkLst>
        </pc:spChg>
        <pc:spChg chg="mod">
          <ac:chgData name="Alessandro Di Nola" userId="90fc0514de939dfe" providerId="LiveId" clId="{808DC55E-D9AA-4F9B-A30B-73910F96AA20}" dt="2024-04-09T12:41:02.283" v="377" actId="20577"/>
          <ac:spMkLst>
            <pc:docMk/>
            <pc:sldMk cId="3473472798" sldId="375"/>
            <ac:spMk id="99" creationId="{509CA024-2FD4-4AAC-8367-B64EFDBBCD85}"/>
          </ac:spMkLst>
        </pc:spChg>
        <pc:spChg chg="mod">
          <ac:chgData name="Alessandro Di Nola" userId="90fc0514de939dfe" providerId="LiveId" clId="{808DC55E-D9AA-4F9B-A30B-73910F96AA20}" dt="2024-04-09T12:41:06.003" v="381" actId="20577"/>
          <ac:spMkLst>
            <pc:docMk/>
            <pc:sldMk cId="3473472798" sldId="375"/>
            <ac:spMk id="100" creationId="{4A4C91C9-7EE1-41EC-B840-3115B25AD5DF}"/>
          </ac:spMkLst>
        </pc:spChg>
        <pc:spChg chg="mod">
          <ac:chgData name="Alessandro Di Nola" userId="90fc0514de939dfe" providerId="LiveId" clId="{808DC55E-D9AA-4F9B-A30B-73910F96AA20}" dt="2024-04-09T12:41:09.193" v="385" actId="20577"/>
          <ac:spMkLst>
            <pc:docMk/>
            <pc:sldMk cId="3473472798" sldId="375"/>
            <ac:spMk id="101" creationId="{B4A85D46-803E-4A9C-8800-C816084444A5}"/>
          </ac:spMkLst>
        </pc:spChg>
        <pc:spChg chg="mod">
          <ac:chgData name="Alessandro Di Nola" userId="90fc0514de939dfe" providerId="LiveId" clId="{808DC55E-D9AA-4F9B-A30B-73910F96AA20}" dt="2024-04-09T12:51:10.686" v="403" actId="20577"/>
          <ac:spMkLst>
            <pc:docMk/>
            <pc:sldMk cId="3473472798" sldId="375"/>
            <ac:spMk id="116" creationId="{C491CCE3-453D-417C-BC46-766C5CCED363}"/>
          </ac:spMkLst>
        </pc:spChg>
        <pc:spChg chg="mod">
          <ac:chgData name="Alessandro Di Nola" userId="90fc0514de939dfe" providerId="LiveId" clId="{808DC55E-D9AA-4F9B-A30B-73910F96AA20}" dt="2024-04-09T12:51:16.323" v="411" actId="20577"/>
          <ac:spMkLst>
            <pc:docMk/>
            <pc:sldMk cId="3473472798" sldId="375"/>
            <ac:spMk id="117" creationId="{F7F57EE7-09C4-4AB8-9D70-001BB6606DAA}"/>
          </ac:spMkLst>
        </pc:spChg>
        <pc:spChg chg="mod">
          <ac:chgData name="Alessandro Di Nola" userId="90fc0514de939dfe" providerId="LiveId" clId="{808DC55E-D9AA-4F9B-A30B-73910F96AA20}" dt="2024-04-09T12:51:12.346" v="406" actId="20577"/>
          <ac:spMkLst>
            <pc:docMk/>
            <pc:sldMk cId="3473472798" sldId="375"/>
            <ac:spMk id="118" creationId="{56BB3C5B-6DC8-456F-94D1-1E07469708A3}"/>
          </ac:spMkLst>
        </pc:spChg>
        <pc:spChg chg="mod">
          <ac:chgData name="Alessandro Di Nola" userId="90fc0514de939dfe" providerId="LiveId" clId="{808DC55E-D9AA-4F9B-A30B-73910F96AA20}" dt="2024-04-09T12:51:15.036" v="409" actId="20577"/>
          <ac:spMkLst>
            <pc:docMk/>
            <pc:sldMk cId="3473472798" sldId="375"/>
            <ac:spMk id="119" creationId="{6A58DBD1-A423-4B10-94D5-AF59E1FD5CE8}"/>
          </ac:spMkLst>
        </pc:spChg>
        <pc:spChg chg="mod">
          <ac:chgData name="Alessandro Di Nola" userId="90fc0514de939dfe" providerId="LiveId" clId="{808DC55E-D9AA-4F9B-A30B-73910F96AA20}" dt="2024-04-09T12:51:33.692" v="422" actId="20577"/>
          <ac:spMkLst>
            <pc:docMk/>
            <pc:sldMk cId="3473472798" sldId="375"/>
            <ac:spMk id="134" creationId="{EA8788A0-1570-425A-AB25-6C795673DFBA}"/>
          </ac:spMkLst>
        </pc:spChg>
        <pc:spChg chg="mod">
          <ac:chgData name="Alessandro Di Nola" userId="90fc0514de939dfe" providerId="LiveId" clId="{808DC55E-D9AA-4F9B-A30B-73910F96AA20}" dt="2024-04-09T12:41:23.899" v="389" actId="20577"/>
          <ac:spMkLst>
            <pc:docMk/>
            <pc:sldMk cId="3473472798" sldId="375"/>
            <ac:spMk id="136" creationId="{446C0D65-6BA9-4D1B-8FC8-2868738FF61A}"/>
          </ac:spMkLst>
        </pc:spChg>
      </pc:sldChg>
      <pc:sldChg chg="delSp modSp add del mod">
        <pc:chgData name="Alessandro Di Nola" userId="90fc0514de939dfe" providerId="LiveId" clId="{808DC55E-D9AA-4F9B-A30B-73910F96AA20}" dt="2024-04-16T13:35:32.860" v="3366" actId="47"/>
        <pc:sldMkLst>
          <pc:docMk/>
          <pc:sldMk cId="2470142696" sldId="376"/>
        </pc:sldMkLst>
        <pc:spChg chg="del mod">
          <ac:chgData name="Alessandro Di Nola" userId="90fc0514de939dfe" providerId="LiveId" clId="{808DC55E-D9AA-4F9B-A30B-73910F96AA20}" dt="2024-04-16T13:26:34.894" v="2961" actId="478"/>
          <ac:spMkLst>
            <pc:docMk/>
            <pc:sldMk cId="2470142696" sldId="376"/>
            <ac:spMk id="2" creationId="{1B7DBD0B-3304-563C-48F4-BF7C86B96D6C}"/>
          </ac:spMkLst>
        </pc:spChg>
        <pc:spChg chg="del">
          <ac:chgData name="Alessandro Di Nola" userId="90fc0514de939dfe" providerId="LiveId" clId="{808DC55E-D9AA-4F9B-A30B-73910F96AA20}" dt="2024-04-16T13:26:26.613" v="2953" actId="478"/>
          <ac:spMkLst>
            <pc:docMk/>
            <pc:sldMk cId="2470142696" sldId="376"/>
            <ac:spMk id="3" creationId="{638389B1-BD29-5DC7-9AEE-CCB26C76664E}"/>
          </ac:spMkLst>
        </pc:spChg>
        <pc:picChg chg="mod">
          <ac:chgData name="Alessandro Di Nola" userId="90fc0514de939dfe" providerId="LiveId" clId="{808DC55E-D9AA-4F9B-A30B-73910F96AA20}" dt="2024-04-16T13:26:33.306" v="2960" actId="1076"/>
          <ac:picMkLst>
            <pc:docMk/>
            <pc:sldMk cId="2470142696" sldId="376"/>
            <ac:picMk id="6" creationId="{29C77FE0-8C00-C039-D7B2-04AA0E420CFD}"/>
          </ac:picMkLst>
        </pc:picChg>
      </pc:sldChg>
    </pc:docChg>
  </pc:docChgLst>
  <pc:docChgLst>
    <pc:chgData name="Alessandro Di Nola" userId="90fc0514de939dfe" providerId="LiveId" clId="{F96B5BCC-2401-4B4D-8063-8030C2DA0782}"/>
    <pc:docChg chg="custSel addSld delSld modSld">
      <pc:chgData name="Alessandro Di Nola" userId="90fc0514de939dfe" providerId="LiveId" clId="{F96B5BCC-2401-4B4D-8063-8030C2DA0782}" dt="2023-12-14T16:44:50.216" v="66" actId="478"/>
      <pc:docMkLst>
        <pc:docMk/>
      </pc:docMkLst>
      <pc:sldChg chg="modSp new del mod">
        <pc:chgData name="Alessandro Di Nola" userId="90fc0514de939dfe" providerId="LiveId" clId="{F96B5BCC-2401-4B4D-8063-8030C2DA0782}" dt="2023-12-14T16:42:21.355" v="19" actId="47"/>
        <pc:sldMkLst>
          <pc:docMk/>
          <pc:sldMk cId="3261234047" sldId="256"/>
        </pc:sldMkLst>
        <pc:spChg chg="mod">
          <ac:chgData name="Alessandro Di Nola" userId="90fc0514de939dfe" providerId="LiveId" clId="{F96B5BCC-2401-4B4D-8063-8030C2DA0782}" dt="2023-12-14T16:41:27.123" v="15" actId="20577"/>
          <ac:spMkLst>
            <pc:docMk/>
            <pc:sldMk cId="3261234047" sldId="256"/>
            <ac:spMk id="2" creationId="{5C75D7FA-F326-F1D3-6433-5D37F076079B}"/>
          </ac:spMkLst>
        </pc:spChg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745945726" sldId="351"/>
        </pc:sldMkLst>
      </pc:sldChg>
      <pc:sldChg chg="addSp delSp modSp add mod setBg delDesignElem">
        <pc:chgData name="Alessandro Di Nola" userId="90fc0514de939dfe" providerId="LiveId" clId="{F96B5BCC-2401-4B4D-8063-8030C2DA0782}" dt="2023-12-14T16:43:52.135" v="20" actId="26606"/>
        <pc:sldMkLst>
          <pc:docMk/>
          <pc:sldMk cId="774390974" sldId="353"/>
        </pc:sldMkLst>
        <pc:spChg chg="mo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3" creationId="{4CCA7F4F-975E-7A0E-5A3F-B14759E93003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9" creationId="{0671A8AE-40A1-4631-A6B8-581AFF065482}"/>
          </ac:spMkLst>
        </pc:spChg>
        <pc:spChg chg="del">
          <ac:chgData name="Alessandro Di Nola" userId="90fc0514de939dfe" providerId="LiveId" clId="{F96B5BCC-2401-4B4D-8063-8030C2DA0782}" dt="2023-12-14T16:42:19.507" v="18"/>
          <ac:spMkLst>
            <pc:docMk/>
            <pc:sldMk cId="774390974" sldId="353"/>
            <ac:spMk id="10" creationId="{827DC2C4-B485-428A-BF4A-472D2967F47F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11" creationId="{AB58EF07-17C2-48CF-ABB0-EEF1F17CB8F0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13" creationId="{AF2F604E-43BE-4DC3-B983-E071523364F8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15" creationId="{08C9B587-E65E-4B52-B37C-ABEBB6E87928}"/>
          </ac:spMkLst>
        </pc:spChg>
        <pc:spChg chg="del">
          <ac:chgData name="Alessandro Di Nola" userId="90fc0514de939dfe" providerId="LiveId" clId="{F96B5BCC-2401-4B4D-8063-8030C2DA0782}" dt="2023-12-14T16:42:19.507" v="18"/>
          <ac:spMkLst>
            <pc:docMk/>
            <pc:sldMk cId="774390974" sldId="353"/>
            <ac:spMk id="18" creationId="{934F1179-B481-4F9E-BCA3-AFB972070F83}"/>
          </ac:spMkLst>
        </pc:spChg>
        <pc:spChg chg="del">
          <ac:chgData name="Alessandro Di Nola" userId="90fc0514de939dfe" providerId="LiveId" clId="{F96B5BCC-2401-4B4D-8063-8030C2DA0782}" dt="2023-12-14T16:42:19.507" v="18"/>
          <ac:spMkLst>
            <pc:docMk/>
            <pc:sldMk cId="774390974" sldId="353"/>
            <ac:spMk id="19" creationId="{EE04B5EB-F158-4507-90DD-BD23620C7CC9}"/>
          </ac:spMkLst>
        </pc:spChg>
        <pc:picChg chg="add">
          <ac:chgData name="Alessandro Di Nola" userId="90fc0514de939dfe" providerId="LiveId" clId="{F96B5BCC-2401-4B4D-8063-8030C2DA0782}" dt="2023-12-14T16:43:52.135" v="20" actId="26606"/>
          <ac:picMkLst>
            <pc:docMk/>
            <pc:sldMk cId="774390974" sldId="353"/>
            <ac:picMk id="5" creationId="{DF4C38D9-7D5C-F241-69BE-85B61ED2C828}"/>
          </ac:picMkLst>
        </pc:picChg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2065085897" sldId="354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090860169" sldId="355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804287201" sldId="356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808158866" sldId="357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14793646" sldId="358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3475709304" sldId="359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012630194" sldId="360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2987834550" sldId="361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507606941" sldId="362"/>
        </pc:sldMkLst>
      </pc:sldChg>
      <pc:sldChg chg="add">
        <pc:chgData name="Alessandro Di Nola" userId="90fc0514de939dfe" providerId="LiveId" clId="{F96B5BCC-2401-4B4D-8063-8030C2DA0782}" dt="2023-12-14T16:42:19.507" v="18"/>
        <pc:sldMkLst>
          <pc:docMk/>
          <pc:sldMk cId="3420892609" sldId="364"/>
        </pc:sldMkLst>
      </pc:sldChg>
      <pc:sldChg chg="modSp add mod">
        <pc:chgData name="Alessandro Di Nola" userId="90fc0514de939dfe" providerId="LiveId" clId="{F96B5BCC-2401-4B4D-8063-8030C2DA0782}" dt="2023-12-14T16:44:06.948" v="21" actId="20577"/>
        <pc:sldMkLst>
          <pc:docMk/>
          <pc:sldMk cId="1701352712" sldId="365"/>
        </pc:sldMkLst>
        <pc:spChg chg="mod">
          <ac:chgData name="Alessandro Di Nola" userId="90fc0514de939dfe" providerId="LiveId" clId="{F96B5BCC-2401-4B4D-8063-8030C2DA0782}" dt="2023-12-14T16:44:06.948" v="21" actId="20577"/>
          <ac:spMkLst>
            <pc:docMk/>
            <pc:sldMk cId="1701352712" sldId="365"/>
            <ac:spMk id="7" creationId="{20A49F17-4739-482E-A372-3C586DF24812}"/>
          </ac:spMkLst>
        </pc:spChg>
      </pc:sldChg>
      <pc:sldChg chg="delSp modSp new mod">
        <pc:chgData name="Alessandro Di Nola" userId="90fc0514de939dfe" providerId="LiveId" clId="{F96B5BCC-2401-4B4D-8063-8030C2DA0782}" dt="2023-12-14T16:44:50.216" v="66" actId="478"/>
        <pc:sldMkLst>
          <pc:docMk/>
          <pc:sldMk cId="2770775064" sldId="366"/>
        </pc:sldMkLst>
        <pc:spChg chg="mod">
          <ac:chgData name="Alessandro Di Nola" userId="90fc0514de939dfe" providerId="LiveId" clId="{F96B5BCC-2401-4B4D-8063-8030C2DA0782}" dt="2023-12-14T16:44:47.116" v="65" actId="20577"/>
          <ac:spMkLst>
            <pc:docMk/>
            <pc:sldMk cId="2770775064" sldId="366"/>
            <ac:spMk id="2" creationId="{8CE9EA9D-7A3A-1B47-6DD8-AA592CDD8239}"/>
          </ac:spMkLst>
        </pc:spChg>
        <pc:spChg chg="del">
          <ac:chgData name="Alessandro Di Nola" userId="90fc0514de939dfe" providerId="LiveId" clId="{F96B5BCC-2401-4B4D-8063-8030C2DA0782}" dt="2023-12-14T16:44:50.216" v="66" actId="478"/>
          <ac:spMkLst>
            <pc:docMk/>
            <pc:sldMk cId="2770775064" sldId="366"/>
            <ac:spMk id="3" creationId="{AA2342FE-A779-D0D9-01E7-5C2407FF6F4A}"/>
          </ac:spMkLst>
        </pc:spChg>
      </pc:sldChg>
    </pc:docChg>
  </pc:docChgLst>
  <pc:docChgLst>
    <pc:chgData name="Alessandro Di Nola" userId="90fc0514de939dfe" providerId="LiveId" clId="{5AAF1A87-97E9-4C80-813F-DE70A182EC02}"/>
    <pc:docChg chg="custSel modSld">
      <pc:chgData name="Alessandro Di Nola" userId="90fc0514de939dfe" providerId="LiveId" clId="{5AAF1A87-97E9-4C80-813F-DE70A182EC02}" dt="2024-06-19T13:08:48.589" v="97" actId="20577"/>
      <pc:docMkLst>
        <pc:docMk/>
      </pc:docMkLst>
      <pc:sldChg chg="modSp mod">
        <pc:chgData name="Alessandro Di Nola" userId="90fc0514de939dfe" providerId="LiveId" clId="{5AAF1A87-97E9-4C80-813F-DE70A182EC02}" dt="2024-06-19T13:08:48.589" v="97" actId="20577"/>
        <pc:sldMkLst>
          <pc:docMk/>
          <pc:sldMk cId="237148182" sldId="294"/>
        </pc:sldMkLst>
        <pc:spChg chg="mod">
          <ac:chgData name="Alessandro Di Nola" userId="90fc0514de939dfe" providerId="LiveId" clId="{5AAF1A87-97E9-4C80-813F-DE70A182EC02}" dt="2024-06-19T13:08:48.589" v="97" actId="20577"/>
          <ac:spMkLst>
            <pc:docMk/>
            <pc:sldMk cId="237148182" sldId="294"/>
            <ac:spMk id="47" creationId="{9C4E4E12-FFA9-46B4-A225-5C9EDD91A367}"/>
          </ac:spMkLst>
        </pc:spChg>
        <pc:spChg chg="mod">
          <ac:chgData name="Alessandro Di Nola" userId="90fc0514de939dfe" providerId="LiveId" clId="{5AAF1A87-97E9-4C80-813F-DE70A182EC02}" dt="2024-06-19T13:08:34.183" v="93" actId="20577"/>
          <ac:spMkLst>
            <pc:docMk/>
            <pc:sldMk cId="237148182" sldId="294"/>
            <ac:spMk id="105" creationId="{751F603B-B8E0-412E-BED8-C0FEB06D0D0F}"/>
          </ac:spMkLst>
        </pc:spChg>
      </pc:sldChg>
      <pc:sldChg chg="addSp delSp modSp mod">
        <pc:chgData name="Alessandro Di Nola" userId="90fc0514de939dfe" providerId="LiveId" clId="{5AAF1A87-97E9-4C80-813F-DE70A182EC02}" dt="2024-06-11T09:50:17.112" v="73" actId="20577"/>
        <pc:sldMkLst>
          <pc:docMk/>
          <pc:sldMk cId="3486005326" sldId="366"/>
        </pc:sldMkLst>
        <pc:spChg chg="mod">
          <ac:chgData name="Alessandro Di Nola" userId="90fc0514de939dfe" providerId="LiveId" clId="{5AAF1A87-97E9-4C80-813F-DE70A182EC02}" dt="2024-06-11T09:50:17.112" v="73" actId="20577"/>
          <ac:spMkLst>
            <pc:docMk/>
            <pc:sldMk cId="3486005326" sldId="366"/>
            <ac:spMk id="4" creationId="{AA62DAD4-534F-CB63-D311-24794A9150EA}"/>
          </ac:spMkLst>
        </pc:spChg>
        <pc:spChg chg="add del mod">
          <ac:chgData name="Alessandro Di Nola" userId="90fc0514de939dfe" providerId="LiveId" clId="{5AAF1A87-97E9-4C80-813F-DE70A182EC02}" dt="2024-06-11T09:47:18.316" v="36" actId="478"/>
          <ac:spMkLst>
            <pc:docMk/>
            <pc:sldMk cId="3486005326" sldId="366"/>
            <ac:spMk id="10" creationId="{61133922-579B-A081-79EF-FCDAAC2D1C20}"/>
          </ac:spMkLst>
        </pc:spChg>
      </pc:sldChg>
      <pc:sldChg chg="modSp mod">
        <pc:chgData name="Alessandro Di Nola" userId="90fc0514de939dfe" providerId="LiveId" clId="{5AAF1A87-97E9-4C80-813F-DE70A182EC02}" dt="2024-06-05T05:28:25.458" v="12" actId="20577"/>
        <pc:sldMkLst>
          <pc:docMk/>
          <pc:sldMk cId="2121541685" sldId="372"/>
        </pc:sldMkLst>
        <pc:spChg chg="mod">
          <ac:chgData name="Alessandro Di Nola" userId="90fc0514de939dfe" providerId="LiveId" clId="{5AAF1A87-97E9-4C80-813F-DE70A182EC02}" dt="2024-06-05T05:28:25.458" v="12" actId="20577"/>
          <ac:spMkLst>
            <pc:docMk/>
            <pc:sldMk cId="2121541685" sldId="372"/>
            <ac:spMk id="8" creationId="{BC8D4F6E-2910-C86B-C66B-99876966262D}"/>
          </ac:spMkLst>
        </pc:spChg>
      </pc:sldChg>
      <pc:sldChg chg="modSp mod">
        <pc:chgData name="Alessandro Di Nola" userId="90fc0514de939dfe" providerId="LiveId" clId="{5AAF1A87-97E9-4C80-813F-DE70A182EC02}" dt="2024-06-05T05:27:26.699" v="2" actId="207"/>
        <pc:sldMkLst>
          <pc:docMk/>
          <pc:sldMk cId="326659559" sldId="373"/>
        </pc:sldMkLst>
        <pc:spChg chg="mod">
          <ac:chgData name="Alessandro Di Nola" userId="90fc0514de939dfe" providerId="LiveId" clId="{5AAF1A87-97E9-4C80-813F-DE70A182EC02}" dt="2024-06-05T05:27:26.699" v="2" actId="207"/>
          <ac:spMkLst>
            <pc:docMk/>
            <pc:sldMk cId="326659559" sldId="373"/>
            <ac:spMk id="13" creationId="{93D0C8C5-CB5C-647B-42D0-6B99E0FC7176}"/>
          </ac:spMkLst>
        </pc:spChg>
        <pc:spChg chg="mod">
          <ac:chgData name="Alessandro Di Nola" userId="90fc0514de939dfe" providerId="LiveId" clId="{5AAF1A87-97E9-4C80-813F-DE70A182EC02}" dt="2024-06-05T05:26:46.566" v="1" actId="14100"/>
          <ac:spMkLst>
            <pc:docMk/>
            <pc:sldMk cId="326659559" sldId="373"/>
            <ac:spMk id="24" creationId="{708052ED-1BF6-F517-6EFA-78FFE22198B4}"/>
          </ac:spMkLst>
        </pc:spChg>
      </pc:sldChg>
    </pc:docChg>
  </pc:docChgLst>
  <pc:docChgLst>
    <pc:chgData name="Alessandro Di Nola" userId="90fc0514de939dfe" providerId="LiveId" clId="{1C2C0637-A996-44A9-BF0A-0EF2A77798F2}"/>
    <pc:docChg chg="addSld modSld">
      <pc:chgData name="Alessandro Di Nola" userId="90fc0514de939dfe" providerId="LiveId" clId="{1C2C0637-A996-44A9-BF0A-0EF2A77798F2}" dt="2024-02-19T15:18:23.354" v="24" actId="120"/>
      <pc:docMkLst>
        <pc:docMk/>
      </pc:docMkLst>
      <pc:sldChg chg="modSp mod">
        <pc:chgData name="Alessandro Di Nola" userId="90fc0514de939dfe" providerId="LiveId" clId="{1C2C0637-A996-44A9-BF0A-0EF2A77798F2}" dt="2024-02-19T11:06:49.319" v="3" actId="1076"/>
        <pc:sldMkLst>
          <pc:docMk/>
          <pc:sldMk cId="114793646" sldId="358"/>
        </pc:sldMkLst>
        <pc:picChg chg="mod">
          <ac:chgData name="Alessandro Di Nola" userId="90fc0514de939dfe" providerId="LiveId" clId="{1C2C0637-A996-44A9-BF0A-0EF2A77798F2}" dt="2024-02-19T11:06:49.319" v="3" actId="1076"/>
          <ac:picMkLst>
            <pc:docMk/>
            <pc:sldMk cId="114793646" sldId="358"/>
            <ac:picMk id="6" creationId="{3DAE9B85-FD4B-0231-6223-F0140BECFAAF}"/>
          </ac:picMkLst>
        </pc:picChg>
      </pc:sldChg>
      <pc:sldChg chg="modSp mod">
        <pc:chgData name="Alessandro Di Nola" userId="90fc0514de939dfe" providerId="LiveId" clId="{1C2C0637-A996-44A9-BF0A-0EF2A77798F2}" dt="2024-02-19T15:18:23.354" v="24" actId="120"/>
        <pc:sldMkLst>
          <pc:docMk/>
          <pc:sldMk cId="3420892609" sldId="364"/>
        </pc:sldMkLst>
        <pc:spChg chg="mod">
          <ac:chgData name="Alessandro Di Nola" userId="90fc0514de939dfe" providerId="LiveId" clId="{1C2C0637-A996-44A9-BF0A-0EF2A77798F2}" dt="2024-02-19T15:18:23.354" v="24" actId="120"/>
          <ac:spMkLst>
            <pc:docMk/>
            <pc:sldMk cId="3420892609" sldId="364"/>
            <ac:spMk id="40" creationId="{60568839-37A6-C81B-7AF4-C990FEB97B90}"/>
          </ac:spMkLst>
        </pc:spChg>
      </pc:sldChg>
      <pc:sldChg chg="modSp new mod">
        <pc:chgData name="Alessandro Di Nola" userId="90fc0514de939dfe" providerId="LiveId" clId="{1C2C0637-A996-44A9-BF0A-0EF2A77798F2}" dt="2024-02-19T11:15:04.007" v="23" actId="20577"/>
        <pc:sldMkLst>
          <pc:docMk/>
          <pc:sldMk cId="2121541685" sldId="372"/>
        </pc:sldMkLst>
        <pc:spChg chg="mod">
          <ac:chgData name="Alessandro Di Nola" userId="90fc0514de939dfe" providerId="LiveId" clId="{1C2C0637-A996-44A9-BF0A-0EF2A77798F2}" dt="2024-02-19T11:15:04.007" v="23" actId="20577"/>
          <ac:spMkLst>
            <pc:docMk/>
            <pc:sldMk cId="2121541685" sldId="372"/>
            <ac:spMk id="2" creationId="{30103EAD-A47D-0391-A529-30112A7F9D2E}"/>
          </ac:spMkLst>
        </pc:spChg>
      </pc:sldChg>
    </pc:docChg>
  </pc:docChgLst>
  <pc:docChgLst>
    <pc:chgData name="Alessandro Di Nola" userId="90fc0514de939dfe" providerId="LiveId" clId="{52668BA2-102B-4EC8-AB0E-F304320A0A48}"/>
    <pc:docChg chg="undo redo custSel addSld delSld modSld sldOrd">
      <pc:chgData name="Alessandro Di Nola" userId="90fc0514de939dfe" providerId="LiveId" clId="{52668BA2-102B-4EC8-AB0E-F304320A0A48}" dt="2024-01-25T11:00:55.642" v="6381" actId="20577"/>
      <pc:docMkLst>
        <pc:docMk/>
      </pc:docMkLst>
      <pc:sldChg chg="delSp modSp add mod">
        <pc:chgData name="Alessandro Di Nola" userId="90fc0514de939dfe" providerId="LiveId" clId="{52668BA2-102B-4EC8-AB0E-F304320A0A48}" dt="2024-01-25T10:58:29.674" v="6380" actId="1076"/>
        <pc:sldMkLst>
          <pc:docMk/>
          <pc:sldMk cId="237148182" sldId="294"/>
        </pc:sldMkLst>
        <pc:spChg chg="mod">
          <ac:chgData name="Alessandro Di Nola" userId="90fc0514de939dfe" providerId="LiveId" clId="{52668BA2-102B-4EC8-AB0E-F304320A0A48}" dt="2024-01-25T10:57:43.780" v="6341" actId="14100"/>
          <ac:spMkLst>
            <pc:docMk/>
            <pc:sldMk cId="237148182" sldId="294"/>
            <ac:spMk id="4" creationId="{2D9B2140-C3D3-495E-8A1E-BDEA22701FC2}"/>
          </ac:spMkLst>
        </pc:spChg>
        <pc:spChg chg="mod">
          <ac:chgData name="Alessandro Di Nola" userId="90fc0514de939dfe" providerId="LiveId" clId="{52668BA2-102B-4EC8-AB0E-F304320A0A48}" dt="2024-01-25T10:58:07.447" v="6377" actId="20577"/>
          <ac:spMkLst>
            <pc:docMk/>
            <pc:sldMk cId="237148182" sldId="294"/>
            <ac:spMk id="47" creationId="{9C4E4E12-FFA9-46B4-A225-5C9EDD91A36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48" creationId="{174E4DDA-528A-465A-99F9-05AA036C8C1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49" creationId="{0608DC54-1628-448C-8C9D-429717D34E3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0" creationId="{8A65C804-4DE4-4AE4-A6F2-C71D4D098F1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1" creationId="{C5BF54A0-1F73-48E7-8869-BF91B665AD0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2" creationId="{5F04CCA9-A12F-40EF-B3FB-1C1C9388517E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3" creationId="{7B2B8BC8-5337-4976-B241-E6B905025B9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4" creationId="{D5A5875F-B8F6-4911-A614-2BA9305FC57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5" creationId="{93CAD666-50F0-44BD-B43B-99B3E088AC72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6" creationId="{64198288-0166-40EA-9DD6-32E68318E1D6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7" creationId="{01867976-C37B-4846-91F6-6BED8BDE0CC1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8" creationId="{93E2BFA4-96E2-46DC-B12E-9F4AF640880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9" creationId="{295BB9F9-8CF2-4997-837F-D07AE3E196A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0" creationId="{AC393B1E-1927-4C92-9FB4-835CDFA2685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1" creationId="{280BAEF1-35B9-4ABD-90A7-45FE84AECEC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2" creationId="{D4A43908-36D2-4618-8550-C61FADE4C71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3" creationId="{A572FB22-1FEA-46EF-9C0C-27F50D0D0454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4" creationId="{E81B7AE7-ACAD-4DB1-A2D0-833ECEBCF12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5" creationId="{E9E91FD8-0820-47DC-93C5-9F7339E0152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6" creationId="{0F8C4A61-FEDB-46CD-B41B-90D9F790979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7" creationId="{1B2F7BA9-EDDA-40F6-B351-99E4AB04563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8" creationId="{6A12B06D-98AB-42EF-99F2-F7DE98058486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9" creationId="{263E5761-C5D5-4B65-887E-A9F2A4E9461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0" creationId="{9E9AADAB-9F02-46D6-91B7-BD5549B9D562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1" creationId="{E7112C62-62D3-4F29-A8A7-A31AB5646D6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2" creationId="{9AA03087-CC66-4E4F-A3AD-8C2DC9B7453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3" creationId="{1FE423CC-9469-45C6-9B82-372AAE21601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4" creationId="{50DED2BF-4AFF-4EF6-B51D-9902F7E0A5B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5" creationId="{0045F9B9-C0C9-42CF-8B99-7491226DA57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6" creationId="{1D9D09AC-4A14-4636-B19E-70239EA55CB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7" creationId="{FFA00DCC-8280-4DE8-A144-D7615FC25945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8" creationId="{089D90B0-8A86-4E06-AE8F-230D7DD5292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9" creationId="{297DEFA7-98F4-4848-8AE7-ECCE0DB07B7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0" creationId="{0DB25A08-2B67-4970-B463-056E290F5D0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1" creationId="{4DC49EF8-66DA-44F0-A8C1-02C36BA5F8E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2" creationId="{027E4292-B981-4961-9033-A249BBCCDCF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3" creationId="{8626297B-E186-4964-B732-701F96AA0FEA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4" creationId="{FA4D417B-9314-44E4-A325-62D237FB04F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5" creationId="{A390520C-2253-4A96-A04D-B5B2B3FEECC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6" creationId="{5B5D9717-1E2A-4F0C-8C5B-A8A879F8B88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7" creationId="{C19C6F12-A820-4A4F-871D-0FA41106477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8" creationId="{184F5467-AB98-4BB5-8801-BDE2DB79046E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9" creationId="{D7E657D5-1188-410C-9581-9794614BE56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0" creationId="{0F96F09C-15F5-4670-992C-B609AD7D3CF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1" creationId="{E45F0C37-3EA2-4894-A865-D3E2809ABA91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2" creationId="{FDF4BC50-719E-469E-98B4-EBA6FBF629B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3" creationId="{521AA0ED-324D-4F81-A6A0-3E5CAD96CFB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4" creationId="{E152BEBA-0563-4AD9-89ED-060AF5E667A2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5" creationId="{95D3F9D5-D0F6-40F9-8922-F84C832017DE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6" creationId="{67D6C4E1-C1E3-43FC-9B29-3E9D7E66720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7" creationId="{2F2B37CE-99F4-4895-9CBE-D73EC8851FD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8" creationId="{AE3D5475-F06C-475D-9FA5-A298E54E5E9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9" creationId="{509CA024-2FD4-4AAC-8367-B64EFDBBCD85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0" creationId="{4A4C91C9-7EE1-41EC-B840-3115B25AD5D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1" creationId="{B4A85D46-803E-4A9C-8800-C816084444A5}"/>
          </ac:spMkLst>
        </pc:spChg>
        <pc:spChg chg="del">
          <ac:chgData name="Alessandro Di Nola" userId="90fc0514de939dfe" providerId="LiveId" clId="{52668BA2-102B-4EC8-AB0E-F304320A0A48}" dt="2024-01-25T10:56:24.575" v="6268" actId="478"/>
          <ac:spMkLst>
            <pc:docMk/>
            <pc:sldMk cId="237148182" sldId="294"/>
            <ac:spMk id="102" creationId="{B07ECB7C-19D1-428C-A791-D9121DBB23F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3" creationId="{1C458501-0772-4469-8340-022DC314868D}"/>
          </ac:spMkLst>
        </pc:spChg>
        <pc:spChg chg="del">
          <ac:chgData name="Alessandro Di Nola" userId="90fc0514de939dfe" providerId="LiveId" clId="{52668BA2-102B-4EC8-AB0E-F304320A0A48}" dt="2024-01-25T10:56:23.989" v="6267" actId="478"/>
          <ac:spMkLst>
            <pc:docMk/>
            <pc:sldMk cId="237148182" sldId="294"/>
            <ac:spMk id="104" creationId="{4B17DC5C-3084-4ECA-B0FE-395D561198A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5" creationId="{751F603B-B8E0-412E-BED8-C0FEB06D0D0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6" creationId="{86FAD024-6CB1-49BD-9647-B0793519034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7" creationId="{BFEF58AB-6319-43B0-9FB7-A87294A86E7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8" creationId="{B214E772-28A8-493D-B07D-1F21436E30A4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9" creationId="{0CAE8F9B-D8C0-4CDA-9E9E-5556B1B4D1B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0" creationId="{AA3F541D-4829-43C6-8506-EA3D33D0792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1" creationId="{053803BE-4850-4A5E-A51B-B92BE3CC835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2" creationId="{AFAF0B86-9EEB-4838-A25D-C31438BB179A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3" creationId="{B857F0C5-6194-4DA2-8690-AA523586987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4" creationId="{5FE6EAB8-B96E-4DAC-BB15-DF4EE273D87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5" creationId="{3F4A841A-2F71-4A6D-A8BA-86C82412DA5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6" creationId="{C491CCE3-453D-417C-BC46-766C5CCED36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7" creationId="{F7F57EE7-09C4-4AB8-9D70-001BB6606DAA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8" creationId="{56BB3C5B-6DC8-456F-94D1-1E07469708A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9" creationId="{6A58DBD1-A423-4B10-94D5-AF59E1FD5CE8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0" creationId="{6DC7C33E-9B06-4A03-A345-75734B13DD00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1" creationId="{EB3E0CD7-6CBF-461E-8E80-19B3BD22FA7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2" creationId="{6796D3E1-D7FA-44A9-ACB7-7C4383934284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3" creationId="{DD20240A-82CC-4B34-A01E-AACEACDAFE0B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4" creationId="{7F2DEAD8-51CA-4481-9150-A1775659D366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5" creationId="{0B74AD1A-8122-44E4-80AD-6452B00DC2F6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6" creationId="{F8D1BA6F-2FC8-4C9C-877F-BECED9393DC5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7" creationId="{F641795E-7424-4AAF-8868-0D23F27B64B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8" creationId="{CC032275-504E-420A-9C42-1CBE63A1C68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9" creationId="{640A23D3-F771-4133-8130-8DB565E3B3E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0" creationId="{89B46EA9-0F57-4CBB-8DAF-80135070F843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1" creationId="{18C51595-51F8-4F8F-B07C-B115B79441FC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2" creationId="{725DB1DF-DD86-467C-A456-38B6E94AF2CD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3" creationId="{CCC85C77-4B76-4E7A-898E-EA4C71920655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34" creationId="{EA8788A0-1570-425A-AB25-6C795673DFBA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5" creationId="{681BCDAD-4BCF-4C76-8DD3-2D975C1F0844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6" creationId="{446C0D65-6BA9-4D1B-8FC8-2868738FF61A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37" creationId="{740AF690-A64E-43E6-B242-40239481272C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38" creationId="{13F19A94-07E7-4D37-A923-B7AF12FD31C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39" creationId="{357299D2-34FF-47EF-94BC-33EF2BBEEB9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0" creationId="{32EFEAD8-3ED8-4B90-AE87-BA207273693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1" creationId="{D0AEF460-047D-4EBE-A5EE-EAEF7730233F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2" creationId="{922366B1-8E97-4697-B00F-0923B0B5A26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3" creationId="{6833F661-F527-43A8-B90B-5AEAD2A2A978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4" creationId="{1605CE28-47FD-4D6B-B312-1E3F903CF0B2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5" creationId="{7F0E8F19-A79D-4422-B946-0D2C4DE4C91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6" creationId="{9A4A12DE-86F1-4D1B-955A-0BB1E95DAB0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7" creationId="{E87855B1-3C9D-4EE2-9BE2-173A6DAF08C1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8" creationId="{983D78A5-F2F7-425A-A07A-385C2E8C7CB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9" creationId="{D92AEAFA-9EB7-472B-9FA8-BB7BED7FF032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0" creationId="{ACF48C86-09F5-42B5-BCB1-99473BCD58A5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1" creationId="{BFB3C0F3-4A69-4BE0-ACE0-8D4F005CB6F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2" creationId="{5E9DE54A-C2FB-44B3-BBCC-19F5363A4CF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3" creationId="{94D246C9-0029-4F36-ADBA-776641B1DF4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4" creationId="{C7C2CF86-D200-40A7-AE75-9CD1C87C41FE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5" creationId="{1D66616F-FBF8-4E03-9A1C-496647F2B055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6" creationId="{E97AC339-53CB-482C-80CF-4C4F76319676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7" creationId="{9890A155-0A60-4F9D-B083-EF358EACFA2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8" creationId="{5ECC09EC-1F8B-46DF-AA9F-23E96F220066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9" creationId="{A9B40736-1EF1-4FCD-A5AD-F31873CFD0EB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0" creationId="{6078E2EC-9988-4CD7-ACCA-ADD68286C4A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1" creationId="{F179B00B-A405-47DD-B5F0-2B40C1E8C109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2" creationId="{C8D75F6B-C53D-43B7-B287-89DF95C1F6F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3" creationId="{8882C28B-C3CF-41C0-A4C8-E3E432D584B1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4" creationId="{0B9DD95A-CADD-4AEB-AF4D-0E46C93D75D3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5" creationId="{1E7CC24A-9284-4045-818E-6CC0F65CCE5B}"/>
          </ac:spMkLst>
        </pc:spChg>
        <pc:spChg chg="del">
          <ac:chgData name="Alessandro Di Nola" userId="90fc0514de939dfe" providerId="LiveId" clId="{52668BA2-102B-4EC8-AB0E-F304320A0A48}" dt="2024-01-25T10:57:34.507" v="6337" actId="478"/>
          <ac:spMkLst>
            <pc:docMk/>
            <pc:sldMk cId="237148182" sldId="294"/>
            <ac:spMk id="167" creationId="{A2046E7E-06C0-4953-B80F-543D1CBBB5D2}"/>
          </ac:spMkLst>
        </pc:spChg>
      </pc:sldChg>
      <pc:sldChg chg="modSp mod">
        <pc:chgData name="Alessandro Di Nola" userId="90fc0514de939dfe" providerId="LiveId" clId="{52668BA2-102B-4EC8-AB0E-F304320A0A48}" dt="2024-01-16T15:34:22.210" v="5756" actId="20577"/>
        <pc:sldMkLst>
          <pc:docMk/>
          <pc:sldMk cId="774390974" sldId="353"/>
        </pc:sldMkLst>
        <pc:spChg chg="mod">
          <ac:chgData name="Alessandro Di Nola" userId="90fc0514de939dfe" providerId="LiveId" clId="{52668BA2-102B-4EC8-AB0E-F304320A0A48}" dt="2024-01-16T15:34:22.210" v="5756" actId="20577"/>
          <ac:spMkLst>
            <pc:docMk/>
            <pc:sldMk cId="774390974" sldId="353"/>
            <ac:spMk id="3" creationId="{4CCA7F4F-975E-7A0E-5A3F-B14759E93003}"/>
          </ac:spMkLst>
        </pc:spChg>
      </pc:sldChg>
      <pc:sldChg chg="modSp mod">
        <pc:chgData name="Alessandro Di Nola" userId="90fc0514de939dfe" providerId="LiveId" clId="{52668BA2-102B-4EC8-AB0E-F304320A0A48}" dt="2024-01-11T20:20:54.130" v="3306" actId="20577"/>
        <pc:sldMkLst>
          <pc:docMk/>
          <pc:sldMk cId="1808158866" sldId="357"/>
        </pc:sldMkLst>
        <pc:spChg chg="mod">
          <ac:chgData name="Alessandro Di Nola" userId="90fc0514de939dfe" providerId="LiveId" clId="{52668BA2-102B-4EC8-AB0E-F304320A0A48}" dt="2024-01-11T20:20:54.130" v="3306" actId="20577"/>
          <ac:spMkLst>
            <pc:docMk/>
            <pc:sldMk cId="1808158866" sldId="357"/>
            <ac:spMk id="4" creationId="{25927A40-D5B2-D70C-1AF0-B010B0E6567E}"/>
          </ac:spMkLst>
        </pc:spChg>
      </pc:sldChg>
      <pc:sldChg chg="addSp modSp mod">
        <pc:chgData name="Alessandro Di Nola" userId="90fc0514de939dfe" providerId="LiveId" clId="{52668BA2-102B-4EC8-AB0E-F304320A0A48}" dt="2024-01-11T20:20:02.863" v="3303" actId="1076"/>
        <pc:sldMkLst>
          <pc:docMk/>
          <pc:sldMk cId="3475709304" sldId="359"/>
        </pc:sldMkLst>
        <pc:spChg chg="mod">
          <ac:chgData name="Alessandro Di Nola" userId="90fc0514de939dfe" providerId="LiveId" clId="{52668BA2-102B-4EC8-AB0E-F304320A0A48}" dt="2024-01-11T20:15:07.861" v="3208" actId="1076"/>
          <ac:spMkLst>
            <pc:docMk/>
            <pc:sldMk cId="3475709304" sldId="359"/>
            <ac:spMk id="2" creationId="{88F4D529-6627-0CE7-420F-B466E2217C8F}"/>
          </ac:spMkLst>
        </pc:spChg>
        <pc:spChg chg="add mod">
          <ac:chgData name="Alessandro Di Nola" userId="90fc0514de939dfe" providerId="LiveId" clId="{52668BA2-102B-4EC8-AB0E-F304320A0A48}" dt="2024-01-11T20:18:20.037" v="3284" actId="1036"/>
          <ac:spMkLst>
            <pc:docMk/>
            <pc:sldMk cId="3475709304" sldId="359"/>
            <ac:spMk id="3" creationId="{C7F6450D-27AF-0A79-70C9-D72375ED7233}"/>
          </ac:spMkLst>
        </pc:spChg>
        <pc:spChg chg="mod">
          <ac:chgData name="Alessandro Di Nola" userId="90fc0514de939dfe" providerId="LiveId" clId="{52668BA2-102B-4EC8-AB0E-F304320A0A48}" dt="2024-01-11T20:16:02.914" v="3218" actId="14100"/>
          <ac:spMkLst>
            <pc:docMk/>
            <pc:sldMk cId="3475709304" sldId="359"/>
            <ac:spMk id="8" creationId="{5D43FD2E-33D8-C44A-AA66-7625281CC715}"/>
          </ac:spMkLst>
        </pc:spChg>
        <pc:spChg chg="mod">
          <ac:chgData name="Alessandro Di Nola" userId="90fc0514de939dfe" providerId="LiveId" clId="{52668BA2-102B-4EC8-AB0E-F304320A0A48}" dt="2024-01-11T20:15:30.412" v="3217" actId="20577"/>
          <ac:spMkLst>
            <pc:docMk/>
            <pc:sldMk cId="3475709304" sldId="359"/>
            <ac:spMk id="41" creationId="{7D62BA65-0DF2-04BD-F521-63DE9A582677}"/>
          </ac:spMkLst>
        </pc:spChg>
        <pc:spChg chg="mod">
          <ac:chgData name="Alessandro Di Nola" userId="90fc0514de939dfe" providerId="LiveId" clId="{52668BA2-102B-4EC8-AB0E-F304320A0A48}" dt="2024-01-11T20:16:14.737" v="3219" actId="14100"/>
          <ac:spMkLst>
            <pc:docMk/>
            <pc:sldMk cId="3475709304" sldId="359"/>
            <ac:spMk id="57" creationId="{4E8D0087-BE07-4146-F9A3-04EB36B2FF18}"/>
          </ac:spMkLst>
        </pc:spChg>
        <pc:spChg chg="mod">
          <ac:chgData name="Alessandro Di Nola" userId="90fc0514de939dfe" providerId="LiveId" clId="{52668BA2-102B-4EC8-AB0E-F304320A0A48}" dt="2024-01-11T20:18:01.964" v="3272" actId="1037"/>
          <ac:spMkLst>
            <pc:docMk/>
            <pc:sldMk cId="3475709304" sldId="359"/>
            <ac:spMk id="59" creationId="{384F0CC2-08CF-E213-1568-DD37F6C21E6C}"/>
          </ac:spMkLst>
        </pc:spChg>
        <pc:spChg chg="mod">
          <ac:chgData name="Alessandro Di Nola" userId="90fc0514de939dfe" providerId="LiveId" clId="{52668BA2-102B-4EC8-AB0E-F304320A0A48}" dt="2024-01-11T20:18:06.067" v="3273" actId="14100"/>
          <ac:spMkLst>
            <pc:docMk/>
            <pc:sldMk cId="3475709304" sldId="359"/>
            <ac:spMk id="67" creationId="{713C8D59-52C9-BF79-30B5-AE36B8EA9B64}"/>
          </ac:spMkLst>
        </pc:spChg>
        <pc:spChg chg="mod">
          <ac:chgData name="Alessandro Di Nola" userId="90fc0514de939dfe" providerId="LiveId" clId="{52668BA2-102B-4EC8-AB0E-F304320A0A48}" dt="2024-01-11T20:18:10.612" v="3279" actId="1036"/>
          <ac:spMkLst>
            <pc:docMk/>
            <pc:sldMk cId="3475709304" sldId="359"/>
            <ac:spMk id="69" creationId="{FA1AF236-3271-C186-7FB7-36E5248F6DFC}"/>
          </ac:spMkLst>
        </pc:spChg>
        <pc:spChg chg="mod">
          <ac:chgData name="Alessandro Di Nola" userId="90fc0514de939dfe" providerId="LiveId" clId="{52668BA2-102B-4EC8-AB0E-F304320A0A48}" dt="2024-01-11T20:17:03.623" v="3243" actId="1038"/>
          <ac:spMkLst>
            <pc:docMk/>
            <pc:sldMk cId="3475709304" sldId="359"/>
            <ac:spMk id="70" creationId="{9D2F762A-F0D8-FD5E-128B-9FAE55F145B3}"/>
          </ac:spMkLst>
        </pc:spChg>
        <pc:spChg chg="mod">
          <ac:chgData name="Alessandro Di Nola" userId="90fc0514de939dfe" providerId="LiveId" clId="{52668BA2-102B-4EC8-AB0E-F304320A0A48}" dt="2024-01-11T20:18:15.656" v="3280" actId="14100"/>
          <ac:spMkLst>
            <pc:docMk/>
            <pc:sldMk cId="3475709304" sldId="359"/>
            <ac:spMk id="73" creationId="{800237D2-A1B4-4D2B-38F1-97D875EDB885}"/>
          </ac:spMkLst>
        </pc:spChg>
        <pc:spChg chg="mod">
          <ac:chgData name="Alessandro Di Nola" userId="90fc0514de939dfe" providerId="LiveId" clId="{52668BA2-102B-4EC8-AB0E-F304320A0A48}" dt="2024-01-11T20:18:24.808" v="3297" actId="1038"/>
          <ac:spMkLst>
            <pc:docMk/>
            <pc:sldMk cId="3475709304" sldId="359"/>
            <ac:spMk id="77" creationId="{1E57D3C1-7170-F84C-37E0-B2484B9989FC}"/>
          </ac:spMkLst>
        </pc:spChg>
        <pc:spChg chg="mod">
          <ac:chgData name="Alessandro Di Nola" userId="90fc0514de939dfe" providerId="LiveId" clId="{52668BA2-102B-4EC8-AB0E-F304320A0A48}" dt="2024-01-11T20:14:48.856" v="3207" actId="12789"/>
          <ac:spMkLst>
            <pc:docMk/>
            <pc:sldMk cId="3475709304" sldId="359"/>
            <ac:spMk id="78" creationId="{DF468049-F554-127F-2637-A2F19E6B26F4}"/>
          </ac:spMkLst>
        </pc:spChg>
        <pc:cxnChg chg="add">
          <ac:chgData name="Alessandro Di Nola" userId="90fc0514de939dfe" providerId="LiveId" clId="{52668BA2-102B-4EC8-AB0E-F304320A0A48}" dt="2024-01-11T20:18:40.774" v="3298" actId="11529"/>
          <ac:cxnSpMkLst>
            <pc:docMk/>
            <pc:sldMk cId="3475709304" sldId="359"/>
            <ac:cxnSpMk id="7" creationId="{5D382451-DE3F-3F74-7947-885541DF1190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12" creationId="{E8D4CF5C-1813-9A1D-EF51-4A0E05CC84B1}"/>
          </ac:cxnSpMkLst>
        </pc:cxnChg>
        <pc:cxnChg chg="mod">
          <ac:chgData name="Alessandro Di Nola" userId="90fc0514de939dfe" providerId="LiveId" clId="{52668BA2-102B-4EC8-AB0E-F304320A0A48}" dt="2024-01-11T20:19:50.945" v="3301" actId="14100"/>
          <ac:cxnSpMkLst>
            <pc:docMk/>
            <pc:sldMk cId="3475709304" sldId="359"/>
            <ac:cxnSpMk id="14" creationId="{7A742F32-4F63-F4D4-2892-5DD6D49968B5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19" creationId="{E34127A9-7A98-E6D0-32E2-C656FAB3FD1F}"/>
          </ac:cxnSpMkLst>
        </pc:cxnChg>
        <pc:cxnChg chg="mod">
          <ac:chgData name="Alessandro Di Nola" userId="90fc0514de939dfe" providerId="LiveId" clId="{52668BA2-102B-4EC8-AB0E-F304320A0A48}" dt="2024-01-11T20:20:02.863" v="3303" actId="1076"/>
          <ac:cxnSpMkLst>
            <pc:docMk/>
            <pc:sldMk cId="3475709304" sldId="359"/>
            <ac:cxnSpMk id="30" creationId="{6B0B2DA6-6E93-7952-9AE7-B4169FD2D240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31" creationId="{F1D4F016-01A2-FB1A-E73C-818CDB68B375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33" creationId="{3430D752-B250-C0D2-B515-8CFBF6EDB153}"/>
          </ac:cxnSpMkLst>
        </pc:cxnChg>
      </pc:sldChg>
      <pc:sldChg chg="modSp add del mod">
        <pc:chgData name="Alessandro Di Nola" userId="90fc0514de939dfe" providerId="LiveId" clId="{52668BA2-102B-4EC8-AB0E-F304320A0A48}" dt="2024-01-25T09:51:00.859" v="5950" actId="47"/>
        <pc:sldMkLst>
          <pc:docMk/>
          <pc:sldMk cId="3420892609" sldId="364"/>
        </pc:sldMkLst>
        <pc:spChg chg="mod">
          <ac:chgData name="Alessandro Di Nola" userId="90fc0514de939dfe" providerId="LiveId" clId="{52668BA2-102B-4EC8-AB0E-F304320A0A48}" dt="2024-01-11T20:22:44.721" v="3322" actId="14100"/>
          <ac:spMkLst>
            <pc:docMk/>
            <pc:sldMk cId="3420892609" sldId="364"/>
            <ac:spMk id="9" creationId="{5579EA0E-2609-F0C8-225B-200E6184B746}"/>
          </ac:spMkLst>
        </pc:spChg>
        <pc:spChg chg="mod">
          <ac:chgData name="Alessandro Di Nola" userId="90fc0514de939dfe" providerId="LiveId" clId="{52668BA2-102B-4EC8-AB0E-F304320A0A48}" dt="2024-01-11T20:22:02.018" v="3308" actId="20577"/>
          <ac:spMkLst>
            <pc:docMk/>
            <pc:sldMk cId="3420892609" sldId="364"/>
            <ac:spMk id="11" creationId="{68FF3723-58EB-5915-3B09-FD358B4D6D0E}"/>
          </ac:spMkLst>
        </pc:spChg>
        <pc:spChg chg="mod">
          <ac:chgData name="Alessandro Di Nola" userId="90fc0514de939dfe" providerId="LiveId" clId="{52668BA2-102B-4EC8-AB0E-F304320A0A48}" dt="2024-01-11T20:22:06.006" v="3310" actId="20577"/>
          <ac:spMkLst>
            <pc:docMk/>
            <pc:sldMk cId="3420892609" sldId="364"/>
            <ac:spMk id="21" creationId="{1D245F04-94ED-0474-8C30-BC6496FB0208}"/>
          </ac:spMkLst>
        </pc:spChg>
      </pc:sldChg>
      <pc:sldChg chg="delSp modSp mod">
        <pc:chgData name="Alessandro Di Nola" userId="90fc0514de939dfe" providerId="LiveId" clId="{52668BA2-102B-4EC8-AB0E-F304320A0A48}" dt="2024-01-11T20:02:24.738" v="3186" actId="1036"/>
        <pc:sldMkLst>
          <pc:docMk/>
          <pc:sldMk cId="1701352712" sldId="365"/>
        </pc:sldMkLst>
        <pc:spChg chg="mod">
          <ac:chgData name="Alessandro Di Nola" userId="90fc0514de939dfe" providerId="LiveId" clId="{52668BA2-102B-4EC8-AB0E-F304320A0A48}" dt="2024-01-09T17:17:12.005" v="653" actId="27636"/>
          <ac:spMkLst>
            <pc:docMk/>
            <pc:sldMk cId="1701352712" sldId="365"/>
            <ac:spMk id="4" creationId="{4F4DE6AB-1DD3-0ED6-4AB9-7240B0DDEA95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6" creationId="{BEB26BCE-78B0-46D1-BEA7-43D1A138060E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7" creationId="{20A49F17-4739-482E-A372-3C586DF24812}"/>
          </ac:spMkLst>
        </pc:spChg>
        <pc:spChg chg="mod">
          <ac:chgData name="Alessandro Di Nola" userId="90fc0514de939dfe" providerId="LiveId" clId="{52668BA2-102B-4EC8-AB0E-F304320A0A48}" dt="2024-01-11T19:59:44.337" v="3153" actId="1036"/>
          <ac:spMkLst>
            <pc:docMk/>
            <pc:sldMk cId="1701352712" sldId="365"/>
            <ac:spMk id="13" creationId="{E3E415E1-670A-135E-D3D5-30755CBBA4CA}"/>
          </ac:spMkLst>
        </pc:spChg>
        <pc:spChg chg="mod">
          <ac:chgData name="Alessandro Di Nola" userId="90fc0514de939dfe" providerId="LiveId" clId="{52668BA2-102B-4EC8-AB0E-F304320A0A48}" dt="2024-01-11T19:59:44.337" v="3153" actId="1036"/>
          <ac:spMkLst>
            <pc:docMk/>
            <pc:sldMk cId="1701352712" sldId="365"/>
            <ac:spMk id="18" creationId="{2F407949-1BED-FB79-D4C1-6CEDA451AB4A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41" creationId="{DC3A4931-D31F-888E-918E-642DD31A6105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42" creationId="{B73F1CE3-AF7C-CC47-9204-3BCA1806EDC7}"/>
          </ac:spMkLst>
        </pc:spChg>
        <pc:spChg chg="mod">
          <ac:chgData name="Alessandro Di Nola" userId="90fc0514de939dfe" providerId="LiveId" clId="{52668BA2-102B-4EC8-AB0E-F304320A0A48}" dt="2024-01-11T19:59:57.550" v="3154" actId="20577"/>
          <ac:spMkLst>
            <pc:docMk/>
            <pc:sldMk cId="1701352712" sldId="365"/>
            <ac:spMk id="44" creationId="{9CBF9168-B2E4-5A39-2379-E012BF8E7508}"/>
          </ac:spMkLst>
        </pc:spChg>
        <pc:spChg chg="mod">
          <ac:chgData name="Alessandro Di Nola" userId="90fc0514de939dfe" providerId="LiveId" clId="{52668BA2-102B-4EC8-AB0E-F304320A0A48}" dt="2024-01-11T20:00:11.589" v="3160" actId="1036"/>
          <ac:spMkLst>
            <pc:docMk/>
            <pc:sldMk cId="1701352712" sldId="365"/>
            <ac:spMk id="60" creationId="{0C436B3F-4F89-04A8-33DF-13FDA744B148}"/>
          </ac:spMkLst>
        </pc:spChg>
        <pc:spChg chg="mod">
          <ac:chgData name="Alessandro Di Nola" userId="90fc0514de939dfe" providerId="LiveId" clId="{52668BA2-102B-4EC8-AB0E-F304320A0A48}" dt="2024-01-11T20:00:44.332" v="3168" actId="1038"/>
          <ac:spMkLst>
            <pc:docMk/>
            <pc:sldMk cId="1701352712" sldId="365"/>
            <ac:spMk id="72" creationId="{AFF0A294-ABB1-211F-4C0B-2A1A1A9A51A2}"/>
          </ac:spMkLst>
        </pc:spChg>
        <pc:spChg chg="mod">
          <ac:chgData name="Alessandro Di Nola" userId="90fc0514de939dfe" providerId="LiveId" clId="{52668BA2-102B-4EC8-AB0E-F304320A0A48}" dt="2024-01-11T19:59:36.030" v="3149" actId="1037"/>
          <ac:spMkLst>
            <pc:docMk/>
            <pc:sldMk cId="1701352712" sldId="365"/>
            <ac:spMk id="88" creationId="{F20B45E7-0970-3D7F-FFDB-8D6B043FC50E}"/>
          </ac:spMkLst>
        </pc:spChg>
        <pc:spChg chg="mod">
          <ac:chgData name="Alessandro Di Nola" userId="90fc0514de939dfe" providerId="LiveId" clId="{52668BA2-102B-4EC8-AB0E-F304320A0A48}" dt="2024-01-11T19:58:16.524" v="3088" actId="6549"/>
          <ac:spMkLst>
            <pc:docMk/>
            <pc:sldMk cId="1701352712" sldId="365"/>
            <ac:spMk id="102" creationId="{7D3EEBC0-EC9E-76E8-BE6E-798208DA7513}"/>
          </ac:spMkLst>
        </pc:spChg>
        <pc:spChg chg="mod">
          <ac:chgData name="Alessandro Di Nola" userId="90fc0514de939dfe" providerId="LiveId" clId="{52668BA2-102B-4EC8-AB0E-F304320A0A48}" dt="2024-01-11T20:01:21.260" v="3182" actId="1036"/>
          <ac:spMkLst>
            <pc:docMk/>
            <pc:sldMk cId="1701352712" sldId="365"/>
            <ac:spMk id="106" creationId="{4217D94F-A491-03DD-9F77-4C921DB9D503}"/>
          </ac:spMkLst>
        </pc:spChg>
        <pc:spChg chg="mod">
          <ac:chgData name="Alessandro Di Nola" userId="90fc0514de939dfe" providerId="LiveId" clId="{52668BA2-102B-4EC8-AB0E-F304320A0A48}" dt="2024-01-11T20:00:44.332" v="3168" actId="1038"/>
          <ac:spMkLst>
            <pc:docMk/>
            <pc:sldMk cId="1701352712" sldId="365"/>
            <ac:spMk id="119" creationId="{F1110199-AD23-25B2-DA04-B9891660645A}"/>
          </ac:spMkLst>
        </pc:spChg>
        <pc:spChg chg="del">
          <ac:chgData name="Alessandro Di Nola" userId="90fc0514de939dfe" providerId="LiveId" clId="{52668BA2-102B-4EC8-AB0E-F304320A0A48}" dt="2024-01-09T11:52:44.594" v="635" actId="478"/>
          <ac:spMkLst>
            <pc:docMk/>
            <pc:sldMk cId="1701352712" sldId="365"/>
            <ac:spMk id="123" creationId="{485A492E-811D-610A-1D53-72A95116EA98}"/>
          </ac:spMkLst>
        </pc:spChg>
        <pc:spChg chg="mod">
          <ac:chgData name="Alessandro Di Nola" userId="90fc0514de939dfe" providerId="LiveId" clId="{52668BA2-102B-4EC8-AB0E-F304320A0A48}" dt="2024-01-09T11:53:02.439" v="643" actId="14100"/>
          <ac:spMkLst>
            <pc:docMk/>
            <pc:sldMk cId="1701352712" sldId="365"/>
            <ac:spMk id="128" creationId="{B2D8BDB5-F3F0-62C8-89BB-6D1CE186ABB8}"/>
          </ac:spMkLst>
        </pc:spChg>
        <pc:spChg chg="mod">
          <ac:chgData name="Alessandro Di Nola" userId="90fc0514de939dfe" providerId="LiveId" clId="{52668BA2-102B-4EC8-AB0E-F304320A0A48}" dt="2024-01-11T20:02:24.738" v="3186" actId="1036"/>
          <ac:spMkLst>
            <pc:docMk/>
            <pc:sldMk cId="1701352712" sldId="365"/>
            <ac:spMk id="154" creationId="{EF20D5FD-02EE-1E0D-2E96-0ECF4941C42E}"/>
          </ac:spMkLst>
        </pc:spChg>
        <pc:spChg chg="mod">
          <ac:chgData name="Alessandro Di Nola" userId="90fc0514de939dfe" providerId="LiveId" clId="{52668BA2-102B-4EC8-AB0E-F304320A0A48}" dt="2024-01-11T20:02:24.738" v="3186" actId="1036"/>
          <ac:spMkLst>
            <pc:docMk/>
            <pc:sldMk cId="1701352712" sldId="365"/>
            <ac:spMk id="158" creationId="{817383E5-E254-69C3-6680-1C59B0624540}"/>
          </ac:spMkLst>
        </pc:sp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28" creationId="{F72E2DDA-E99E-F73B-B87C-E256744E99F2}"/>
          </ac:cxnSpMkLst>
        </pc:cxn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33" creationId="{9CACE5A9-5520-B532-932F-861F3E4E2DCB}"/>
          </ac:cxnSpMkLst>
        </pc:cxn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35" creationId="{5BB332BE-D5AC-33D6-D07E-16CF4AA00AA7}"/>
          </ac:cxnSpMkLst>
        </pc:cxn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64" creationId="{FF513FAE-B6A7-202C-E899-F94529CEBE50}"/>
          </ac:cxnSpMkLst>
        </pc:cxnChg>
        <pc:cxnChg chg="mod">
          <ac:chgData name="Alessandro Di Nola" userId="90fc0514de939dfe" providerId="LiveId" clId="{52668BA2-102B-4EC8-AB0E-F304320A0A48}" dt="2024-01-11T20:00:44.332" v="3168" actId="1038"/>
          <ac:cxnSpMkLst>
            <pc:docMk/>
            <pc:sldMk cId="1701352712" sldId="365"/>
            <ac:cxnSpMk id="68" creationId="{C14FECFD-FF2C-2BAD-8DEC-4EBF590F1851}"/>
          </ac:cxnSpMkLst>
        </pc:cxnChg>
        <pc:cxnChg chg="mod">
          <ac:chgData name="Alessandro Di Nola" userId="90fc0514de939dfe" providerId="LiveId" clId="{52668BA2-102B-4EC8-AB0E-F304320A0A48}" dt="2024-01-11T19:59:36.030" v="3149" actId="1037"/>
          <ac:cxnSpMkLst>
            <pc:docMk/>
            <pc:sldMk cId="1701352712" sldId="365"/>
            <ac:cxnSpMk id="90" creationId="{EC45DBC8-373B-B7FC-CB33-72A445510D71}"/>
          </ac:cxnSpMkLst>
        </pc:cxnChg>
        <pc:cxnChg chg="mod">
          <ac:chgData name="Alessandro Di Nola" userId="90fc0514de939dfe" providerId="LiveId" clId="{52668BA2-102B-4EC8-AB0E-F304320A0A48}" dt="2024-01-11T19:59:36.030" v="3149" actId="1037"/>
          <ac:cxnSpMkLst>
            <pc:docMk/>
            <pc:sldMk cId="1701352712" sldId="365"/>
            <ac:cxnSpMk id="92" creationId="{ADC10A3F-F391-ADD2-F5B9-C81B004AFED7}"/>
          </ac:cxnSpMkLst>
        </pc:cxnChg>
        <pc:cxnChg chg="mod">
          <ac:chgData name="Alessandro Di Nola" userId="90fc0514de939dfe" providerId="LiveId" clId="{52668BA2-102B-4EC8-AB0E-F304320A0A48}" dt="2024-01-11T19:59:36.030" v="3149" actId="1037"/>
          <ac:cxnSpMkLst>
            <pc:docMk/>
            <pc:sldMk cId="1701352712" sldId="365"/>
            <ac:cxnSpMk id="96" creationId="{781BB745-7B0A-72F8-485E-B05DB37209BA}"/>
          </ac:cxnSpMkLst>
        </pc:cxnChg>
        <pc:cxnChg chg="mod">
          <ac:chgData name="Alessandro Di Nola" userId="90fc0514de939dfe" providerId="LiveId" clId="{52668BA2-102B-4EC8-AB0E-F304320A0A48}" dt="2024-01-11T19:59:19.443" v="3131" actId="1035"/>
          <ac:cxnSpMkLst>
            <pc:docMk/>
            <pc:sldMk cId="1701352712" sldId="365"/>
            <ac:cxnSpMk id="104" creationId="{A1D43FDA-4D1E-5E70-A32C-CF4CDBAB754D}"/>
          </ac:cxnSpMkLst>
        </pc:cxnChg>
        <pc:cxnChg chg="mod">
          <ac:chgData name="Alessandro Di Nola" userId="90fc0514de939dfe" providerId="LiveId" clId="{52668BA2-102B-4EC8-AB0E-F304320A0A48}" dt="2024-01-11T20:01:21.260" v="3182" actId="1036"/>
          <ac:cxnSpMkLst>
            <pc:docMk/>
            <pc:sldMk cId="1701352712" sldId="365"/>
            <ac:cxnSpMk id="108" creationId="{E6057DF5-C3CA-2851-6914-A699D6DAFAF3}"/>
          </ac:cxnSpMkLst>
        </pc:cxnChg>
        <pc:cxnChg chg="mod">
          <ac:chgData name="Alessandro Di Nola" userId="90fc0514de939dfe" providerId="LiveId" clId="{52668BA2-102B-4EC8-AB0E-F304320A0A48}" dt="2024-01-11T20:01:21.260" v="3182" actId="1036"/>
          <ac:cxnSpMkLst>
            <pc:docMk/>
            <pc:sldMk cId="1701352712" sldId="365"/>
            <ac:cxnSpMk id="111" creationId="{C204B5CC-AB45-B7CF-7EB4-4D7F0352CB59}"/>
          </ac:cxnSpMkLst>
        </pc:cxnChg>
        <pc:cxnChg chg="del mod">
          <ac:chgData name="Alessandro Di Nola" userId="90fc0514de939dfe" providerId="LiveId" clId="{52668BA2-102B-4EC8-AB0E-F304320A0A48}" dt="2024-01-09T11:52:47.037" v="636" actId="478"/>
          <ac:cxnSpMkLst>
            <pc:docMk/>
            <pc:sldMk cId="1701352712" sldId="365"/>
            <ac:cxnSpMk id="116" creationId="{E453EC29-2F48-AA49-6623-D808D8064FAE}"/>
          </ac:cxnSpMkLst>
        </pc:cxnChg>
        <pc:cxnChg chg="mod">
          <ac:chgData name="Alessandro Di Nola" userId="90fc0514de939dfe" providerId="LiveId" clId="{52668BA2-102B-4EC8-AB0E-F304320A0A48}" dt="2024-01-11T20:00:44.332" v="3168" actId="1038"/>
          <ac:cxnSpMkLst>
            <pc:docMk/>
            <pc:sldMk cId="1701352712" sldId="365"/>
            <ac:cxnSpMk id="130" creationId="{583EFA80-D2C8-40D4-5DB7-B63B31DD5493}"/>
          </ac:cxnSpMkLst>
        </pc:cxnChg>
        <pc:cxnChg chg="mod">
          <ac:chgData name="Alessandro Di Nola" userId="90fc0514de939dfe" providerId="LiveId" clId="{52668BA2-102B-4EC8-AB0E-F304320A0A48}" dt="2024-01-09T11:53:02.439" v="643" actId="14100"/>
          <ac:cxnSpMkLst>
            <pc:docMk/>
            <pc:sldMk cId="1701352712" sldId="365"/>
            <ac:cxnSpMk id="134" creationId="{3FD30B80-24C0-FADF-95B3-C5DEB4192A93}"/>
          </ac:cxnSpMkLst>
        </pc:cxnChg>
      </pc:sldChg>
      <pc:sldChg chg="addSp modSp del mod">
        <pc:chgData name="Alessandro Di Nola" userId="90fc0514de939dfe" providerId="LiveId" clId="{52668BA2-102B-4EC8-AB0E-F304320A0A48}" dt="2024-01-05T19:13:10.047" v="628" actId="47"/>
        <pc:sldMkLst>
          <pc:docMk/>
          <pc:sldMk cId="2770775064" sldId="366"/>
        </pc:sldMkLst>
        <pc:spChg chg="mod">
          <ac:chgData name="Alessandro Di Nola" userId="90fc0514de939dfe" providerId="LiveId" clId="{52668BA2-102B-4EC8-AB0E-F304320A0A48}" dt="2024-01-05T18:49:42.350" v="627" actId="255"/>
          <ac:spMkLst>
            <pc:docMk/>
            <pc:sldMk cId="2770775064" sldId="366"/>
            <ac:spMk id="2" creationId="{8CE9EA9D-7A3A-1B47-6DD8-AA592CDD8239}"/>
          </ac:spMkLst>
        </pc:spChg>
        <pc:graphicFrameChg chg="add mod modGraphic">
          <ac:chgData name="Alessandro Di Nola" userId="90fc0514de939dfe" providerId="LiveId" clId="{52668BA2-102B-4EC8-AB0E-F304320A0A48}" dt="2024-01-05T18:41:12.204" v="626" actId="20577"/>
          <ac:graphicFrameMkLst>
            <pc:docMk/>
            <pc:sldMk cId="2770775064" sldId="366"/>
            <ac:graphicFrameMk id="3" creationId="{571154E2-82ED-06B0-9385-72C23E431FED}"/>
          </ac:graphicFrameMkLst>
        </pc:graphicFrameChg>
      </pc:sldChg>
      <pc:sldChg chg="addSp delSp modSp new mod">
        <pc:chgData name="Alessandro Di Nola" userId="90fc0514de939dfe" providerId="LiveId" clId="{52668BA2-102B-4EC8-AB0E-F304320A0A48}" dt="2024-01-11T20:59:20.380" v="4205" actId="14100"/>
        <pc:sldMkLst>
          <pc:docMk/>
          <pc:sldMk cId="3486005326" sldId="366"/>
        </pc:sldMkLst>
        <pc:spChg chg="mod">
          <ac:chgData name="Alessandro Di Nola" userId="90fc0514de939dfe" providerId="LiveId" clId="{52668BA2-102B-4EC8-AB0E-F304320A0A48}" dt="2024-01-10T14:31:02.366" v="2149" actId="1076"/>
          <ac:spMkLst>
            <pc:docMk/>
            <pc:sldMk cId="3486005326" sldId="366"/>
            <ac:spMk id="2" creationId="{0BF39946-9188-89F4-9359-A43A1B05940D}"/>
          </ac:spMkLst>
        </pc:spChg>
        <pc:spChg chg="add mod">
          <ac:chgData name="Alessandro Di Nola" userId="90fc0514de939dfe" providerId="LiveId" clId="{52668BA2-102B-4EC8-AB0E-F304320A0A48}" dt="2024-01-11T20:03:53.927" v="3194" actId="1582"/>
          <ac:spMkLst>
            <pc:docMk/>
            <pc:sldMk cId="3486005326" sldId="366"/>
            <ac:spMk id="3" creationId="{253FC96F-C776-C648-9F9C-97B049141830}"/>
          </ac:spMkLst>
        </pc:spChg>
        <pc:spChg chg="del">
          <ac:chgData name="Alessandro Di Nola" userId="90fc0514de939dfe" providerId="LiveId" clId="{52668BA2-102B-4EC8-AB0E-F304320A0A48}" dt="2024-01-09T17:17:29.870" v="688" actId="478"/>
          <ac:spMkLst>
            <pc:docMk/>
            <pc:sldMk cId="3486005326" sldId="366"/>
            <ac:spMk id="3" creationId="{4032B079-1E45-2390-FA21-139B027BEC56}"/>
          </ac:spMkLst>
        </pc:spChg>
        <pc:spChg chg="add mod">
          <ac:chgData name="Alessandro Di Nola" userId="90fc0514de939dfe" providerId="LiveId" clId="{52668BA2-102B-4EC8-AB0E-F304320A0A48}" dt="2024-01-11T20:58:35.671" v="4184" actId="20577"/>
          <ac:spMkLst>
            <pc:docMk/>
            <pc:sldMk cId="3486005326" sldId="366"/>
            <ac:spMk id="4" creationId="{AA62DAD4-534F-CB63-D311-24794A9150EA}"/>
          </ac:spMkLst>
        </pc:spChg>
        <pc:spChg chg="add mod">
          <ac:chgData name="Alessandro Di Nola" userId="90fc0514de939dfe" providerId="LiveId" clId="{52668BA2-102B-4EC8-AB0E-F304320A0A48}" dt="2024-01-11T20:59:20.380" v="4205" actId="14100"/>
          <ac:spMkLst>
            <pc:docMk/>
            <pc:sldMk cId="3486005326" sldId="366"/>
            <ac:spMk id="5" creationId="{FDF6B242-2E19-595F-2092-B15B0ACCA8CC}"/>
          </ac:spMkLst>
        </pc:spChg>
        <pc:spChg chg="add mod">
          <ac:chgData name="Alessandro Di Nola" userId="90fc0514de939dfe" providerId="LiveId" clId="{52668BA2-102B-4EC8-AB0E-F304320A0A48}" dt="2024-01-11T20:03:53.927" v="3194" actId="1582"/>
          <ac:spMkLst>
            <pc:docMk/>
            <pc:sldMk cId="3486005326" sldId="366"/>
            <ac:spMk id="6" creationId="{FC458AA5-03B2-7FA6-AEC5-4FC41773CB31}"/>
          </ac:spMkLst>
        </pc:spChg>
      </pc:sldChg>
      <pc:sldChg chg="addSp delSp modSp new mod">
        <pc:chgData name="Alessandro Di Nola" userId="90fc0514de939dfe" providerId="LiveId" clId="{52668BA2-102B-4EC8-AB0E-F304320A0A48}" dt="2024-01-16T11:41:05.861" v="5754" actId="14100"/>
        <pc:sldMkLst>
          <pc:docMk/>
          <pc:sldMk cId="2713121134" sldId="367"/>
        </pc:sldMkLst>
        <pc:spChg chg="del">
          <ac:chgData name="Alessandro Di Nola" userId="90fc0514de939dfe" providerId="LiveId" clId="{52668BA2-102B-4EC8-AB0E-F304320A0A48}" dt="2024-01-10T14:32:40.219" v="2192" actId="478"/>
          <ac:spMkLst>
            <pc:docMk/>
            <pc:sldMk cId="2713121134" sldId="367"/>
            <ac:spMk id="2" creationId="{6FFA8C7C-F735-8C4D-C4CA-52A9E27BDF05}"/>
          </ac:spMkLst>
        </pc:spChg>
        <pc:spChg chg="del">
          <ac:chgData name="Alessandro Di Nola" userId="90fc0514de939dfe" providerId="LiveId" clId="{52668BA2-102B-4EC8-AB0E-F304320A0A48}" dt="2024-01-10T14:32:36.581" v="2191" actId="478"/>
          <ac:spMkLst>
            <pc:docMk/>
            <pc:sldMk cId="2713121134" sldId="367"/>
            <ac:spMk id="3" creationId="{D3C67058-DDC9-A9A8-3DCF-22B5BEB350F6}"/>
          </ac:spMkLst>
        </pc:spChg>
        <pc:spChg chg="add mod">
          <ac:chgData name="Alessandro Di Nola" userId="90fc0514de939dfe" providerId="LiveId" clId="{52668BA2-102B-4EC8-AB0E-F304320A0A48}" dt="2024-01-10T15:20:16.205" v="3017" actId="1076"/>
          <ac:spMkLst>
            <pc:docMk/>
            <pc:sldMk cId="2713121134" sldId="367"/>
            <ac:spMk id="4" creationId="{ED2C0AA1-293D-1CC1-F8AE-383A4C4C2C74}"/>
          </ac:spMkLst>
        </pc:spChg>
        <pc:spChg chg="add del">
          <ac:chgData name="Alessandro Di Nola" userId="90fc0514de939dfe" providerId="LiveId" clId="{52668BA2-102B-4EC8-AB0E-F304320A0A48}" dt="2024-01-10T14:34:36.317" v="2212" actId="11529"/>
          <ac:spMkLst>
            <pc:docMk/>
            <pc:sldMk cId="2713121134" sldId="367"/>
            <ac:spMk id="5" creationId="{D685990E-9FE6-03EF-D155-6EE643F4DF74}"/>
          </ac:spMkLst>
        </pc:spChg>
        <pc:spChg chg="add mod">
          <ac:chgData name="Alessandro Di Nola" userId="90fc0514de939dfe" providerId="LiveId" clId="{52668BA2-102B-4EC8-AB0E-F304320A0A48}" dt="2024-01-10T14:47:33.094" v="2370" actId="207"/>
          <ac:spMkLst>
            <pc:docMk/>
            <pc:sldMk cId="2713121134" sldId="367"/>
            <ac:spMk id="6" creationId="{B6DB76D1-64BC-E646-DFEF-76434FC5E06F}"/>
          </ac:spMkLst>
        </pc:spChg>
        <pc:spChg chg="add del mod">
          <ac:chgData name="Alessandro Di Nola" userId="90fc0514de939dfe" providerId="LiveId" clId="{52668BA2-102B-4EC8-AB0E-F304320A0A48}" dt="2024-01-10T14:37:03.738" v="2271" actId="478"/>
          <ac:spMkLst>
            <pc:docMk/>
            <pc:sldMk cId="2713121134" sldId="367"/>
            <ac:spMk id="7" creationId="{FBE7AFA7-6C28-2744-DA80-4F03F4DE5850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8" creationId="{35E2690B-BECD-2103-4676-01F3A2078B6D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9" creationId="{BF27BA6A-ABFB-06A4-A487-097AD4B87730}"/>
          </ac:spMkLst>
        </pc:spChg>
        <pc:spChg chg="add del mod">
          <ac:chgData name="Alessandro Di Nola" userId="90fc0514de939dfe" providerId="LiveId" clId="{52668BA2-102B-4EC8-AB0E-F304320A0A48}" dt="2024-01-10T14:42:38.275" v="2361" actId="207"/>
          <ac:spMkLst>
            <pc:docMk/>
            <pc:sldMk cId="2713121134" sldId="367"/>
            <ac:spMk id="15" creationId="{92A7B9AD-1931-1EBA-C6F3-88719991EF38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20" creationId="{58361C07-B1A7-ADFF-70BA-298D9A554B91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31" creationId="{EBA32936-E3D1-4F93-5BE7-32792D4AF35C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0" creationId="{BDCCD82D-987B-8C60-AFBC-C4FE0D611D39}"/>
          </ac:spMkLst>
        </pc:spChg>
        <pc:spChg chg="add del mod">
          <ac:chgData name="Alessandro Di Nola" userId="90fc0514de939dfe" providerId="LiveId" clId="{52668BA2-102B-4EC8-AB0E-F304320A0A48}" dt="2024-01-10T14:59:06.645" v="2594" actId="478"/>
          <ac:spMkLst>
            <pc:docMk/>
            <pc:sldMk cId="2713121134" sldId="367"/>
            <ac:spMk id="41" creationId="{817DE925-1696-E0D6-F381-E82D86831CF6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2" creationId="{E6E31AC6-FF08-2D45-8F8F-9C6809A7E83E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3" creationId="{7773B31E-5C2B-2797-DF2E-8ABCC6EA3EA3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4" creationId="{79B8D579-A1FD-A3AD-C24A-99519E30F8ED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5" creationId="{F3503E6B-5326-37A6-3BF1-8150D1C24B4F}"/>
          </ac:spMkLst>
        </pc:spChg>
        <pc:spChg chg="add del mod">
          <ac:chgData name="Alessandro Di Nola" userId="90fc0514de939dfe" providerId="LiveId" clId="{52668BA2-102B-4EC8-AB0E-F304320A0A48}" dt="2024-01-10T14:54:40.882" v="2538" actId="478"/>
          <ac:spMkLst>
            <pc:docMk/>
            <pc:sldMk cId="2713121134" sldId="367"/>
            <ac:spMk id="46" creationId="{F78C12C5-AC46-2E1A-61CE-BE3837A254B4}"/>
          </ac:spMkLst>
        </pc:spChg>
        <pc:spChg chg="add mod">
          <ac:chgData name="Alessandro Di Nola" userId="90fc0514de939dfe" providerId="LiveId" clId="{52668BA2-102B-4EC8-AB0E-F304320A0A48}" dt="2024-01-16T11:41:02.454" v="5753" actId="555"/>
          <ac:spMkLst>
            <pc:docMk/>
            <pc:sldMk cId="2713121134" sldId="367"/>
            <ac:spMk id="47" creationId="{BE215979-8DDC-B4A7-F24C-AD2E291EFCD3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60" creationId="{A8168837-0930-F048-F846-AD45CBC734E9}"/>
          </ac:spMkLst>
        </pc:spChg>
        <pc:spChg chg="add mod">
          <ac:chgData name="Alessandro Di Nola" userId="90fc0514de939dfe" providerId="LiveId" clId="{52668BA2-102B-4EC8-AB0E-F304320A0A48}" dt="2024-01-16T11:40:57.715" v="5752" actId="554"/>
          <ac:spMkLst>
            <pc:docMk/>
            <pc:sldMk cId="2713121134" sldId="367"/>
            <ac:spMk id="80" creationId="{4FAE8CFB-EE37-8605-021B-A0552D8035A4}"/>
          </ac:spMkLst>
        </pc:spChg>
        <pc:spChg chg="add del mod">
          <ac:chgData name="Alessandro Di Nola" userId="90fc0514de939dfe" providerId="LiveId" clId="{52668BA2-102B-4EC8-AB0E-F304320A0A48}" dt="2024-01-10T15:01:39.011" v="2631" actId="478"/>
          <ac:spMkLst>
            <pc:docMk/>
            <pc:sldMk cId="2713121134" sldId="367"/>
            <ac:spMk id="81" creationId="{15F75D60-DA6E-0C1C-2C37-F24D621708D7}"/>
          </ac:spMkLst>
        </pc:spChg>
        <pc:spChg chg="add del mod">
          <ac:chgData name="Alessandro Di Nola" userId="90fc0514de939dfe" providerId="LiveId" clId="{52668BA2-102B-4EC8-AB0E-F304320A0A48}" dt="2024-01-10T15:02:10.541" v="2636" actId="478"/>
          <ac:spMkLst>
            <pc:docMk/>
            <pc:sldMk cId="2713121134" sldId="367"/>
            <ac:spMk id="82" creationId="{6B301630-46CA-D723-ED85-56C370F48E84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6" creationId="{1B62F522-63C3-E309-5502-B0CCE90F6BD7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7" creationId="{E10AF726-B4AD-AEC4-EC78-0BADB2FFB681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8" creationId="{DB91DBE1-98E7-8BA0-A3BC-3358AE75A524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9" creationId="{9C21723C-FC31-F988-CC85-400FAE9ED1B3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00" creationId="{7F83A406-41DA-938B-E177-8B36E3A3190A}"/>
          </ac:spMkLst>
        </pc:spChg>
        <pc:spChg chg="add mod">
          <ac:chgData name="Alessandro Di Nola" userId="90fc0514de939dfe" providerId="LiveId" clId="{52668BA2-102B-4EC8-AB0E-F304320A0A48}" dt="2024-01-16T11:41:02.454" v="5753" actId="555"/>
          <ac:spMkLst>
            <pc:docMk/>
            <pc:sldMk cId="2713121134" sldId="367"/>
            <ac:spMk id="101" creationId="{99356F3F-FFB7-0334-03A4-E631C921AF4A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05" creationId="{600B3984-DCA0-E59D-B339-9A8C70572CFF}"/>
          </ac:spMkLst>
        </pc:spChg>
        <pc:spChg chg="add mod">
          <ac:chgData name="Alessandro Di Nola" userId="90fc0514de939dfe" providerId="LiveId" clId="{52668BA2-102B-4EC8-AB0E-F304320A0A48}" dt="2024-01-16T11:40:57.715" v="5752" actId="554"/>
          <ac:spMkLst>
            <pc:docMk/>
            <pc:sldMk cId="2713121134" sldId="367"/>
            <ac:spMk id="110" creationId="{648CBCEB-1B99-085B-EC46-861EE7024AB3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131" creationId="{57BED239-00B5-D9B7-F5A2-000125B62E8C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44" creationId="{FDC60966-9D05-231B-E1EF-8C1302C205D7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56" creationId="{40ED61D3-28EB-18BF-E9AC-42C95ED136B8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57" creationId="{DEA79E0D-3679-9866-F71C-883B5A60D3CC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69" creationId="{E4F9FB12-C92F-5A7B-F9AD-D81800112700}"/>
          </ac:spMkLst>
        </pc:sp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11" creationId="{6B951A69-08EE-9AC3-3D90-ADCB10CCCAFD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14" creationId="{22ACA349-6104-ABAF-87AB-D9505A4E3727}"/>
          </ac:cxnSpMkLst>
        </pc:cxnChg>
        <pc:cxnChg chg="add del mod">
          <ac:chgData name="Alessandro Di Nola" userId="90fc0514de939dfe" providerId="LiveId" clId="{52668BA2-102B-4EC8-AB0E-F304320A0A48}" dt="2024-01-10T14:39:29.251" v="2281" actId="478"/>
          <ac:cxnSpMkLst>
            <pc:docMk/>
            <pc:sldMk cId="2713121134" sldId="367"/>
            <ac:cxnSpMk id="17" creationId="{C679B49E-3240-5BB1-2FD9-FB4CAEB0C2DE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19" creationId="{CB8701D1-18FA-B23D-29C1-80CE1073F684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22" creationId="{8BC3B22B-276B-5EE6-9062-671669B7AD76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28" creationId="{35BBE38A-EE03-8347-AFC0-0AD77437D3B0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49" creationId="{6FB790ED-6DFE-CBA2-2A71-B8F70A41FC00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54" creationId="{FC29C898-96B2-5A4F-A13D-7E49A39B5FDF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57" creationId="{3D8233EB-4C2A-7AE2-4DC0-69E91D480CFA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61" creationId="{4EB7DAD5-E993-60E3-BE0A-8144911CD586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64" creationId="{519538A1-D01A-CE5A-F3DD-180090AF6183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67" creationId="{94378D51-6C31-4E6B-884A-7D509E50A97F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70" creationId="{2229FE6E-EA3A-4614-0315-BFEFA88D0DE1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84" creationId="{01B4B4CB-5B62-B492-89CC-23798FAFF1BF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85" creationId="{E474D5EA-31A5-4436-5519-51CD8984B894}"/>
          </ac:cxnSpMkLst>
        </pc:cxnChg>
        <pc:cxnChg chg="add mod">
          <ac:chgData name="Alessandro Di Nola" userId="90fc0514de939dfe" providerId="LiveId" clId="{52668BA2-102B-4EC8-AB0E-F304320A0A48}" dt="2024-01-16T11:40:57.715" v="5752" actId="554"/>
          <ac:cxnSpMkLst>
            <pc:docMk/>
            <pc:sldMk cId="2713121134" sldId="367"/>
            <ac:cxnSpMk id="93" creationId="{653A8B1E-4393-D5AE-07EE-C396A3B38E3F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2" creationId="{64F92924-1DA6-2457-2431-CE74278BB05B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3" creationId="{72402583-90D3-162D-FC8D-BACEEAC3FA5F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4" creationId="{FB1887D4-2AD1-7EC9-63AA-E105BEA4BBC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6" creationId="{A08F6B90-B7B6-F940-7F34-4B9096124D53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7" creationId="{9AC81AB6-B7BA-47B6-75A5-BD1A7AF74E1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8" creationId="{3889C024-D343-7A63-CFF4-B7722B5AF0B2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9" creationId="{B62D00A5-B143-701C-DFF8-8BC09A4B26E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11" creationId="{B02809AB-5178-C65D-642F-DF2F87FDE05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12" creationId="{8C405040-7131-465D-028F-932687171C86}"/>
          </ac:cxnSpMkLst>
        </pc:cxnChg>
        <pc:cxnChg chg="add mod">
          <ac:chgData name="Alessandro Di Nola" userId="90fc0514de939dfe" providerId="LiveId" clId="{52668BA2-102B-4EC8-AB0E-F304320A0A48}" dt="2024-01-16T11:41:05.861" v="5754" actId="14100"/>
          <ac:cxnSpMkLst>
            <pc:docMk/>
            <pc:sldMk cId="2713121134" sldId="367"/>
            <ac:cxnSpMk id="113" creationId="{C00FF91F-0EA4-AF70-3599-506A7048F20A}"/>
          </ac:cxnSpMkLst>
        </pc:cxnChg>
        <pc:cxnChg chg="add del mod">
          <ac:chgData name="Alessandro Di Nola" userId="90fc0514de939dfe" providerId="LiveId" clId="{52668BA2-102B-4EC8-AB0E-F304320A0A48}" dt="2024-01-10T15:17:17.718" v="2972" actId="478"/>
          <ac:cxnSpMkLst>
            <pc:docMk/>
            <pc:sldMk cId="2713121134" sldId="367"/>
            <ac:cxnSpMk id="158" creationId="{0F84E803-51AE-E52B-CA48-E43AEC27F4D6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62" creationId="{74FF7ED3-ECD1-51DD-7891-868E4EEDDDE6}"/>
          </ac:cxnSpMkLst>
        </pc:cxnChg>
        <pc:cxnChg chg="add mod">
          <ac:chgData name="Alessandro Di Nola" userId="90fc0514de939dfe" providerId="LiveId" clId="{52668BA2-102B-4EC8-AB0E-F304320A0A48}" dt="2024-01-16T11:41:02.454" v="5753" actId="555"/>
          <ac:cxnSpMkLst>
            <pc:docMk/>
            <pc:sldMk cId="2713121134" sldId="367"/>
            <ac:cxnSpMk id="163" creationId="{A7E65790-46D4-2C1E-1781-3814F17BC748}"/>
          </ac:cxnSpMkLst>
        </pc:cxnChg>
      </pc:sldChg>
      <pc:sldChg chg="addSp delSp modSp new mod">
        <pc:chgData name="Alessandro Di Nola" userId="90fc0514de939dfe" providerId="LiveId" clId="{52668BA2-102B-4EC8-AB0E-F304320A0A48}" dt="2024-01-25T11:00:55.642" v="6381" actId="20577"/>
        <pc:sldMkLst>
          <pc:docMk/>
          <pc:sldMk cId="3646065333" sldId="368"/>
        </pc:sldMkLst>
        <pc:spChg chg="mod">
          <ac:chgData name="Alessandro Di Nola" userId="90fc0514de939dfe" providerId="LiveId" clId="{52668BA2-102B-4EC8-AB0E-F304320A0A48}" dt="2024-01-11T20:39:47.778" v="3375" actId="1076"/>
          <ac:spMkLst>
            <pc:docMk/>
            <pc:sldMk cId="3646065333" sldId="368"/>
            <ac:spMk id="2" creationId="{16D136A7-70A1-586B-798B-840CE14D180D}"/>
          </ac:spMkLst>
        </pc:spChg>
        <pc:spChg chg="del">
          <ac:chgData name="Alessandro Di Nola" userId="90fc0514de939dfe" providerId="LiveId" clId="{52668BA2-102B-4EC8-AB0E-F304320A0A48}" dt="2024-01-11T20:39:50.227" v="3376" actId="478"/>
          <ac:spMkLst>
            <pc:docMk/>
            <pc:sldMk cId="3646065333" sldId="368"/>
            <ac:spMk id="3" creationId="{8833D879-2C7B-CE0B-BD23-C8563B3DB52E}"/>
          </ac:spMkLst>
        </pc:spChg>
        <pc:spChg chg="add mod">
          <ac:chgData name="Alessandro Di Nola" userId="90fc0514de939dfe" providerId="LiveId" clId="{52668BA2-102B-4EC8-AB0E-F304320A0A48}" dt="2024-01-25T11:00:55.642" v="6381" actId="20577"/>
          <ac:spMkLst>
            <pc:docMk/>
            <pc:sldMk cId="3646065333" sldId="368"/>
            <ac:spMk id="4" creationId="{C4BCABF3-C722-3CB2-682B-E2B33027A687}"/>
          </ac:spMkLst>
        </pc:spChg>
        <pc:spChg chg="add mod">
          <ac:chgData name="Alessandro Di Nola" userId="90fc0514de939dfe" providerId="LiveId" clId="{52668BA2-102B-4EC8-AB0E-F304320A0A48}" dt="2024-01-12T10:23:27.374" v="5536" actId="465"/>
          <ac:spMkLst>
            <pc:docMk/>
            <pc:sldMk cId="3646065333" sldId="368"/>
            <ac:spMk id="5" creationId="{54FCDB24-729F-C5DF-D5F8-63487B4FA2C7}"/>
          </ac:spMkLst>
        </pc:spChg>
        <pc:spChg chg="add mod">
          <ac:chgData name="Alessandro Di Nola" userId="90fc0514de939dfe" providerId="LiveId" clId="{52668BA2-102B-4EC8-AB0E-F304320A0A48}" dt="2024-01-12T10:23:19.740" v="5535" actId="1076"/>
          <ac:spMkLst>
            <pc:docMk/>
            <pc:sldMk cId="3646065333" sldId="368"/>
            <ac:spMk id="6" creationId="{60A53AD6-CE28-DCE6-2A54-B4478B732E68}"/>
          </ac:spMkLst>
        </pc:spChg>
        <pc:spChg chg="add mod">
          <ac:chgData name="Alessandro Di Nola" userId="90fc0514de939dfe" providerId="LiveId" clId="{52668BA2-102B-4EC8-AB0E-F304320A0A48}" dt="2024-01-12T10:21:18.661" v="5499" actId="113"/>
          <ac:spMkLst>
            <pc:docMk/>
            <pc:sldMk cId="3646065333" sldId="368"/>
            <ac:spMk id="7" creationId="{4C38BE3B-1C41-635F-8855-578C83CEC3EA}"/>
          </ac:spMkLst>
        </pc:spChg>
      </pc:sldChg>
      <pc:sldChg chg="delSp modSp new del mod ord">
        <pc:chgData name="Alessandro Di Nola" userId="90fc0514de939dfe" providerId="LiveId" clId="{52668BA2-102B-4EC8-AB0E-F304320A0A48}" dt="2024-01-25T10:56:06.248" v="6246" actId="47"/>
        <pc:sldMkLst>
          <pc:docMk/>
          <pc:sldMk cId="3369788457" sldId="369"/>
        </pc:sldMkLst>
        <pc:spChg chg="mod">
          <ac:chgData name="Alessandro Di Nola" userId="90fc0514de939dfe" providerId="LiveId" clId="{52668BA2-102B-4EC8-AB0E-F304320A0A48}" dt="2024-01-12T10:23:01.779" v="5530" actId="20577"/>
          <ac:spMkLst>
            <pc:docMk/>
            <pc:sldMk cId="3369788457" sldId="369"/>
            <ac:spMk id="2" creationId="{CEA9C06F-5EEE-0089-7179-58A56DC73010}"/>
          </ac:spMkLst>
        </pc:spChg>
        <pc:spChg chg="del">
          <ac:chgData name="Alessandro Di Nola" userId="90fc0514de939dfe" providerId="LiveId" clId="{52668BA2-102B-4EC8-AB0E-F304320A0A48}" dt="2024-01-12T10:23:06.785" v="5531" actId="478"/>
          <ac:spMkLst>
            <pc:docMk/>
            <pc:sldMk cId="3369788457" sldId="369"/>
            <ac:spMk id="3" creationId="{971B8ECD-FC98-4D92-2FCB-BCAC54532996}"/>
          </ac:spMkLst>
        </pc:spChg>
      </pc:sldChg>
      <pc:sldChg chg="new del">
        <pc:chgData name="Alessandro Di Nola" userId="90fc0514de939dfe" providerId="LiveId" clId="{52668BA2-102B-4EC8-AB0E-F304320A0A48}" dt="2024-01-12T10:23:38.623" v="5538" actId="47"/>
        <pc:sldMkLst>
          <pc:docMk/>
          <pc:sldMk cId="1757070079" sldId="370"/>
        </pc:sldMkLst>
      </pc:sldChg>
      <pc:sldChg chg="addSp delSp modSp new add del mod">
        <pc:chgData name="Alessandro Di Nola" userId="90fc0514de939dfe" providerId="LiveId" clId="{52668BA2-102B-4EC8-AB0E-F304320A0A48}" dt="2024-01-25T09:58:04.032" v="6244" actId="20577"/>
        <pc:sldMkLst>
          <pc:docMk/>
          <pc:sldMk cId="2188400016" sldId="370"/>
        </pc:sldMkLst>
        <pc:spChg chg="mod">
          <ac:chgData name="Alessandro Di Nola" userId="90fc0514de939dfe" providerId="LiveId" clId="{52668BA2-102B-4EC8-AB0E-F304320A0A48}" dt="2024-01-16T09:56:37.451" v="5555" actId="20577"/>
          <ac:spMkLst>
            <pc:docMk/>
            <pc:sldMk cId="2188400016" sldId="370"/>
            <ac:spMk id="2" creationId="{6F1AFA13-B673-FD75-BDB3-2A4F8FC61DF9}"/>
          </ac:spMkLst>
        </pc:spChg>
        <pc:spChg chg="mod">
          <ac:chgData name="Alessandro Di Nola" userId="90fc0514de939dfe" providerId="LiveId" clId="{52668BA2-102B-4EC8-AB0E-F304320A0A48}" dt="2024-01-25T09:58:04.032" v="6244" actId="20577"/>
          <ac:spMkLst>
            <pc:docMk/>
            <pc:sldMk cId="2188400016" sldId="370"/>
            <ac:spMk id="3" creationId="{A6F2A8D7-8BDA-1C7F-98AD-058B403DB06A}"/>
          </ac:spMkLst>
        </pc:spChg>
        <pc:graphicFrameChg chg="add mod">
          <ac:chgData name="Alessandro Di Nola" userId="90fc0514de939dfe" providerId="LiveId" clId="{52668BA2-102B-4EC8-AB0E-F304320A0A48}" dt="2024-01-16T10:00:28.487" v="5685"/>
          <ac:graphicFrameMkLst>
            <pc:docMk/>
            <pc:sldMk cId="2188400016" sldId="370"/>
            <ac:graphicFrameMk id="4" creationId="{1A98D337-D4D6-E927-66C4-0349086D63A0}"/>
          </ac:graphicFrameMkLst>
        </pc:graphicFrameChg>
        <pc:graphicFrameChg chg="add mod">
          <ac:chgData name="Alessandro Di Nola" userId="90fc0514de939dfe" providerId="LiveId" clId="{52668BA2-102B-4EC8-AB0E-F304320A0A48}" dt="2024-01-16T11:37:22.718" v="5688" actId="14100"/>
          <ac:graphicFrameMkLst>
            <pc:docMk/>
            <pc:sldMk cId="2188400016" sldId="370"/>
            <ac:graphicFrameMk id="5" creationId="{EA396A6C-E1EE-36BE-2AB8-B2E3C7EEABF5}"/>
          </ac:graphicFrameMkLst>
        </pc:graphicFrameChg>
        <pc:graphicFrameChg chg="add del mod modGraphic">
          <ac:chgData name="Alessandro Di Nola" userId="90fc0514de939dfe" providerId="LiveId" clId="{52668BA2-102B-4EC8-AB0E-F304320A0A48}" dt="2024-01-16T11:38:28.180" v="5703" actId="478"/>
          <ac:graphicFrameMkLst>
            <pc:docMk/>
            <pc:sldMk cId="2188400016" sldId="370"/>
            <ac:graphicFrameMk id="6" creationId="{8D08894D-9EBD-E0E9-28F0-F4254F62AE8F}"/>
          </ac:graphicFrameMkLst>
        </pc:graphicFrameChg>
      </pc:sldChg>
      <pc:sldChg chg="modSp new add del mod">
        <pc:chgData name="Alessandro Di Nola" userId="90fc0514de939dfe" providerId="LiveId" clId="{52668BA2-102B-4EC8-AB0E-F304320A0A48}" dt="2024-01-25T09:51:10.868" v="5984" actId="20577"/>
        <pc:sldMkLst>
          <pc:docMk/>
          <pc:sldMk cId="4021997057" sldId="371"/>
        </pc:sldMkLst>
        <pc:spChg chg="mod">
          <ac:chgData name="Alessandro Di Nola" userId="90fc0514de939dfe" providerId="LiveId" clId="{52668BA2-102B-4EC8-AB0E-F304320A0A48}" dt="2024-01-25T09:50:09.613" v="5814" actId="20577"/>
          <ac:spMkLst>
            <pc:docMk/>
            <pc:sldMk cId="4021997057" sldId="371"/>
            <ac:spMk id="2" creationId="{80D51E92-2308-C64F-BD0B-9443EFE550B6}"/>
          </ac:spMkLst>
        </pc:spChg>
        <pc:spChg chg="mod">
          <ac:chgData name="Alessandro Di Nola" userId="90fc0514de939dfe" providerId="LiveId" clId="{52668BA2-102B-4EC8-AB0E-F304320A0A48}" dt="2024-01-25T09:51:10.868" v="5984" actId="20577"/>
          <ac:spMkLst>
            <pc:docMk/>
            <pc:sldMk cId="4021997057" sldId="371"/>
            <ac:spMk id="3" creationId="{0942E2E4-D48A-568F-0274-40026F8D62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E6E2-D89C-4B17-81A6-895A9FD1C40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799C1-72B1-4555-A597-11073379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799C1-72B1-4555-A597-11073379FD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672B-BB5C-E85B-90A9-54752B9D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96806-1088-D58A-4350-D334A3231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6614-A397-1C7D-EC51-6D5EA275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E2A5-54D5-48DA-B244-5775AC36EFD5}" type="datetime1">
              <a:rPr lang="it-IT" smtClean="0"/>
              <a:t>mer 19-06-2024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EC7B-75B1-69A1-E20B-A859A4F3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5CB1-64BC-6805-1F31-7C27895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5BC8-40D9-102D-8F46-9271D9E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F0DC-1F31-E5DF-1206-65D88402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3860-5C89-13C2-0D5F-C13A8D5E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EEF-97A9-4DBB-BB2F-2D275627B00F}" type="datetime1">
              <a:rPr lang="it-IT" smtClean="0"/>
              <a:t>mer 19-06-2024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69FB-7D53-6074-DF86-6DC2B302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5A8E-F9FF-4FBD-4992-73F52513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FFE62-F707-5463-96C6-DEB03F5B4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EB02-CD40-46D8-B134-6B1FC348A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241A-0858-087C-E225-BC8AC694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B618-32C0-4F4D-90C7-18A4B52C095B}" type="datetime1">
              <a:rPr lang="it-IT" smtClean="0"/>
              <a:t>mer 19-06-2024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7FB8-17D9-C82C-4176-02EEE92E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F4A4-B850-D417-3592-0E640D2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AFCC-38F3-057F-CF9E-F0286B4D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3406-C517-F9D5-7D78-E6F5EC6A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EAF0-EF14-A2F3-DF54-65A3B54B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726C-1F68-449C-8FDB-C52627520889}" type="datetime1">
              <a:rPr lang="it-IT" smtClean="0"/>
              <a:t>mer 19-06-2024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F00-BB23-254F-1BB5-3EF21BFD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1C32-7A77-0647-8A35-8989C377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2CC0-B06C-E6DB-530A-C84B1BC2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37E8-A2C3-4097-A2C1-2758D5B8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5227-EF67-BBF7-2259-B066ED41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2E2-6FCD-43EC-9517-29E0EC9835AB}" type="datetime1">
              <a:rPr lang="it-IT" smtClean="0"/>
              <a:t>mer 19-06-2024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5E73-7838-E748-627D-53F51891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0996-F799-2542-9DF5-0BBC9F74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1878-93ED-AB6D-7C7A-9110ACC7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EDF9-4E00-2180-1967-DB6E1895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F4018-CBAF-DEA2-9581-261C2351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D22F1-EC42-D0FA-FB76-3355723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8FD9-D678-4B1C-B9B3-4AEF167B8F26}" type="datetime1">
              <a:rPr lang="it-IT" smtClean="0"/>
              <a:t>mer 19-06-2024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39FE-AE0B-4F9D-B1F0-C486341B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0F692-CCD9-48C1-097F-C51B95FA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56F-28D3-B61E-1ED5-4C2FCBA2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D1BF-FE58-D138-EA09-B0168FED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78DE4-77C3-5B1D-B3CD-A070BFFC8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CAAA-F6CE-70F1-2263-3404F1BD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EFCBD-0683-A581-5148-C47F766A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183E7-1146-3B8B-1D3D-EA538944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5B-F9B3-4F98-A594-BABA5B35B312}" type="datetime1">
              <a:rPr lang="it-IT" smtClean="0"/>
              <a:t>mer 19-06-2024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9478C-DFFB-4416-3202-D665EDA8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74065-8BA4-1202-70C0-346F527A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858-C787-8C1D-3D93-A6134F1F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396F-B221-4A0C-0BB3-3BDCF07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0184-316B-400A-B9EF-C3D1E5F6525A}" type="datetime1">
              <a:rPr lang="it-IT" smtClean="0"/>
              <a:t>mer 19-06-2024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95FA6-0A1C-61EB-1608-A816C7A9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36EB0-47D2-CA46-0323-BD96AD27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03807-3596-09E0-8429-D477AA4E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7DE9-CBC7-460E-84C7-41FB3F3E92AD}" type="datetime1">
              <a:rPr lang="it-IT" smtClean="0"/>
              <a:t>mer 19-06-2024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1E5B-E07F-AE24-5BCB-D3D95779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81B-9A86-6585-63BD-670040FB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CBA3-534F-164E-AFBC-9748EEF8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FB63-4BDD-4FEA-661C-31CAE156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96C49-8A60-3D45-9CD9-4CE6A449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6E0C-9D36-FFFE-7763-5591311A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A8E-6C46-44E7-9E5A-96FFC8D8009F}" type="datetime1">
              <a:rPr lang="it-IT" smtClean="0"/>
              <a:t>mer 19-06-2024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05BD-A308-B1C1-4FD2-9BF0AEE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F4F9-F1F6-3065-91AB-81387FDC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789C-4B0D-72E0-14C5-13BDA280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4BD1B-7D66-9662-9AB6-7D7460FE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714C-49A5-655B-CA0B-4E663CFF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D828-D15B-F053-EA36-6528F6A1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F15-8557-4084-B2F4-E3DBAB2FD0D6}" type="datetime1">
              <a:rPr lang="it-IT" smtClean="0"/>
              <a:t>mer 19-06-2024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7F93F-D0D0-57B2-9586-3C4722D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34EEA-5375-C488-7A4B-B4A6B879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C5DDD-CFBC-8336-1B47-55827E51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96E5-61E1-26F8-35E4-467DA136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9CF0-7720-90DB-343E-3BE5AE8E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645A-99C5-4CC1-9109-6613847DD137}" type="datetime1">
              <a:rPr lang="it-IT" smtClean="0"/>
              <a:t>mer 19-06-2024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CBFC-E0AA-EC9A-E1AE-79959BEDD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E613-6C3D-A4DD-7C91-37CBDE133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90fc0514de939dfe/Desktop/Vivado_projects/mPMT_DAQ/RegAddress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C38D9-7D5C-F241-69BE-85B61ED2C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A7F4F-975E-7A0E-5A3F-B14759E93003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mPMT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FIRMWARE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F14DD-F433-02CB-48DE-6CBB878FE9E7}"/>
              </a:ext>
            </a:extLst>
          </p:cNvPr>
          <p:cNvSpPr txBox="1"/>
          <p:nvPr/>
        </p:nvSpPr>
        <p:spPr>
          <a:xfrm>
            <a:off x="477981" y="4658264"/>
            <a:ext cx="194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+mj-lt"/>
              </a:rPr>
              <a:t>Alessandro Di Nola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30D1-8943-9E72-A379-0E75E7F9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0" y="4992597"/>
            <a:ext cx="2963959" cy="369332"/>
          </a:xfr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bg1"/>
                </a:solidFill>
                <a:latin typeface="+mj-lt"/>
              </a:rPr>
              <a:t>Last update: </a:t>
            </a:r>
            <a:fld id="{4EC964D6-0535-45E9-AF2F-DCAE99FC9232}" type="datetime1">
              <a:rPr lang="it-IT" sz="1800" smtClean="0">
                <a:solidFill>
                  <a:schemeClr val="bg1"/>
                </a:solidFill>
                <a:latin typeface="+mj-lt"/>
              </a:rPr>
              <a:pPr/>
              <a:t>mer 19-06-2024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3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3EAD-A47D-0391-A529-30112A7F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3" y="0"/>
            <a:ext cx="4358306" cy="1025034"/>
          </a:xfrm>
        </p:spPr>
        <p:txBody>
          <a:bodyPr>
            <a:normAutofit/>
          </a:bodyPr>
          <a:lstStyle/>
          <a:p>
            <a:r>
              <a:rPr lang="it-IT"/>
              <a:t>SPI state machine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CBF5F-C1AB-B6AE-D586-478319F3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126" y="976147"/>
            <a:ext cx="5595798" cy="5329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5EB4F-6211-31C0-6F9A-B4CFFD0D397B}"/>
              </a:ext>
            </a:extLst>
          </p:cNvPr>
          <p:cNvSpPr txBox="1"/>
          <p:nvPr/>
        </p:nvSpPr>
        <p:spPr>
          <a:xfrm>
            <a:off x="144683" y="3640999"/>
            <a:ext cx="5951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IDLE: </a:t>
            </a:r>
            <a:r>
              <a:rPr lang="it-IT" sz="20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RECEIVE: </a:t>
            </a:r>
            <a:r>
              <a:rPr lang="it-IT" sz="2000"/>
              <a:t>VIENE INVIATO IL SCLK, PER UN NUMERO DI VOLTE PARI A PULSE_COUNT, A 14 IMPULSI VIENE DATO IL DATA VALID.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T_ACQ: </a:t>
            </a:r>
            <a:r>
              <a:rPr lang="it-IT" sz="2000"/>
              <a:t>2 COLPI DI CLOCK DI LATENZA NECESSARI PER RISPETTARE I TEMPI DELL’ADC.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DATA READY: </a:t>
            </a:r>
            <a:r>
              <a:rPr lang="it-IT" sz="2000"/>
              <a:t>IL DATO È IN USCITA PRONTO, L’AUTOMA ASPETTA IL SEGNALE DI RESET PER TORNARE IN IDLE.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D4F6E-2910-C86B-C66B-99876966262D}"/>
              </a:ext>
            </a:extLst>
          </p:cNvPr>
          <p:cNvSpPr txBox="1"/>
          <p:nvPr/>
        </p:nvSpPr>
        <p:spPr>
          <a:xfrm>
            <a:off x="144683" y="1209632"/>
            <a:ext cx="6135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Ho cercato di rendere la nuova FSM per l’SPI il più generica possibile, effettua sempre lo stesso ciclo indipendentemente da se deve fare calibrazione, calibrazione startup, o normale dato. Fornisce il segnale di dato valido sempre dopo 14 colpi di sclk e ne manda altri in base al valore pulse_count inviato dall’handler (14, 16 o 32).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154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3EAD-A47D-0391-A529-30112A7F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3" y="0"/>
            <a:ext cx="5072406" cy="1325563"/>
          </a:xfrm>
        </p:spPr>
        <p:txBody>
          <a:bodyPr/>
          <a:lstStyle/>
          <a:p>
            <a:r>
              <a:rPr lang="it-IT"/>
              <a:t>SPI handler  machine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3CB78-124B-96E9-BE87-0821997F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832" y="977606"/>
            <a:ext cx="5720460" cy="5720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9D886-21B0-6CBC-1E93-6EBD2C9BCDFE}"/>
              </a:ext>
            </a:extLst>
          </p:cNvPr>
          <p:cNvSpPr txBox="1"/>
          <p:nvPr/>
        </p:nvSpPr>
        <p:spPr>
          <a:xfrm>
            <a:off x="144683" y="1134949"/>
            <a:ext cx="5951317" cy="540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RESET_S: </a:t>
            </a:r>
            <a:r>
              <a:rPr lang="it-IT" sz="2400"/>
              <a:t>STATO INIZIALE DA STARTUP. 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PW_ON: </a:t>
            </a:r>
            <a:r>
              <a:rPr lang="it-IT" sz="2400"/>
              <a:t>STATO DI CALIBRAZIONE AFTER POWER ON (</a:t>
            </a:r>
            <a:r>
              <a:rPr lang="it-IT" sz="2400">
                <a:solidFill>
                  <a:srgbClr val="00B050"/>
                </a:solidFill>
              </a:rPr>
              <a:t>16 colpi di sclk per un dato normale più calibrazione dall’accensione</a:t>
            </a:r>
            <a:r>
              <a:rPr lang="it-IT" sz="2400"/>
              <a:t>).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 DOPO AVER EFFETTUATO LA CALIBRAZIONE INIZIALE.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WAIT DATA: </a:t>
            </a:r>
            <a:r>
              <a:rPr lang="it-IT" sz="2400"/>
              <a:t>RICEZIONE MISURA NORMALE, LA FSM ASPETTA CHE L’SPI NON SIA PIÙ IN BUSY (</a:t>
            </a:r>
            <a:r>
              <a:rPr lang="it-IT" sz="2400">
                <a:solidFill>
                  <a:srgbClr val="00B0F0"/>
                </a:solidFill>
              </a:rPr>
              <a:t>14 colpi di sclk per un dato normale</a:t>
            </a:r>
            <a:r>
              <a:rPr lang="it-IT" sz="2400"/>
              <a:t>).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WAIT CALIB: </a:t>
            </a:r>
            <a:r>
              <a:rPr lang="it-IT" sz="2400"/>
              <a:t>RICEZIONE MISURA E CLIBRAZIONE, LA FSM ASPETTA CHE L’SPI NON SIA PIÙ IN BUSY (</a:t>
            </a:r>
            <a:r>
              <a:rPr lang="it-IT" sz="2400">
                <a:solidFill>
                  <a:srgbClr val="FF0000"/>
                </a:solidFill>
              </a:rPr>
              <a:t>32 colpi di sclk per un dato normale più calibrazione</a:t>
            </a:r>
            <a:r>
              <a:rPr lang="it-IT" sz="24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348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FA13-B673-FD75-BDB3-2A4F8FC6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" y="232964"/>
            <a:ext cx="5305246" cy="896145"/>
          </a:xfrm>
        </p:spPr>
        <p:txBody>
          <a:bodyPr>
            <a:normAutofit fontScale="90000"/>
          </a:bodyPr>
          <a:lstStyle/>
          <a:p>
            <a:r>
              <a:rPr lang="it-IT"/>
              <a:t>Data shifter (FAZIA style)</a:t>
            </a:r>
            <a:endParaRPr lang="en-US"/>
          </a:p>
        </p:txBody>
      </p:sp>
      <p:pic>
        <p:nvPicPr>
          <p:cNvPr id="6" name="Picture 5" descr="A black background with white circles and white text&#10;&#10;Description automatically generated">
            <a:extLst>
              <a:ext uri="{FF2B5EF4-FFF2-40B4-BE49-F238E27FC236}">
                <a16:creationId xmlns:a16="http://schemas.microsoft.com/office/drawing/2014/main" id="{E9E02006-532A-E1F1-8958-10D756F2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57" y="857323"/>
            <a:ext cx="5557421" cy="5557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323FAC-DE60-6C44-4F7B-6DCEE3419A14}"/>
              </a:ext>
            </a:extLst>
          </p:cNvPr>
          <p:cNvSpPr txBox="1"/>
          <p:nvPr/>
        </p:nvSpPr>
        <p:spPr>
          <a:xfrm>
            <a:off x="138022" y="1459826"/>
            <a:ext cx="6297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HEAD: </a:t>
            </a:r>
            <a:r>
              <a:rPr lang="it-IT" sz="2400"/>
              <a:t>SI CERCA UNA PAROLA AVENTE LA TESTA NEI PRIMI DUE BIT «10».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WAIT TAIL: </a:t>
            </a:r>
            <a:r>
              <a:rPr lang="it-IT" sz="2400"/>
              <a:t>SI CERCA UNA PAROLA AVENTE LA CODA NEI PRIMI DUE BIT «11».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TIMEOUT: </a:t>
            </a:r>
            <a:r>
              <a:rPr lang="it-IT" sz="2400"/>
              <a:t>SE LA TESTA O LA CODA NON ARRIVANO PER UN CERTO TEMPO ISTANZIATO DAL RUNCONTROL VIENE SCRITTA UNA CODA DI ERRORE E SI VA IN PASS.</a:t>
            </a:r>
            <a:endParaRPr lang="it-IT" sz="2400" b="1"/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PASS: </a:t>
            </a:r>
            <a:r>
              <a:rPr lang="it-IT" sz="2400"/>
              <a:t>LA FSM DEL CANALE i-ESIMO PASSA L’ENABLE (REN) ALL’i+1-ESIMO E FA PASSARE TUTTI I DATI DEI CANALI SUCCESSIVI.</a:t>
            </a:r>
          </a:p>
        </p:txBody>
      </p:sp>
    </p:spTree>
    <p:extLst>
      <p:ext uri="{BB962C8B-B14F-4D97-AF65-F5344CB8AC3E}">
        <p14:creationId xmlns:p14="http://schemas.microsoft.com/office/powerpoint/2010/main" val="339135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27A40-D5B2-D70C-1AF0-B010B0E6567E}"/>
              </a:ext>
            </a:extLst>
          </p:cNvPr>
          <p:cNvSpPr txBox="1"/>
          <p:nvPr/>
        </p:nvSpPr>
        <p:spPr>
          <a:xfrm>
            <a:off x="146648" y="-22301"/>
            <a:ext cx="10058401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Single channel state machine</a:t>
            </a:r>
          </a:p>
        </p:txBody>
      </p:sp>
      <p:pic>
        <p:nvPicPr>
          <p:cNvPr id="17" name="Picture 16" descr="A picture containing text, diagram, circle, line&#10;&#10;Description automatically generated">
            <a:extLst>
              <a:ext uri="{FF2B5EF4-FFF2-40B4-BE49-F238E27FC236}">
                <a16:creationId xmlns:a16="http://schemas.microsoft.com/office/drawing/2014/main" id="{3D8CE3CF-41A5-EA11-B068-41A53697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52" y="1377775"/>
            <a:ext cx="5894717" cy="491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0EF1C5-CE29-41FB-A722-CA03D66C7BAA}"/>
              </a:ext>
            </a:extLst>
          </p:cNvPr>
          <p:cNvSpPr txBox="1"/>
          <p:nvPr/>
        </p:nvSpPr>
        <p:spPr>
          <a:xfrm>
            <a:off x="1" y="1481165"/>
            <a:ext cx="62282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IDLE: </a:t>
            </a:r>
            <a:r>
              <a:rPr lang="it-IT" sz="20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MEM 1/2: </a:t>
            </a:r>
            <a:r>
              <a:rPr lang="it-IT" sz="2000"/>
              <a:t>IN QUESTI STATI LA FSM MEMORIZZA LA MISURA EFFETTUATA TRAMITE TDC E SCRIVE LE PRIME DUE RIGHE DEL PACCHETTO.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IDLE_NOADC: </a:t>
            </a:r>
            <a:r>
              <a:rPr lang="it-IT" sz="2000"/>
              <a:t>IN QUESTO STATO LA FSM ASPETTA LA MISURA DELL'ADC O UNA NUOVA MISURA DEL TDC PER LA MISURA DEL TOT.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SUBHIT: </a:t>
            </a:r>
            <a:r>
              <a:rPr lang="it-IT" sz="2000"/>
              <a:t>VIENE INVIATA LA MISURA DEL TDC AGGIUNGENDO UNA RIGA AL PACCHETTO.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FIFO_FULL: </a:t>
            </a:r>
            <a:r>
              <a:rPr lang="it-IT" sz="2000"/>
              <a:t>STATO DI IDLE IN CUI SI ASPETTA LO SVUOTAMENTO DELLA FIFO.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CRC: </a:t>
            </a:r>
            <a:r>
              <a:rPr lang="it-IT" sz="2000"/>
              <a:t>STATO CHE DURA 1 COLPO DOI CLOCK DOVE VIENE CALCOLATO IL CRC FINALE DEL PACCHETTO INTERO.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HIT: </a:t>
            </a:r>
            <a:r>
              <a:rPr lang="it-IT" sz="2000"/>
              <a:t>VIENE INVIATA LA MISURA DI ENERGIA DELL'ADC NELLA CODA DEL PACCHETTO.</a:t>
            </a:r>
            <a:endParaRPr lang="it-IT" sz="2000" b="1"/>
          </a:p>
        </p:txBody>
      </p:sp>
    </p:spTree>
    <p:extLst>
      <p:ext uri="{BB962C8B-B14F-4D97-AF65-F5344CB8AC3E}">
        <p14:creationId xmlns:p14="http://schemas.microsoft.com/office/powerpoint/2010/main" val="206508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27A40-D5B2-D70C-1AF0-B010B0E6567E}"/>
              </a:ext>
            </a:extLst>
          </p:cNvPr>
          <p:cNvSpPr txBox="1"/>
          <p:nvPr/>
        </p:nvSpPr>
        <p:spPr>
          <a:xfrm>
            <a:off x="126521" y="247173"/>
            <a:ext cx="45058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TDC state machine</a:t>
            </a:r>
          </a:p>
        </p:txBody>
      </p:sp>
      <p:pic>
        <p:nvPicPr>
          <p:cNvPr id="5" name="Picture 4" descr="A black background with white circles and red text&#10;&#10;Description automatically generated">
            <a:extLst>
              <a:ext uri="{FF2B5EF4-FFF2-40B4-BE49-F238E27FC236}">
                <a16:creationId xmlns:a16="http://schemas.microsoft.com/office/drawing/2014/main" id="{6809D4AE-BBDB-A717-2E7A-061EDC62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72" y="905773"/>
            <a:ext cx="5721051" cy="572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522BA-927F-1685-A4EE-F0F7AAB77DEE}"/>
              </a:ext>
            </a:extLst>
          </p:cNvPr>
          <p:cNvSpPr txBox="1"/>
          <p:nvPr/>
        </p:nvSpPr>
        <p:spPr>
          <a:xfrm>
            <a:off x="126521" y="1308670"/>
            <a:ext cx="6096001" cy="491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RIPOSO. </a:t>
            </a:r>
          </a:p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CONTA: </a:t>
            </a:r>
            <a:r>
              <a:rPr lang="it-IT" sz="2400"/>
              <a:t>LA FSM ASPETTA L’ARRIVO DELLA FINE DEL SEGNALE, NEL FRATTEMPO CONTA LA PARTE COARSE.</a:t>
            </a:r>
          </a:p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VALID MEASURE STATE: </a:t>
            </a:r>
            <a:r>
              <a:rPr lang="it-IT" sz="2400"/>
              <a:t>VIENE COMPOSTA LA MISURA E MESSA IN OUTPUT, VIENE ALZATO IL SEGNALE DI VALID CHE COMUNICA AL CANALE CHE IL TDC HA UNA MISURA, SI PASSA IMMEDIATAMENTE ALLO STATO SUCCESSIVO.</a:t>
            </a:r>
          </a:p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WAIT RESET: </a:t>
            </a:r>
            <a:r>
              <a:rPr lang="it-IT" sz="2400"/>
              <a:t>IL TDC ASPETTA IL SEGNALE DI AVVENUTA LETTURA DELLA MISURA E CONSEGUENTE RESET DAL CANALE. </a:t>
            </a:r>
            <a:endParaRPr lang="it-IT" sz="2400" b="1"/>
          </a:p>
        </p:txBody>
      </p:sp>
    </p:spTree>
    <p:extLst>
      <p:ext uri="{BB962C8B-B14F-4D97-AF65-F5344CB8AC3E}">
        <p14:creationId xmlns:p14="http://schemas.microsoft.com/office/powerpoint/2010/main" val="180815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DBD0B-3304-563C-48F4-BF7C86B96D6C}"/>
              </a:ext>
            </a:extLst>
          </p:cNvPr>
          <p:cNvSpPr txBox="1"/>
          <p:nvPr/>
        </p:nvSpPr>
        <p:spPr>
          <a:xfrm>
            <a:off x="163903" y="286962"/>
            <a:ext cx="7798278" cy="87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PPS channel state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389B1-BD29-5DC7-9AEE-CCB26C76664E}"/>
              </a:ext>
            </a:extLst>
          </p:cNvPr>
          <p:cNvSpPr txBox="1"/>
          <p:nvPr/>
        </p:nvSpPr>
        <p:spPr>
          <a:xfrm>
            <a:off x="163903" y="1533398"/>
            <a:ext cx="6228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WAIT RATEMETER: </a:t>
            </a:r>
            <a:r>
              <a:rPr lang="it-IT" sz="2400"/>
              <a:t>LA FSM ASPETTA LA SOMMA DEI RATEMETER DEI 19 CANALI, 5 COLPI DI CLOCK.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ROW 1/2/3: </a:t>
            </a:r>
            <a:r>
              <a:rPr lang="it-IT" sz="2400"/>
              <a:t>LA FSM SCRIVE LE PRIME 3 RIGHE DEL PACCHETTO PPS.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CRC: </a:t>
            </a:r>
            <a:r>
              <a:rPr lang="it-IT" sz="2400"/>
              <a:t>VIENE CALCOLATO IL CRC DEL PACCHETTO UTILIZZANDO «0000» COME CRC MOMENTANEO NELLA 4 RIGA.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ROW 4: </a:t>
            </a:r>
            <a:r>
              <a:rPr lang="it-IT" sz="2400"/>
              <a:t>VIENE SCRITTA LA 4 E ULTIMA RIGA CON IL VALORE DEL CRC DEL PACCHETO CORRETTO.</a:t>
            </a:r>
            <a:endParaRPr lang="it-IT" sz="2400" b="1"/>
          </a:p>
        </p:txBody>
      </p:sp>
      <p:pic>
        <p:nvPicPr>
          <p:cNvPr id="5" name="Picture 4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C5DEB5CD-D672-5680-9D8B-DAA40A9EA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75" y="1676031"/>
            <a:ext cx="5515253" cy="42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4D529-6627-0CE7-420F-B466E2217C8F}"/>
              </a:ext>
            </a:extLst>
          </p:cNvPr>
          <p:cNvSpPr txBox="1"/>
          <p:nvPr/>
        </p:nvSpPr>
        <p:spPr>
          <a:xfrm>
            <a:off x="1006415" y="133787"/>
            <a:ext cx="10179169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CALCOLO CRC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E6604-BDD5-572B-A578-3C59FC1A4A8D}"/>
              </a:ext>
            </a:extLst>
          </p:cNvPr>
          <p:cNvSpPr/>
          <p:nvPr/>
        </p:nvSpPr>
        <p:spPr>
          <a:xfrm>
            <a:off x="482359" y="2089564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16 bit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07764-5047-FC2B-DB48-F0C8155A85E9}"/>
              </a:ext>
            </a:extLst>
          </p:cNvPr>
          <p:cNvSpPr/>
          <p:nvPr/>
        </p:nvSpPr>
        <p:spPr>
          <a:xfrm>
            <a:off x="2889129" y="2089563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16 bit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D43FD2E-33D8-C44A-AA66-7625281CC715}"/>
              </a:ext>
            </a:extLst>
          </p:cNvPr>
          <p:cNvSpPr/>
          <p:nvPr/>
        </p:nvSpPr>
        <p:spPr>
          <a:xfrm rot="16200000">
            <a:off x="2699347" y="-287767"/>
            <a:ext cx="379562" cy="4262531"/>
          </a:xfrm>
          <a:prstGeom prst="rightBrace">
            <a:avLst>
              <a:gd name="adj1" fmla="val 77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D10F8-5991-DBE1-D1C9-6DF263BC29DE}"/>
              </a:ext>
            </a:extLst>
          </p:cNvPr>
          <p:cNvSpPr txBox="1"/>
          <p:nvPr/>
        </p:nvSpPr>
        <p:spPr>
          <a:xfrm>
            <a:off x="917985" y="1298159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PAROLA DA 32 SCRITTA NELLA FIFO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2BCB8-355C-C1BA-159F-FC17F65DC36F}"/>
              </a:ext>
            </a:extLst>
          </p:cNvPr>
          <p:cNvSpPr/>
          <p:nvPr/>
        </p:nvSpPr>
        <p:spPr>
          <a:xfrm>
            <a:off x="482359" y="3555516"/>
            <a:ext cx="1203381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8 bit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4CF5C-1813-9A1D-EF51-4A0E05CC84B1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1685743" y="2469127"/>
            <a:ext cx="1" cy="380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742F32-4F63-F4D4-2892-5DD6D49968B5}"/>
              </a:ext>
            </a:extLst>
          </p:cNvPr>
          <p:cNvCxnSpPr>
            <a:cxnSpLocks/>
            <a:stCxn id="6" idx="2"/>
            <a:endCxn id="15" idx="6"/>
          </p:cNvCxnSpPr>
          <p:nvPr/>
        </p:nvCxnSpPr>
        <p:spPr>
          <a:xfrm rot="5400000">
            <a:off x="2695443" y="1640579"/>
            <a:ext cx="568524" cy="222561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Or 14">
            <a:extLst>
              <a:ext uri="{FF2B5EF4-FFF2-40B4-BE49-F238E27FC236}">
                <a16:creationId xmlns:a16="http://schemas.microsoft.com/office/drawing/2014/main" id="{1EDDEA64-A822-6546-8580-BA5BE1635259}"/>
              </a:ext>
            </a:extLst>
          </p:cNvPr>
          <p:cNvSpPr/>
          <p:nvPr/>
        </p:nvSpPr>
        <p:spPr>
          <a:xfrm>
            <a:off x="1504589" y="2849924"/>
            <a:ext cx="362307" cy="37545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4127A9-7A98-E6D0-32E2-C656FAB3FD1F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685743" y="3225376"/>
            <a:ext cx="0" cy="318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28F87A3-8850-E96E-5931-6230A8968A8B}"/>
              </a:ext>
            </a:extLst>
          </p:cNvPr>
          <p:cNvSpPr/>
          <p:nvPr/>
        </p:nvSpPr>
        <p:spPr>
          <a:xfrm>
            <a:off x="1685740" y="3555516"/>
            <a:ext cx="1203381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8 bit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0B2DA6-6E93-7952-9AE7-B4169FD2D240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flipH="1">
            <a:off x="1076143" y="3935079"/>
            <a:ext cx="7907" cy="3968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D4F016-01A2-FB1A-E73C-818CDB68B375}"/>
              </a:ext>
            </a:extLst>
          </p:cNvPr>
          <p:cNvCxnSpPr>
            <a:cxnSpLocks/>
            <a:stCxn id="29" idx="2"/>
            <a:endCxn id="32" idx="6"/>
          </p:cNvCxnSpPr>
          <p:nvPr/>
        </p:nvCxnSpPr>
        <p:spPr>
          <a:xfrm rot="5400000">
            <a:off x="1480094" y="3712282"/>
            <a:ext cx="584540" cy="10301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r 31">
            <a:extLst>
              <a:ext uri="{FF2B5EF4-FFF2-40B4-BE49-F238E27FC236}">
                <a16:creationId xmlns:a16="http://schemas.microsoft.com/office/drawing/2014/main" id="{AD321B95-C094-62EE-71CF-5065D44562E2}"/>
              </a:ext>
            </a:extLst>
          </p:cNvPr>
          <p:cNvSpPr/>
          <p:nvPr/>
        </p:nvSpPr>
        <p:spPr>
          <a:xfrm>
            <a:off x="894989" y="4331893"/>
            <a:ext cx="362307" cy="37545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30D752-B250-C0D2-B515-8CFBF6EDB153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1076142" y="4707345"/>
            <a:ext cx="1" cy="341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8AD2822-0363-337B-0FC3-7E48A4B3A82A}"/>
              </a:ext>
            </a:extLst>
          </p:cNvPr>
          <p:cNvSpPr/>
          <p:nvPr/>
        </p:nvSpPr>
        <p:spPr>
          <a:xfrm>
            <a:off x="474451" y="5049129"/>
            <a:ext cx="1203381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4 bit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DEF517-4C37-FE4B-4B03-5686C712DCF8}"/>
              </a:ext>
            </a:extLst>
          </p:cNvPr>
          <p:cNvSpPr/>
          <p:nvPr/>
        </p:nvSpPr>
        <p:spPr>
          <a:xfrm>
            <a:off x="6206288" y="2087540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HEAD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DD5E5B-7521-6D74-4FB2-35CE4E232CB5}"/>
              </a:ext>
            </a:extLst>
          </p:cNvPr>
          <p:cNvSpPr/>
          <p:nvPr/>
        </p:nvSpPr>
        <p:spPr>
          <a:xfrm>
            <a:off x="6206288" y="2467103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62BA65-0DF2-04BD-F521-63DE9A582677}"/>
              </a:ext>
            </a:extLst>
          </p:cNvPr>
          <p:cNvSpPr/>
          <p:nvPr/>
        </p:nvSpPr>
        <p:spPr>
          <a:xfrm>
            <a:off x="6206288" y="4031846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n-SUBHIT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A068DF-5AB4-0983-5AA5-AD7321A8876C}"/>
              </a:ext>
            </a:extLst>
          </p:cNvPr>
          <p:cNvSpPr/>
          <p:nvPr/>
        </p:nvSpPr>
        <p:spPr>
          <a:xfrm>
            <a:off x="6206288" y="5490522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TAIL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F6C0BD-B4B8-4376-97C2-0B76E129427D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8613058" y="2272206"/>
            <a:ext cx="268131" cy="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3AA14E-9B67-71AA-A4AB-43EA9CC09A1E}"/>
              </a:ext>
            </a:extLst>
          </p:cNvPr>
          <p:cNvSpPr txBox="1"/>
          <p:nvPr/>
        </p:nvSpPr>
        <p:spPr>
          <a:xfrm>
            <a:off x="8881189" y="2087540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A40167-46E0-14A5-BEA4-13E06C421881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 flipV="1">
            <a:off x="8613058" y="2652138"/>
            <a:ext cx="268131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8C6509-5789-71C4-E400-317CF6965379}"/>
              </a:ext>
            </a:extLst>
          </p:cNvPr>
          <p:cNvSpPr txBox="1"/>
          <p:nvPr/>
        </p:nvSpPr>
        <p:spPr>
          <a:xfrm>
            <a:off x="8881189" y="2467472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E8D0087-BE07-4146-F9A3-04EB36B2FF18}"/>
              </a:ext>
            </a:extLst>
          </p:cNvPr>
          <p:cNvSpPr/>
          <p:nvPr/>
        </p:nvSpPr>
        <p:spPr>
          <a:xfrm>
            <a:off x="9466040" y="2110062"/>
            <a:ext cx="216806" cy="726742"/>
          </a:xfrm>
          <a:prstGeom prst="rightBrace">
            <a:avLst>
              <a:gd name="adj1" fmla="val 395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lowchart: Or 58">
            <a:extLst>
              <a:ext uri="{FF2B5EF4-FFF2-40B4-BE49-F238E27FC236}">
                <a16:creationId xmlns:a16="http://schemas.microsoft.com/office/drawing/2014/main" id="{384F0CC2-08CF-E213-1568-DD37F6C21E6C}"/>
              </a:ext>
            </a:extLst>
          </p:cNvPr>
          <p:cNvSpPr/>
          <p:nvPr/>
        </p:nvSpPr>
        <p:spPr>
          <a:xfrm>
            <a:off x="9766177" y="2344074"/>
            <a:ext cx="292992" cy="284763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EBA5BE-A779-BB62-876B-614D5FE69490}"/>
              </a:ext>
            </a:extLst>
          </p:cNvPr>
          <p:cNvSpPr txBox="1"/>
          <p:nvPr/>
        </p:nvSpPr>
        <p:spPr>
          <a:xfrm>
            <a:off x="7208542" y="3130775"/>
            <a:ext cx="800219" cy="792968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it-IT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. .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F96B3D-3810-7868-4049-055415186AC2}"/>
              </a:ext>
            </a:extLst>
          </p:cNvPr>
          <p:cNvSpPr txBox="1"/>
          <p:nvPr/>
        </p:nvSpPr>
        <p:spPr>
          <a:xfrm>
            <a:off x="7208542" y="4566228"/>
            <a:ext cx="800219" cy="792968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it-IT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. . 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F03D2A-E33C-C175-E63B-5D025E34BCB3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8613058" y="4221628"/>
            <a:ext cx="961385" cy="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2020D7E-9906-3FF7-E3DA-27E1B4E4CB5A}"/>
              </a:ext>
            </a:extLst>
          </p:cNvPr>
          <p:cNvSpPr txBox="1"/>
          <p:nvPr/>
        </p:nvSpPr>
        <p:spPr>
          <a:xfrm>
            <a:off x="9574443" y="4037182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713C8D59-52C9-BF79-30B5-AE36B8EA9B64}"/>
              </a:ext>
            </a:extLst>
          </p:cNvPr>
          <p:cNvSpPr/>
          <p:nvPr/>
        </p:nvSpPr>
        <p:spPr>
          <a:xfrm>
            <a:off x="10121650" y="2306875"/>
            <a:ext cx="176636" cy="2019616"/>
          </a:xfrm>
          <a:prstGeom prst="rightBrace">
            <a:avLst>
              <a:gd name="adj1" fmla="val 634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Flowchart: Or 68">
            <a:extLst>
              <a:ext uri="{FF2B5EF4-FFF2-40B4-BE49-F238E27FC236}">
                <a16:creationId xmlns:a16="http://schemas.microsoft.com/office/drawing/2014/main" id="{FA1AF236-3271-C186-7FB7-36E5248F6DFC}"/>
              </a:ext>
            </a:extLst>
          </p:cNvPr>
          <p:cNvSpPr/>
          <p:nvPr/>
        </p:nvSpPr>
        <p:spPr>
          <a:xfrm>
            <a:off x="10398252" y="3181379"/>
            <a:ext cx="292992" cy="284763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2F762A-F0D8-FD5E-128B-9FAE55F145B3}"/>
              </a:ext>
            </a:extLst>
          </p:cNvPr>
          <p:cNvSpPr txBox="1"/>
          <p:nvPr/>
        </p:nvSpPr>
        <p:spPr>
          <a:xfrm>
            <a:off x="926046" y="861230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F0000"/>
                </a:solidFill>
              </a:rPr>
              <a:t>CRC DELLA SINGOLA PAROLA DA 32 BIT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DF0E33-75F5-C45B-06F9-DFC8881BDB94}"/>
              </a:ext>
            </a:extLst>
          </p:cNvPr>
          <p:cNvCxnSpPr>
            <a:cxnSpLocks/>
            <a:stCxn id="42" idx="3"/>
            <a:endCxn id="72" idx="1"/>
          </p:cNvCxnSpPr>
          <p:nvPr/>
        </p:nvCxnSpPr>
        <p:spPr>
          <a:xfrm flipV="1">
            <a:off x="8613058" y="5674903"/>
            <a:ext cx="1652045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18501D8-100F-BF56-0F80-F54A37D08253}"/>
              </a:ext>
            </a:extLst>
          </p:cNvPr>
          <p:cNvSpPr txBox="1"/>
          <p:nvPr/>
        </p:nvSpPr>
        <p:spPr>
          <a:xfrm>
            <a:off x="10265103" y="5490237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800237D2-A1B4-4D2B-38F1-97D875EDB885}"/>
              </a:ext>
            </a:extLst>
          </p:cNvPr>
          <p:cNvSpPr/>
          <p:nvPr/>
        </p:nvSpPr>
        <p:spPr>
          <a:xfrm>
            <a:off x="10755865" y="3130775"/>
            <a:ext cx="185584" cy="2728794"/>
          </a:xfrm>
          <a:prstGeom prst="rightBrace">
            <a:avLst>
              <a:gd name="adj1" fmla="val 623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57D3C1-7170-F84C-37E0-B2484B9989FC}"/>
              </a:ext>
            </a:extLst>
          </p:cNvPr>
          <p:cNvSpPr txBox="1"/>
          <p:nvPr/>
        </p:nvSpPr>
        <p:spPr>
          <a:xfrm>
            <a:off x="11270453" y="5049129"/>
            <a:ext cx="85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 </a:t>
            </a:r>
          </a:p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FINALE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468049-F554-127F-2637-A2F19E6B26F4}"/>
              </a:ext>
            </a:extLst>
          </p:cNvPr>
          <p:cNvSpPr txBox="1"/>
          <p:nvPr/>
        </p:nvSpPr>
        <p:spPr>
          <a:xfrm>
            <a:off x="6886946" y="861230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F0000"/>
                </a:solidFill>
              </a:rPr>
              <a:t>CRC DELL'INTERO PACCHETTO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601144-E0E1-BE13-3D53-3C965977F0E0}"/>
              </a:ext>
            </a:extLst>
          </p:cNvPr>
          <p:cNvSpPr txBox="1"/>
          <p:nvPr/>
        </p:nvSpPr>
        <p:spPr>
          <a:xfrm>
            <a:off x="4488064" y="6061277"/>
            <a:ext cx="76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LA TAIL HA IL CRC AL SUO INTERNO QUINDI IL CALCOLO È EFFETTUATO PONENDO INIZIALMENTE A 0 QUEI BIT PER EVITARE RICORSIVITÀ</a:t>
            </a:r>
          </a:p>
        </p:txBody>
      </p:sp>
      <p:sp>
        <p:nvSpPr>
          <p:cNvPr id="3" name="Flowchart: Or 2">
            <a:extLst>
              <a:ext uri="{FF2B5EF4-FFF2-40B4-BE49-F238E27FC236}">
                <a16:creationId xmlns:a16="http://schemas.microsoft.com/office/drawing/2014/main" id="{C7F6450D-27AF-0A79-70C9-D72375ED7233}"/>
              </a:ext>
            </a:extLst>
          </p:cNvPr>
          <p:cNvSpPr/>
          <p:nvPr/>
        </p:nvSpPr>
        <p:spPr>
          <a:xfrm>
            <a:off x="11029352" y="4355971"/>
            <a:ext cx="292992" cy="284763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382451-DE3F-3F74-7947-885541DF1190}"/>
              </a:ext>
            </a:extLst>
          </p:cNvPr>
          <p:cNvCxnSpPr>
            <a:stCxn id="3" idx="6"/>
            <a:endCxn id="77" idx="0"/>
          </p:cNvCxnSpPr>
          <p:nvPr/>
        </p:nvCxnSpPr>
        <p:spPr>
          <a:xfrm>
            <a:off x="11322344" y="4498353"/>
            <a:ext cx="375331" cy="55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0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EA894-BD26-1958-24D7-BC0A57ED5F5A}"/>
              </a:ext>
            </a:extLst>
          </p:cNvPr>
          <p:cNvSpPr txBox="1">
            <a:spLocks/>
          </p:cNvSpPr>
          <p:nvPr/>
        </p:nvSpPr>
        <p:spPr>
          <a:xfrm>
            <a:off x="838199" y="239332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FORMATO DATI mPMT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B220C-3303-2774-6134-A281B1994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" t="7048"/>
          <a:stretch/>
        </p:blipFill>
        <p:spPr>
          <a:xfrm>
            <a:off x="800097" y="1656273"/>
            <a:ext cx="10591801" cy="50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1E92-2308-C64F-BD0B-9443EFE5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Reset safe module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E2E4-D48A-568F-0274-40026F8D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Deve mantenere tutto in reset finchè non lockano i PLL</a:t>
            </a:r>
          </a:p>
          <a:p>
            <a:r>
              <a:rPr lang="it-IT"/>
              <a:t>Usa i segnali di startupe2</a:t>
            </a:r>
          </a:p>
          <a:p>
            <a:r>
              <a:rPr lang="it-IT"/>
              <a:t>Comunica con il clk_safe per capire se ci sono i clock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9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F4DE6AB-1DD3-0ED6-4AB9-7240B0DDEA95}"/>
              </a:ext>
            </a:extLst>
          </p:cNvPr>
          <p:cNvSpPr txBox="1">
            <a:spLocks/>
          </p:cNvSpPr>
          <p:nvPr/>
        </p:nvSpPr>
        <p:spPr>
          <a:xfrm>
            <a:off x="838199" y="153072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Clock generation and distribution scheme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26BCE-78B0-46D1-BEA7-43D1A138060E}"/>
              </a:ext>
            </a:extLst>
          </p:cNvPr>
          <p:cNvSpPr txBox="1"/>
          <p:nvPr/>
        </p:nvSpPr>
        <p:spPr>
          <a:xfrm>
            <a:off x="475487" y="1618411"/>
            <a:ext cx="17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Cavo 1 @25MHz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9F17-4739-482E-A372-3C586DF24812}"/>
              </a:ext>
            </a:extLst>
          </p:cNvPr>
          <p:cNvSpPr txBox="1"/>
          <p:nvPr/>
        </p:nvSpPr>
        <p:spPr>
          <a:xfrm>
            <a:off x="410457" y="2510117"/>
            <a:ext cx="178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Cavo 2 @25MHz</a:t>
            </a:r>
          </a:p>
          <a:p>
            <a:pPr algn="ctr"/>
            <a:r>
              <a:rPr lang="it-IT"/>
              <a:t>(ridondanza)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15E1-670A-135E-D3D5-30755CBBA4CA}"/>
              </a:ext>
            </a:extLst>
          </p:cNvPr>
          <p:cNvSpPr txBox="1"/>
          <p:nvPr/>
        </p:nvSpPr>
        <p:spPr>
          <a:xfrm>
            <a:off x="4804835" y="2123590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REF_CLK @25MHz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07949-1BED-FB79-D4C1-6CEDA451AB4A}"/>
              </a:ext>
            </a:extLst>
          </p:cNvPr>
          <p:cNvSpPr txBox="1"/>
          <p:nvPr/>
        </p:nvSpPr>
        <p:spPr>
          <a:xfrm>
            <a:off x="2880022" y="1985225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Verificato da</a:t>
            </a:r>
          </a:p>
          <a:p>
            <a:pPr algn="ctr"/>
            <a:r>
              <a:rPr lang="it-IT"/>
              <a:t>XCLK @25MHz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2E2DDA-E99E-F73B-B87C-E256744E99F2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4581821" y="2308256"/>
            <a:ext cx="223014" cy="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CACE5A9-5520-B532-932F-861F3E4E2DCB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 flipV="1">
            <a:off x="2196928" y="2631556"/>
            <a:ext cx="1533994" cy="201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BB332BE-D5AC-33D6-D07E-16CF4AA00AA7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>
            <a:off x="2196928" y="1803077"/>
            <a:ext cx="1533994" cy="182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3A4931-D31F-888E-918E-642DD31A6105}"/>
              </a:ext>
            </a:extLst>
          </p:cNvPr>
          <p:cNvSpPr txBox="1"/>
          <p:nvPr/>
        </p:nvSpPr>
        <p:spPr>
          <a:xfrm>
            <a:off x="690878" y="3618810"/>
            <a:ext cx="150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Fabric clock</a:t>
            </a:r>
          </a:p>
          <a:p>
            <a:r>
              <a:rPr lang="it-IT"/>
              <a:t>FCLK@25MHz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3F1CE3-AF7C-CC47-9204-3BCA1806EDC7}"/>
              </a:ext>
            </a:extLst>
          </p:cNvPr>
          <p:cNvSpPr txBox="1"/>
          <p:nvPr/>
        </p:nvSpPr>
        <p:spPr>
          <a:xfrm>
            <a:off x="689855" y="4556682"/>
            <a:ext cx="150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Quarzo</a:t>
            </a:r>
          </a:p>
          <a:p>
            <a:r>
              <a:rPr lang="it-IT"/>
              <a:t>XCLK@25MHz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BF9168-B2E4-5A39-2379-E012BF8E7508}"/>
              </a:ext>
            </a:extLst>
          </p:cNvPr>
          <p:cNvSpPr txBox="1"/>
          <p:nvPr/>
        </p:nvSpPr>
        <p:spPr>
          <a:xfrm>
            <a:off x="4948774" y="4102500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Backup clock @25MHz</a:t>
            </a:r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0C436B3F-4F89-04A8-33DF-13FDA744B148}"/>
              </a:ext>
            </a:extLst>
          </p:cNvPr>
          <p:cNvSpPr/>
          <p:nvPr/>
        </p:nvSpPr>
        <p:spPr>
          <a:xfrm rot="16200000">
            <a:off x="6739465" y="3142795"/>
            <a:ext cx="2065867" cy="5588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BUFGMUX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6844508-D53E-8C40-3ED2-8BBA71AAC747}"/>
              </a:ext>
            </a:extLst>
          </p:cNvPr>
          <p:cNvCxnSpPr>
            <a:cxnSpLocks/>
            <a:stCxn id="44" idx="0"/>
          </p:cNvCxnSpPr>
          <p:nvPr/>
        </p:nvCxnSpPr>
        <p:spPr>
          <a:xfrm rot="5400000" flipH="1" flipV="1">
            <a:off x="6443983" y="3095817"/>
            <a:ext cx="362374" cy="1650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13FAE-B6A7-202C-E899-F94529CEBE50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329408" y="1946249"/>
            <a:ext cx="574586" cy="1667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4FECFD-FF2C-2BAD-8DEC-4EBF590F1851}"/>
              </a:ext>
            </a:extLst>
          </p:cNvPr>
          <p:cNvCxnSpPr>
            <a:cxnSpLocks/>
            <a:stCxn id="60" idx="2"/>
            <a:endCxn id="72" idx="1"/>
          </p:cNvCxnSpPr>
          <p:nvPr/>
        </p:nvCxnSpPr>
        <p:spPr>
          <a:xfrm>
            <a:off x="8051799" y="3422195"/>
            <a:ext cx="1205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F0A294-ABB1-211F-4C0B-2A1A1A9A51A2}"/>
              </a:ext>
            </a:extLst>
          </p:cNvPr>
          <p:cNvSpPr txBox="1"/>
          <p:nvPr/>
        </p:nvSpPr>
        <p:spPr>
          <a:xfrm>
            <a:off x="9257454" y="3237529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MASTER_CLK @25MHz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0B45E7-0970-3D7F-FFDB-8D6B043FC50E}"/>
              </a:ext>
            </a:extLst>
          </p:cNvPr>
          <p:cNvSpPr txBox="1"/>
          <p:nvPr/>
        </p:nvSpPr>
        <p:spPr>
          <a:xfrm>
            <a:off x="2880022" y="4102499"/>
            <a:ext cx="129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Scelto dal</a:t>
            </a:r>
          </a:p>
          <a:p>
            <a:pPr algn="ctr"/>
            <a:r>
              <a:rPr lang="it-IT"/>
              <a:t>RunControl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45DBC8-373B-B7FC-CB33-72A445510D71}"/>
              </a:ext>
            </a:extLst>
          </p:cNvPr>
          <p:cNvCxnSpPr>
            <a:cxnSpLocks/>
            <a:stCxn id="41" idx="3"/>
            <a:endCxn id="88" idx="0"/>
          </p:cNvCxnSpPr>
          <p:nvPr/>
        </p:nvCxnSpPr>
        <p:spPr>
          <a:xfrm>
            <a:off x="2196928" y="3941976"/>
            <a:ext cx="1330790" cy="160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DC10A3F-F391-ADD2-F5B9-C81B004AFED7}"/>
              </a:ext>
            </a:extLst>
          </p:cNvPr>
          <p:cNvCxnSpPr>
            <a:cxnSpLocks/>
            <a:stCxn id="42" idx="3"/>
            <a:endCxn id="88" idx="2"/>
          </p:cNvCxnSpPr>
          <p:nvPr/>
        </p:nvCxnSpPr>
        <p:spPr>
          <a:xfrm flipV="1">
            <a:off x="2196928" y="4748830"/>
            <a:ext cx="1330790" cy="131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81BB745-7B0A-72F8-485E-B05DB37209BA}"/>
              </a:ext>
            </a:extLst>
          </p:cNvPr>
          <p:cNvCxnSpPr>
            <a:cxnSpLocks/>
            <a:stCxn id="88" idx="3"/>
            <a:endCxn id="44" idx="1"/>
          </p:cNvCxnSpPr>
          <p:nvPr/>
        </p:nvCxnSpPr>
        <p:spPr>
          <a:xfrm>
            <a:off x="4175413" y="4425665"/>
            <a:ext cx="773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D3EEBC0-EC9E-76E8-BE6E-798208DA7513}"/>
              </a:ext>
            </a:extLst>
          </p:cNvPr>
          <p:cNvSpPr/>
          <p:nvPr/>
        </p:nvSpPr>
        <p:spPr>
          <a:xfrm>
            <a:off x="724429" y="5634142"/>
            <a:ext cx="3288772" cy="1070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Il </a:t>
            </a:r>
            <a:r>
              <a:rPr lang="it-IT" sz="1200" b="1"/>
              <a:t>quarzo</a:t>
            </a:r>
            <a:r>
              <a:rPr lang="it-IT" sz="1200"/>
              <a:t> è l'ultima risorsa ma è il clock per il generatore di reset dell'FPGA (WIP) che non si può basare sui PLL che deve resettare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1D43FDA-4D1E-5E70-A32C-CF4CDBAB754D}"/>
              </a:ext>
            </a:extLst>
          </p:cNvPr>
          <p:cNvCxnSpPr>
            <a:cxnSpLocks/>
            <a:stCxn id="102" idx="2"/>
            <a:endCxn id="42" idx="1"/>
          </p:cNvCxnSpPr>
          <p:nvPr/>
        </p:nvCxnSpPr>
        <p:spPr>
          <a:xfrm rot="10800000">
            <a:off x="689855" y="4879849"/>
            <a:ext cx="34574" cy="1289687"/>
          </a:xfrm>
          <a:prstGeom prst="curvedConnector3">
            <a:avLst>
              <a:gd name="adj1" fmla="val 76119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17D94F-A491-03DD-9F77-4C921DB9D503}"/>
              </a:ext>
            </a:extLst>
          </p:cNvPr>
          <p:cNvSpPr/>
          <p:nvPr/>
        </p:nvSpPr>
        <p:spPr>
          <a:xfrm>
            <a:off x="10004638" y="4079318"/>
            <a:ext cx="850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PLL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057DF5-C3CA-2851-6914-A699D6DAFAF3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>
            <a:off x="10430088" y="3606861"/>
            <a:ext cx="0" cy="4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204B5CC-AB45-B7CF-7EB4-4D7F0352CB59}"/>
              </a:ext>
            </a:extLst>
          </p:cNvPr>
          <p:cNvCxnSpPr>
            <a:cxnSpLocks/>
            <a:stCxn id="106" idx="2"/>
            <a:endCxn id="119" idx="0"/>
          </p:cNvCxnSpPr>
          <p:nvPr/>
        </p:nvCxnSpPr>
        <p:spPr>
          <a:xfrm flipH="1">
            <a:off x="10430087" y="4448650"/>
            <a:ext cx="1" cy="55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1110199-AD23-25B2-DA04-B9891660645A}"/>
              </a:ext>
            </a:extLst>
          </p:cNvPr>
          <p:cNvSpPr txBox="1"/>
          <p:nvPr/>
        </p:nvSpPr>
        <p:spPr>
          <a:xfrm>
            <a:off x="9583421" y="5002571"/>
            <a:ext cx="169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 Main FPGA clock @25MHz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2D8BDB5-F3F0-62C8-89BB-6D1CE186ABB8}"/>
              </a:ext>
            </a:extLst>
          </p:cNvPr>
          <p:cNvSpPr/>
          <p:nvPr/>
        </p:nvSpPr>
        <p:spPr>
          <a:xfrm>
            <a:off x="8644465" y="6213470"/>
            <a:ext cx="91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MMCM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83EFA80-D2C8-40D4-5DB7-B63B31DD5493}"/>
              </a:ext>
            </a:extLst>
          </p:cNvPr>
          <p:cNvCxnSpPr>
            <a:cxnSpLocks/>
            <a:stCxn id="119" idx="2"/>
            <a:endCxn id="128" idx="3"/>
          </p:cNvCxnSpPr>
          <p:nvPr/>
        </p:nvCxnSpPr>
        <p:spPr>
          <a:xfrm rot="5400000">
            <a:off x="9620652" y="5588701"/>
            <a:ext cx="749234" cy="869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FD30B80-24C0-FADF-95B3-C5DEB4192A93}"/>
              </a:ext>
            </a:extLst>
          </p:cNvPr>
          <p:cNvCxnSpPr>
            <a:cxnSpLocks/>
            <a:stCxn id="128" idx="1"/>
            <a:endCxn id="141" idx="3"/>
          </p:cNvCxnSpPr>
          <p:nvPr/>
        </p:nvCxnSpPr>
        <p:spPr>
          <a:xfrm flipH="1">
            <a:off x="8077198" y="6398136"/>
            <a:ext cx="567267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92544EC-B9A5-2017-183D-B598D38A929B}"/>
              </a:ext>
            </a:extLst>
          </p:cNvPr>
          <p:cNvSpPr txBox="1"/>
          <p:nvPr/>
        </p:nvSpPr>
        <p:spPr>
          <a:xfrm>
            <a:off x="6095999" y="6080286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Multiphase clock @200MHz e 7 fasi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F20D5FD-02EE-1E0D-2E96-0ECF4941C42E}"/>
              </a:ext>
            </a:extLst>
          </p:cNvPr>
          <p:cNvSpPr/>
          <p:nvPr/>
        </p:nvSpPr>
        <p:spPr>
          <a:xfrm>
            <a:off x="2631550" y="1619765"/>
            <a:ext cx="5993868" cy="3436728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17383E5-E254-69C3-6680-1C59B0624540}"/>
              </a:ext>
            </a:extLst>
          </p:cNvPr>
          <p:cNvSpPr txBox="1"/>
          <p:nvPr/>
        </p:nvSpPr>
        <p:spPr>
          <a:xfrm>
            <a:off x="6135624" y="1636260"/>
            <a:ext cx="24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CLK_SAFE_COMPONENT</a:t>
            </a:r>
          </a:p>
        </p:txBody>
      </p:sp>
    </p:spTree>
    <p:extLst>
      <p:ext uri="{BB962C8B-B14F-4D97-AF65-F5344CB8AC3E}">
        <p14:creationId xmlns:p14="http://schemas.microsoft.com/office/powerpoint/2010/main" val="170135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16624E-0555-FF5D-2770-550F1540A38E}"/>
              </a:ext>
            </a:extLst>
          </p:cNvPr>
          <p:cNvSpPr/>
          <p:nvPr/>
        </p:nvSpPr>
        <p:spPr>
          <a:xfrm>
            <a:off x="4651614" y="1200328"/>
            <a:ext cx="7540386" cy="5657672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46F90-C3E4-B429-FD0C-8A52FBF10FEA}"/>
              </a:ext>
            </a:extLst>
          </p:cNvPr>
          <p:cNvSpPr/>
          <p:nvPr/>
        </p:nvSpPr>
        <p:spPr>
          <a:xfrm>
            <a:off x="0" y="4658264"/>
            <a:ext cx="4651614" cy="2199736"/>
          </a:xfrm>
          <a:prstGeom prst="rect">
            <a:avLst/>
          </a:prstGeom>
          <a:solidFill>
            <a:srgbClr val="F7C5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889F1-61B8-9523-8691-3E01E73AD9F8}"/>
              </a:ext>
            </a:extLst>
          </p:cNvPr>
          <p:cNvSpPr/>
          <p:nvPr/>
        </p:nvSpPr>
        <p:spPr>
          <a:xfrm>
            <a:off x="0" y="1200328"/>
            <a:ext cx="4651614" cy="3457936"/>
          </a:xfrm>
          <a:prstGeom prst="rect">
            <a:avLst/>
          </a:prstGeom>
          <a:solidFill>
            <a:srgbClr val="DC6B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39946-9188-89F4-9359-A43A1B05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0328"/>
          </a:xfrm>
          <a:solidFill>
            <a:srgbClr val="6C034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it-IT" sz="5400">
                <a:solidFill>
                  <a:srgbClr val="FFF8DC"/>
                </a:solidFill>
              </a:rPr>
              <a:t>Clk safe component</a:t>
            </a:r>
            <a:endParaRPr lang="en-US" sz="5400">
              <a:solidFill>
                <a:srgbClr val="FFF8D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2DAD4-534F-CB63-D311-24794A9150EA}"/>
              </a:ext>
            </a:extLst>
          </p:cNvPr>
          <p:cNvSpPr txBox="1"/>
          <p:nvPr/>
        </p:nvSpPr>
        <p:spPr>
          <a:xfrm>
            <a:off x="45108" y="1391334"/>
            <a:ext cx="4606506" cy="3139321"/>
          </a:xfrm>
          <a:prstGeom prst="rect">
            <a:avLst/>
          </a:prstGeom>
          <a:solidFill>
            <a:srgbClr val="DC6B19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3824224"/>
                      <a:gd name="connsiteY0" fmla="*/ 0 h 3416320"/>
                      <a:gd name="connsiteX1" fmla="*/ 3824224 w 3824224"/>
                      <a:gd name="connsiteY1" fmla="*/ 0 h 3416320"/>
                      <a:gd name="connsiteX2" fmla="*/ 3824224 w 3824224"/>
                      <a:gd name="connsiteY2" fmla="*/ 3416320 h 3416320"/>
                      <a:gd name="connsiteX3" fmla="*/ 0 w 3824224"/>
                      <a:gd name="connsiteY3" fmla="*/ 3416320 h 3416320"/>
                      <a:gd name="connsiteX4" fmla="*/ 0 w 3824224"/>
                      <a:gd name="connsiteY4" fmla="*/ 0 h 3416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24224" h="3416320" fill="none" extrusionOk="0">
                        <a:moveTo>
                          <a:pt x="0" y="0"/>
                        </a:moveTo>
                        <a:cubicBezTo>
                          <a:pt x="1840571" y="106216"/>
                          <a:pt x="3156055" y="-142119"/>
                          <a:pt x="3824224" y="0"/>
                        </a:cubicBezTo>
                        <a:cubicBezTo>
                          <a:pt x="3823713" y="806241"/>
                          <a:pt x="3823454" y="2685079"/>
                          <a:pt x="3824224" y="3416320"/>
                        </a:cubicBezTo>
                        <a:cubicBezTo>
                          <a:pt x="2146110" y="3387092"/>
                          <a:pt x="729216" y="3400626"/>
                          <a:pt x="0" y="3416320"/>
                        </a:cubicBezTo>
                        <a:cubicBezTo>
                          <a:pt x="-56229" y="2304452"/>
                          <a:pt x="-65128" y="1379666"/>
                          <a:pt x="0" y="0"/>
                        </a:cubicBezTo>
                        <a:close/>
                      </a:path>
                      <a:path w="3824224" h="3416320" stroke="0" extrusionOk="0">
                        <a:moveTo>
                          <a:pt x="0" y="0"/>
                        </a:moveTo>
                        <a:cubicBezTo>
                          <a:pt x="1261681" y="-71603"/>
                          <a:pt x="1953571" y="126493"/>
                          <a:pt x="3824224" y="0"/>
                        </a:cubicBezTo>
                        <a:cubicBezTo>
                          <a:pt x="3735034" y="897511"/>
                          <a:pt x="3980008" y="2588406"/>
                          <a:pt x="3824224" y="3416320"/>
                        </a:cubicBezTo>
                        <a:cubicBezTo>
                          <a:pt x="2735339" y="3461164"/>
                          <a:pt x="683076" y="3259433"/>
                          <a:pt x="0" y="3416320"/>
                        </a:cubicBezTo>
                        <a:cubicBezTo>
                          <a:pt x="-31925" y="2087349"/>
                          <a:pt x="67210" y="8053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 cavo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 cavo 2</a:t>
            </a:r>
            <a:endParaRPr lang="en-US" b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quarzo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fabric       </a:t>
            </a:r>
            <a:r>
              <a:rPr lang="en-US" b="0">
                <a:solidFill>
                  <a:srgbClr val="F7C566"/>
                </a:solidFill>
                <a:sym typeface="Wingdings" panose="05000000000000000000" pitchFamily="2" charset="2"/>
              </a:rPr>
              <a:t> </a:t>
            </a:r>
            <a:r>
              <a:rPr lang="en-US" b="0">
                <a:solidFill>
                  <a:srgbClr val="F7C566"/>
                </a:solidFill>
              </a:rPr>
              <a:t>NON USATO!!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ext/int - da run control </a:t>
            </a:r>
            <a:r>
              <a:rPr lang="en-US" b="0">
                <a:solidFill>
                  <a:srgbClr val="F7C566"/>
                </a:solidFill>
                <a:sym typeface="Wingdings" panose="05000000000000000000" pitchFamily="2" charset="2"/>
              </a:rPr>
              <a:t> </a:t>
            </a:r>
            <a:r>
              <a:rPr lang="en-US" b="0">
                <a:solidFill>
                  <a:srgbClr val="F7C566"/>
                </a:solidFill>
              </a:rPr>
              <a:t>NON USATO!!</a:t>
            </a:r>
            <a:endParaRPr lang="en-US" b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aut/man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aut/man ref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cavo 1/2 -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RC_CLKS_RST - handshaking con run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6B242-2E19-595F-2092-B15B0ACCA8CC}"/>
              </a:ext>
            </a:extLst>
          </p:cNvPr>
          <p:cNvSpPr txBox="1"/>
          <p:nvPr/>
        </p:nvSpPr>
        <p:spPr>
          <a:xfrm>
            <a:off x="45108" y="4912667"/>
            <a:ext cx="3226279" cy="1754326"/>
          </a:xfrm>
          <a:prstGeom prst="rect">
            <a:avLst/>
          </a:prstGeom>
          <a:solidFill>
            <a:srgbClr val="F7C566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3079157"/>
                      <a:gd name="connsiteY0" fmla="*/ 0 h 1200329"/>
                      <a:gd name="connsiteX1" fmla="*/ 3079157 w 3079157"/>
                      <a:gd name="connsiteY1" fmla="*/ 0 h 1200329"/>
                      <a:gd name="connsiteX2" fmla="*/ 3079157 w 3079157"/>
                      <a:gd name="connsiteY2" fmla="*/ 1200329 h 1200329"/>
                      <a:gd name="connsiteX3" fmla="*/ 0 w 3079157"/>
                      <a:gd name="connsiteY3" fmla="*/ 1200329 h 1200329"/>
                      <a:gd name="connsiteX4" fmla="*/ 0 w 3079157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79157" h="1200329" fill="none" extrusionOk="0">
                        <a:moveTo>
                          <a:pt x="0" y="0"/>
                        </a:moveTo>
                        <a:cubicBezTo>
                          <a:pt x="1380637" y="106216"/>
                          <a:pt x="2307150" y="-142119"/>
                          <a:pt x="3079157" y="0"/>
                        </a:cubicBezTo>
                        <a:cubicBezTo>
                          <a:pt x="3166092" y="577692"/>
                          <a:pt x="3095379" y="870760"/>
                          <a:pt x="3079157" y="1200329"/>
                        </a:cubicBezTo>
                        <a:cubicBezTo>
                          <a:pt x="1819729" y="1171101"/>
                          <a:pt x="1036753" y="1184635"/>
                          <a:pt x="0" y="1200329"/>
                        </a:cubicBezTo>
                        <a:cubicBezTo>
                          <a:pt x="-21420" y="608864"/>
                          <a:pt x="-10292" y="351700"/>
                          <a:pt x="0" y="0"/>
                        </a:cubicBezTo>
                        <a:close/>
                      </a:path>
                      <a:path w="3079157" h="1200329" stroke="0" extrusionOk="0">
                        <a:moveTo>
                          <a:pt x="0" y="0"/>
                        </a:moveTo>
                        <a:cubicBezTo>
                          <a:pt x="1385290" y="-71603"/>
                          <a:pt x="1751601" y="126493"/>
                          <a:pt x="3079157" y="0"/>
                        </a:cubicBezTo>
                        <a:cubicBezTo>
                          <a:pt x="3090912" y="451794"/>
                          <a:pt x="3161500" y="703372"/>
                          <a:pt x="3079157" y="1200329"/>
                        </a:cubicBezTo>
                        <a:cubicBezTo>
                          <a:pt x="2476066" y="1245173"/>
                          <a:pt x="699181" y="1043442"/>
                          <a:pt x="0" y="1200329"/>
                        </a:cubicBezTo>
                        <a:cubicBezTo>
                          <a:pt x="18055" y="651280"/>
                          <a:pt x="95608" y="21655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CLK_OK_FLAG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CLK_OK_i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CLK_Perso_i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CLK_ritrov_i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Master_CLK25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FC96F-C776-C648-9F9C-97B049141830}"/>
              </a:ext>
            </a:extLst>
          </p:cNvPr>
          <p:cNvSpPr txBox="1"/>
          <p:nvPr/>
        </p:nvSpPr>
        <p:spPr>
          <a:xfrm>
            <a:off x="4885680" y="1330569"/>
            <a:ext cx="7122290" cy="3693319"/>
          </a:xfrm>
          <a:prstGeom prst="rect">
            <a:avLst/>
          </a:prstGeom>
          <a:solidFill>
            <a:srgbClr val="FFF8D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2229343095">
                  <a:custGeom>
                    <a:avLst/>
                    <a:gdLst>
                      <a:gd name="connsiteX0" fmla="*/ 0 w 6896100"/>
                      <a:gd name="connsiteY0" fmla="*/ 0 h 3693319"/>
                      <a:gd name="connsiteX1" fmla="*/ 6896100 w 6896100"/>
                      <a:gd name="connsiteY1" fmla="*/ 0 h 3693319"/>
                      <a:gd name="connsiteX2" fmla="*/ 6896100 w 6896100"/>
                      <a:gd name="connsiteY2" fmla="*/ 3693319 h 3693319"/>
                      <a:gd name="connsiteX3" fmla="*/ 0 w 6896100"/>
                      <a:gd name="connsiteY3" fmla="*/ 3693319 h 3693319"/>
                      <a:gd name="connsiteX4" fmla="*/ 0 w 6896100"/>
                      <a:gd name="connsiteY4" fmla="*/ 0 h 369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96100" h="3693319" fill="none" extrusionOk="0">
                        <a:moveTo>
                          <a:pt x="0" y="0"/>
                        </a:moveTo>
                        <a:cubicBezTo>
                          <a:pt x="2495676" y="-42639"/>
                          <a:pt x="4527940" y="36390"/>
                          <a:pt x="6896100" y="0"/>
                        </a:cubicBezTo>
                        <a:cubicBezTo>
                          <a:pt x="6893646" y="1420986"/>
                          <a:pt x="7013623" y="1863382"/>
                          <a:pt x="6896100" y="3693319"/>
                        </a:cubicBezTo>
                        <a:cubicBezTo>
                          <a:pt x="5482115" y="3840365"/>
                          <a:pt x="707758" y="3544999"/>
                          <a:pt x="0" y="3693319"/>
                        </a:cubicBezTo>
                        <a:cubicBezTo>
                          <a:pt x="-93958" y="3084738"/>
                          <a:pt x="-60676" y="479426"/>
                          <a:pt x="0" y="0"/>
                        </a:cubicBezTo>
                        <a:close/>
                      </a:path>
                      <a:path w="6896100" h="3693319" stroke="0" extrusionOk="0">
                        <a:moveTo>
                          <a:pt x="0" y="0"/>
                        </a:moveTo>
                        <a:cubicBezTo>
                          <a:pt x="3350523" y="98878"/>
                          <a:pt x="3763395" y="-137931"/>
                          <a:pt x="6896100" y="0"/>
                        </a:cubicBezTo>
                        <a:cubicBezTo>
                          <a:pt x="6802735" y="454330"/>
                          <a:pt x="6881303" y="2229692"/>
                          <a:pt x="6896100" y="3693319"/>
                        </a:cubicBezTo>
                        <a:cubicBezTo>
                          <a:pt x="3478509" y="3858601"/>
                          <a:pt x="1373645" y="3746070"/>
                          <a:pt x="0" y="3693319"/>
                        </a:cubicBezTo>
                        <a:cubicBezTo>
                          <a:pt x="-154281" y="3075873"/>
                          <a:pt x="32878" y="3761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2">
                    <a:lumMod val="10000"/>
                  </a:schemeClr>
                </a:solidFill>
              </a:rPr>
              <a:t>Quartz_count</a:t>
            </a:r>
          </a:p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rising_edge(XCLK):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(Conta25M_PS)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viene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incrementato e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fino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a 32 -&gt; </a:t>
            </a: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NON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viene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resettato: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Contatore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&lt; 25 =&gt;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Abilita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frequenzimetro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23 &lt;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Contatore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 &lt; 30 =&gt; Reset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frequenzimetro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Contatore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= 25 =&gt;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Controllo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frequenzimetri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(ContaRef25M_i)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 verifica per entrambi i clock se ContTimeOK_i &gt;= MaxTime_OK cioè per quanto tempo i clock sono stabili, si generano quindi le flag di CLK_lost e CLK_found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 controlla la flag di handshake dal RC e si resettano i registri di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Se il clock è stabile per un tempo sufficiente si genera il segnale per il controllo del primo BUFGMUX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58AA5-03B2-7FA6-AEC5-4FC41773CB31}"/>
              </a:ext>
            </a:extLst>
          </p:cNvPr>
          <p:cNvSpPr txBox="1"/>
          <p:nvPr/>
        </p:nvSpPr>
        <p:spPr>
          <a:xfrm>
            <a:off x="4885679" y="5289288"/>
            <a:ext cx="7122290" cy="1200329"/>
          </a:xfrm>
          <a:prstGeom prst="rect">
            <a:avLst/>
          </a:prstGeom>
          <a:solidFill>
            <a:srgbClr val="FFF8D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54230610">
                  <a:custGeom>
                    <a:avLst/>
                    <a:gdLst>
                      <a:gd name="connsiteX0" fmla="*/ 0 w 6896100"/>
                      <a:gd name="connsiteY0" fmla="*/ 0 h 1200329"/>
                      <a:gd name="connsiteX1" fmla="*/ 6896100 w 6896100"/>
                      <a:gd name="connsiteY1" fmla="*/ 0 h 1200329"/>
                      <a:gd name="connsiteX2" fmla="*/ 6896100 w 6896100"/>
                      <a:gd name="connsiteY2" fmla="*/ 1200329 h 1200329"/>
                      <a:gd name="connsiteX3" fmla="*/ 0 w 6896100"/>
                      <a:gd name="connsiteY3" fmla="*/ 1200329 h 1200329"/>
                      <a:gd name="connsiteX4" fmla="*/ 0 w 6896100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96100" h="1200329" fill="none" extrusionOk="0">
                        <a:moveTo>
                          <a:pt x="0" y="0"/>
                        </a:moveTo>
                        <a:cubicBezTo>
                          <a:pt x="2036588" y="80323"/>
                          <a:pt x="3486003" y="-7638"/>
                          <a:pt x="6896100" y="0"/>
                        </a:cubicBezTo>
                        <a:cubicBezTo>
                          <a:pt x="6940637" y="572744"/>
                          <a:pt x="6835844" y="734564"/>
                          <a:pt x="6896100" y="1200329"/>
                        </a:cubicBezTo>
                        <a:cubicBezTo>
                          <a:pt x="3950154" y="1284354"/>
                          <a:pt x="2200709" y="1114767"/>
                          <a:pt x="0" y="1200329"/>
                        </a:cubicBezTo>
                        <a:cubicBezTo>
                          <a:pt x="39764" y="963081"/>
                          <a:pt x="97623" y="323797"/>
                          <a:pt x="0" y="0"/>
                        </a:cubicBezTo>
                        <a:close/>
                      </a:path>
                      <a:path w="6896100" h="1200329" stroke="0" extrusionOk="0">
                        <a:moveTo>
                          <a:pt x="0" y="0"/>
                        </a:moveTo>
                        <a:cubicBezTo>
                          <a:pt x="1297559" y="46049"/>
                          <a:pt x="4885114" y="-161684"/>
                          <a:pt x="6896100" y="0"/>
                        </a:cubicBezTo>
                        <a:cubicBezTo>
                          <a:pt x="6862819" y="207169"/>
                          <a:pt x="6887908" y="919278"/>
                          <a:pt x="6896100" y="1200329"/>
                        </a:cubicBezTo>
                        <a:cubicBezTo>
                          <a:pt x="5141789" y="1038915"/>
                          <a:pt x="1400865" y="1304279"/>
                          <a:pt x="0" y="1200329"/>
                        </a:cubicBezTo>
                        <a:cubicBezTo>
                          <a:pt x="12706" y="1001984"/>
                          <a:pt x="34043" y="4630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2">
                    <a:lumMod val="10000"/>
                  </a:schemeClr>
                </a:solidFill>
              </a:rPr>
              <a:t>Frequency_meter_i</a:t>
            </a:r>
            <a:r>
              <a:rPr lang="it-IT">
                <a:solidFill>
                  <a:schemeClr val="bg2">
                    <a:lumMod val="10000"/>
                  </a:schemeClr>
                </a:solidFill>
              </a:rPr>
              <a:t>(frequenzimetri)</a:t>
            </a:r>
          </a:p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rising_edge(Ref_CLKi):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Sincronizzazione enable dal quarzo al cavo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Contatore (ContaRef25M_i) abilitato e &lt; 31 =&gt; incrementa contatore</a:t>
            </a:r>
          </a:p>
        </p:txBody>
      </p:sp>
    </p:spTree>
    <p:extLst>
      <p:ext uri="{BB962C8B-B14F-4D97-AF65-F5344CB8AC3E}">
        <p14:creationId xmlns:p14="http://schemas.microsoft.com/office/powerpoint/2010/main" val="34860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2C0AA1-293D-1CC1-F8AE-383A4C4C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579" y="42919"/>
            <a:ext cx="8439070" cy="1200328"/>
          </a:xfrm>
        </p:spPr>
        <p:txBody>
          <a:bodyPr>
            <a:normAutofit/>
          </a:bodyPr>
          <a:lstStyle/>
          <a:p>
            <a:pPr algn="ctr"/>
            <a:r>
              <a:rPr lang="it-IT" sz="5400"/>
              <a:t>Clk safe multiplexers logic</a:t>
            </a:r>
            <a:endParaRPr lang="en-US" sz="5400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6DB76D1-64BC-E646-DFEF-76434FC5E06F}"/>
              </a:ext>
            </a:extLst>
          </p:cNvPr>
          <p:cNvSpPr/>
          <p:nvPr/>
        </p:nvSpPr>
        <p:spPr>
          <a:xfrm rot="16200000">
            <a:off x="3318497" y="1836007"/>
            <a:ext cx="1342294" cy="579504"/>
          </a:xfrm>
          <a:prstGeom prst="flowChartManualOperation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REF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2690B-BECD-2103-4676-01F3A2078B6D}"/>
              </a:ext>
            </a:extLst>
          </p:cNvPr>
          <p:cNvSpPr txBox="1"/>
          <p:nvPr/>
        </p:nvSpPr>
        <p:spPr>
          <a:xfrm>
            <a:off x="1234439" y="1672249"/>
            <a:ext cx="13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CABLE 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BA6A-ABFB-06A4-A487-097AD4B87730}"/>
              </a:ext>
            </a:extLst>
          </p:cNvPr>
          <p:cNvSpPr txBox="1"/>
          <p:nvPr/>
        </p:nvSpPr>
        <p:spPr>
          <a:xfrm>
            <a:off x="1234439" y="2134926"/>
            <a:ext cx="135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CABLE 2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951A69-08EE-9AC3-3D90-ADCB10CCCAF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85565" y="1856915"/>
            <a:ext cx="1114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CA349-6104-ABAF-87AB-D9505A4E372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5564" y="2319592"/>
            <a:ext cx="1114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92A7B9AD-1931-1EBA-C6F3-88719991EF38}"/>
              </a:ext>
            </a:extLst>
          </p:cNvPr>
          <p:cNvSpPr/>
          <p:nvPr/>
        </p:nvSpPr>
        <p:spPr>
          <a:xfrm rot="16200000">
            <a:off x="6683489" y="1836006"/>
            <a:ext cx="1342294" cy="579504"/>
          </a:xfrm>
          <a:prstGeom prst="flowChartManualOperation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B8701D1-18FA-B23D-29C1-80CE1073F684}"/>
              </a:ext>
            </a:extLst>
          </p:cNvPr>
          <p:cNvCxnSpPr>
            <a:stCxn id="6" idx="2"/>
          </p:cNvCxnSpPr>
          <p:nvPr/>
        </p:nvCxnSpPr>
        <p:spPr>
          <a:xfrm flipV="1">
            <a:off x="4279396" y="1856915"/>
            <a:ext cx="2785488" cy="2688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361C07-B1A7-ADFF-70BA-298D9A554B91}"/>
              </a:ext>
            </a:extLst>
          </p:cNvPr>
          <p:cNvSpPr txBox="1"/>
          <p:nvPr/>
        </p:nvSpPr>
        <p:spPr>
          <a:xfrm>
            <a:off x="5614415" y="2134926"/>
            <a:ext cx="85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Quartz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3B22B-276B-5EE6-9062-671669B7AD7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72714" y="2319592"/>
            <a:ext cx="592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BE38A-EE03-8347-AFC0-0AD77437D3B0}"/>
              </a:ext>
            </a:extLst>
          </p:cNvPr>
          <p:cNvCxnSpPr>
            <a:cxnSpLocks/>
            <a:stCxn id="15" idx="2"/>
            <a:endCxn id="31" idx="1"/>
          </p:cNvCxnSpPr>
          <p:nvPr/>
        </p:nvCxnSpPr>
        <p:spPr>
          <a:xfrm flipV="1">
            <a:off x="7644388" y="2121012"/>
            <a:ext cx="1502513" cy="4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A32936-E3D1-4F93-5BE7-32792D4AF35C}"/>
              </a:ext>
            </a:extLst>
          </p:cNvPr>
          <p:cNvSpPr txBox="1"/>
          <p:nvPr/>
        </p:nvSpPr>
        <p:spPr>
          <a:xfrm>
            <a:off x="9146901" y="1936346"/>
            <a:ext cx="21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Master CLK @25MHz</a:t>
            </a:r>
            <a:endParaRPr lang="en-US"/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BDCCD82D-987B-8C60-AFBC-C4FE0D611D39}"/>
              </a:ext>
            </a:extLst>
          </p:cNvPr>
          <p:cNvSpPr/>
          <p:nvPr/>
        </p:nvSpPr>
        <p:spPr>
          <a:xfrm>
            <a:off x="4071100" y="4166128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E31AC6-FF08-2D45-8F8F-9C6809A7E83E}"/>
              </a:ext>
            </a:extLst>
          </p:cNvPr>
          <p:cNvSpPr txBox="1"/>
          <p:nvPr/>
        </p:nvSpPr>
        <p:spPr>
          <a:xfrm>
            <a:off x="959811" y="4466545"/>
            <a:ext cx="27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Ref CLK automatic/manual</a:t>
            </a:r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3B31E-5C2B-2797-DF2E-8ABCC6EA3EA3}"/>
              </a:ext>
            </a:extLst>
          </p:cNvPr>
          <p:cNvSpPr txBox="1"/>
          <p:nvPr/>
        </p:nvSpPr>
        <p:spPr>
          <a:xfrm>
            <a:off x="347137" y="4166574"/>
            <a:ext cx="32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cable 1 OK or CLK cable 2 OK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B8D579-A1FD-A3AD-C24A-99519E30F8ED}"/>
              </a:ext>
            </a:extLst>
          </p:cNvPr>
          <p:cNvSpPr txBox="1"/>
          <p:nvPr/>
        </p:nvSpPr>
        <p:spPr>
          <a:xfrm>
            <a:off x="930628" y="5549951"/>
            <a:ext cx="266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Ref CLK automatic/manual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503E6B-5326-37A6-3BF1-8150D1C24B4F}"/>
              </a:ext>
            </a:extLst>
          </p:cNvPr>
          <p:cNvSpPr txBox="1"/>
          <p:nvPr/>
        </p:nvSpPr>
        <p:spPr>
          <a:xfrm>
            <a:off x="1216582" y="5192139"/>
            <a:ext cx="19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from cable 1/2</a:t>
            </a: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215979-8DDC-B4A7-F24C-AD2E291EFCD3}"/>
              </a:ext>
            </a:extLst>
          </p:cNvPr>
          <p:cNvSpPr/>
          <p:nvPr/>
        </p:nvSpPr>
        <p:spPr>
          <a:xfrm>
            <a:off x="122023" y="4520463"/>
            <a:ext cx="530669" cy="143404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790ED-6DFE-CBA2-2A71-B8F70A41FC0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52692" y="4651211"/>
            <a:ext cx="307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29C898-96B2-5A4F-A13D-7E49A39B5FD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52692" y="5376805"/>
            <a:ext cx="5638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8233EB-4C2A-7AE2-4DC0-69E91D480CF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52692" y="5734617"/>
            <a:ext cx="277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lay 59">
            <a:extLst>
              <a:ext uri="{FF2B5EF4-FFF2-40B4-BE49-F238E27FC236}">
                <a16:creationId xmlns:a16="http://schemas.microsoft.com/office/drawing/2014/main" id="{A8168837-0930-F048-F846-AD45CBC734E9}"/>
              </a:ext>
            </a:extLst>
          </p:cNvPr>
          <p:cNvSpPr/>
          <p:nvPr/>
        </p:nvSpPr>
        <p:spPr>
          <a:xfrm>
            <a:off x="4071099" y="5230844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B7DAD5-E993-60E3-BE0A-8144911CD58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168655" y="5376805"/>
            <a:ext cx="885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9538A1-D01A-CE5A-F3DD-180090AF6183}"/>
              </a:ext>
            </a:extLst>
          </p:cNvPr>
          <p:cNvCxnSpPr>
            <a:cxnSpLocks/>
            <a:stCxn id="44" idx="3"/>
            <a:endCxn id="131" idx="2"/>
          </p:cNvCxnSpPr>
          <p:nvPr/>
        </p:nvCxnSpPr>
        <p:spPr>
          <a:xfrm>
            <a:off x="3598890" y="5734617"/>
            <a:ext cx="333086" cy="2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378D51-6C31-4E6B-884A-7D509E50A97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680395" y="4646810"/>
            <a:ext cx="390704" cy="4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29FE6E-EA3A-4614-0315-BFEFA88D0DE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602045" y="4351240"/>
            <a:ext cx="4643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Stored Data 79">
            <a:extLst>
              <a:ext uri="{FF2B5EF4-FFF2-40B4-BE49-F238E27FC236}">
                <a16:creationId xmlns:a16="http://schemas.microsoft.com/office/drawing/2014/main" id="{4FAE8CFB-EE37-8605-021B-A0552D8035A4}"/>
              </a:ext>
            </a:extLst>
          </p:cNvPr>
          <p:cNvSpPr/>
          <p:nvPr/>
        </p:nvSpPr>
        <p:spPr>
          <a:xfrm rot="10800000">
            <a:off x="4956789" y="4730273"/>
            <a:ext cx="871904" cy="572769"/>
          </a:xfrm>
          <a:prstGeom prst="flowChartOnlineStorag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1B4B4CB-5B62-B492-89CC-23798FAFF1B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617407" y="4488084"/>
            <a:ext cx="447445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474D5EA-31A5-4436-5519-51CD8984B894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4617406" y="5154725"/>
            <a:ext cx="447446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53A8B1E-4393-D5AE-07EE-C396A3B38E3F}"/>
              </a:ext>
            </a:extLst>
          </p:cNvPr>
          <p:cNvCxnSpPr>
            <a:cxnSpLocks/>
            <a:stCxn id="80" idx="1"/>
            <a:endCxn id="6" idx="1"/>
          </p:cNvCxnSpPr>
          <p:nvPr/>
        </p:nvCxnSpPr>
        <p:spPr>
          <a:xfrm flipH="1" flipV="1">
            <a:off x="3989644" y="2662677"/>
            <a:ext cx="1839049" cy="2353980"/>
          </a:xfrm>
          <a:prstGeom prst="bentConnector4">
            <a:avLst>
              <a:gd name="adj1" fmla="val -12430"/>
              <a:gd name="adj2" fmla="val 61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lay 95">
            <a:extLst>
              <a:ext uri="{FF2B5EF4-FFF2-40B4-BE49-F238E27FC236}">
                <a16:creationId xmlns:a16="http://schemas.microsoft.com/office/drawing/2014/main" id="{1B62F522-63C3-E309-5502-B0CCE90F6BD7}"/>
              </a:ext>
            </a:extLst>
          </p:cNvPr>
          <p:cNvSpPr/>
          <p:nvPr/>
        </p:nvSpPr>
        <p:spPr>
          <a:xfrm>
            <a:off x="10229116" y="4198507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0AF726-B4AD-AEC4-EC78-0BADB2FFB681}"/>
              </a:ext>
            </a:extLst>
          </p:cNvPr>
          <p:cNvSpPr txBox="1"/>
          <p:nvPr/>
        </p:nvSpPr>
        <p:spPr>
          <a:xfrm>
            <a:off x="7464035" y="4494523"/>
            <a:ext cx="23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automatic/manual</a:t>
            </a:r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91DBE1-98E7-8BA0-A3BC-3358AE75A524}"/>
              </a:ext>
            </a:extLst>
          </p:cNvPr>
          <p:cNvSpPr txBox="1"/>
          <p:nvPr/>
        </p:nvSpPr>
        <p:spPr>
          <a:xfrm>
            <a:off x="7495410" y="4216511"/>
            <a:ext cx="228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from any cable OK</a:t>
            </a:r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21723C-FC31-F988-CC85-400FAE9ED1B3}"/>
              </a:ext>
            </a:extLst>
          </p:cNvPr>
          <p:cNvSpPr txBox="1"/>
          <p:nvPr/>
        </p:nvSpPr>
        <p:spPr>
          <a:xfrm>
            <a:off x="7357827" y="5585179"/>
            <a:ext cx="234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automatic/manual</a:t>
            </a:r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F83A406-41DA-938B-E177-8B36E3A3190A}"/>
              </a:ext>
            </a:extLst>
          </p:cNvPr>
          <p:cNvSpPr txBox="1"/>
          <p:nvPr/>
        </p:nvSpPr>
        <p:spPr>
          <a:xfrm>
            <a:off x="7495410" y="5224517"/>
            <a:ext cx="21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internal/external</a:t>
            </a:r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356F3F-FFB7-0334-03A4-E631C921AF4A}"/>
              </a:ext>
            </a:extLst>
          </p:cNvPr>
          <p:cNvSpPr/>
          <p:nvPr/>
        </p:nvSpPr>
        <p:spPr>
          <a:xfrm>
            <a:off x="6593985" y="4520463"/>
            <a:ext cx="530669" cy="143404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F92924-1DA6-2457-2431-CE74278BB05B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124655" y="4679189"/>
            <a:ext cx="3393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2402583-90D3-162D-FC8D-BACEEAC3FA5F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140747" y="5409183"/>
            <a:ext cx="3546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B1887D4-2AD1-7EC9-63AA-E105BEA4BBC5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7124655" y="5769845"/>
            <a:ext cx="2331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lay 104">
            <a:extLst>
              <a:ext uri="{FF2B5EF4-FFF2-40B4-BE49-F238E27FC236}">
                <a16:creationId xmlns:a16="http://schemas.microsoft.com/office/drawing/2014/main" id="{600B3984-DCA0-E59D-B339-9A8C70572CFF}"/>
              </a:ext>
            </a:extLst>
          </p:cNvPr>
          <p:cNvSpPr/>
          <p:nvPr/>
        </p:nvSpPr>
        <p:spPr>
          <a:xfrm>
            <a:off x="10229115" y="5263223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8F6B90-B7B6-F940-7F34-4B9096124D53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9688987" y="5401103"/>
            <a:ext cx="512480" cy="8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AC81AB6-B7BA-47B6-75A5-BD1A7AF74E15}"/>
              </a:ext>
            </a:extLst>
          </p:cNvPr>
          <p:cNvCxnSpPr>
            <a:cxnSpLocks/>
            <a:stCxn id="99" idx="3"/>
            <a:endCxn id="144" idx="2"/>
          </p:cNvCxnSpPr>
          <p:nvPr/>
        </p:nvCxnSpPr>
        <p:spPr>
          <a:xfrm>
            <a:off x="9705647" y="5769845"/>
            <a:ext cx="383586" cy="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89C024-D343-7A63-CFF4-B7722B5AF0B2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9781670" y="4679189"/>
            <a:ext cx="4350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2D00A5-B143-701C-DFF8-8BC09A4B26E5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9781671" y="4401177"/>
            <a:ext cx="4474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Stored Data 109">
            <a:extLst>
              <a:ext uri="{FF2B5EF4-FFF2-40B4-BE49-F238E27FC236}">
                <a16:creationId xmlns:a16="http://schemas.microsoft.com/office/drawing/2014/main" id="{648CBCEB-1B99-085B-EC46-861EE7024AB3}"/>
              </a:ext>
            </a:extLst>
          </p:cNvPr>
          <p:cNvSpPr/>
          <p:nvPr/>
        </p:nvSpPr>
        <p:spPr>
          <a:xfrm rot="10800000">
            <a:off x="11114805" y="4730274"/>
            <a:ext cx="871904" cy="572769"/>
          </a:xfrm>
          <a:prstGeom prst="flowChartOnlineStorag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02809AB-5178-C65D-642F-DF2F87FDE055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10775423" y="4520463"/>
            <a:ext cx="447445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C405040-7131-465D-028F-932687171C86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0775422" y="5187104"/>
            <a:ext cx="447446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00FF91F-0EA4-AF70-3599-506A7048F20A}"/>
              </a:ext>
            </a:extLst>
          </p:cNvPr>
          <p:cNvCxnSpPr>
            <a:cxnSpLocks/>
            <a:stCxn id="110" idx="1"/>
            <a:endCxn id="15" idx="1"/>
          </p:cNvCxnSpPr>
          <p:nvPr/>
        </p:nvCxnSpPr>
        <p:spPr>
          <a:xfrm flipH="1" flipV="1">
            <a:off x="7354636" y="2662676"/>
            <a:ext cx="4632073" cy="2353982"/>
          </a:xfrm>
          <a:prstGeom prst="bentConnector4">
            <a:avLst>
              <a:gd name="adj1" fmla="val -3259"/>
              <a:gd name="adj2" fmla="val 61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57BED239-00B5-D9B7-F5A2-000125B62E8C}"/>
              </a:ext>
            </a:extLst>
          </p:cNvPr>
          <p:cNvSpPr/>
          <p:nvPr/>
        </p:nvSpPr>
        <p:spPr>
          <a:xfrm>
            <a:off x="3931976" y="5683466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DC60966-9D05-231B-E1EF-8C1302C205D7}"/>
              </a:ext>
            </a:extLst>
          </p:cNvPr>
          <p:cNvSpPr/>
          <p:nvPr/>
        </p:nvSpPr>
        <p:spPr>
          <a:xfrm>
            <a:off x="10089233" y="5717188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40ED61D3-28EB-18BF-E9AC-42C95ED136B8}"/>
              </a:ext>
            </a:extLst>
          </p:cNvPr>
          <p:cNvSpPr/>
          <p:nvPr/>
        </p:nvSpPr>
        <p:spPr>
          <a:xfrm rot="16200000">
            <a:off x="6739152" y="3971084"/>
            <a:ext cx="342899" cy="490853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EA79E0D-3679-9866-F71C-883B5A60D3CC}"/>
              </a:ext>
            </a:extLst>
          </p:cNvPr>
          <p:cNvSpPr/>
          <p:nvPr/>
        </p:nvSpPr>
        <p:spPr>
          <a:xfrm>
            <a:off x="6544056" y="4162510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4FF7ED3-ECD1-51DD-7891-868E4EEDDDE6}"/>
              </a:ext>
            </a:extLst>
          </p:cNvPr>
          <p:cNvCxnSpPr>
            <a:cxnSpLocks/>
            <a:stCxn id="98" idx="1"/>
            <a:endCxn id="156" idx="3"/>
          </p:cNvCxnSpPr>
          <p:nvPr/>
        </p:nvCxnSpPr>
        <p:spPr>
          <a:xfrm rot="10800000">
            <a:off x="7156028" y="4216511"/>
            <a:ext cx="339382" cy="1846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A7E65790-46D4-2C1E-1781-3814F17BC748}"/>
              </a:ext>
            </a:extLst>
          </p:cNvPr>
          <p:cNvCxnSpPr>
            <a:cxnSpLocks/>
            <a:stCxn id="157" idx="2"/>
            <a:endCxn id="101" idx="1"/>
          </p:cNvCxnSpPr>
          <p:nvPr/>
        </p:nvCxnSpPr>
        <p:spPr>
          <a:xfrm rot="10800000" flipH="1" flipV="1">
            <a:off x="6544055" y="4216510"/>
            <a:ext cx="49929" cy="1020976"/>
          </a:xfrm>
          <a:prstGeom prst="bentConnector3">
            <a:avLst>
              <a:gd name="adj1" fmla="val -4578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4F9FB12-C92F-5A7B-F9AD-D81800112700}"/>
              </a:ext>
            </a:extLst>
          </p:cNvPr>
          <p:cNvSpPr txBox="1"/>
          <p:nvPr/>
        </p:nvSpPr>
        <p:spPr>
          <a:xfrm>
            <a:off x="6397439" y="3730432"/>
            <a:ext cx="12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OK flag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0B7F1A-A5D4-9EC4-6FDA-0FB8501B5AD9}"/>
              </a:ext>
            </a:extLst>
          </p:cNvPr>
          <p:cNvSpPr/>
          <p:nvPr/>
        </p:nvSpPr>
        <p:spPr>
          <a:xfrm>
            <a:off x="-1" y="3360276"/>
            <a:ext cx="3476444" cy="1832825"/>
          </a:xfrm>
          <a:prstGeom prst="rect">
            <a:avLst/>
          </a:prstGeom>
          <a:solidFill>
            <a:srgbClr val="DD5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23326-9985-A50B-D469-105107195F81}"/>
              </a:ext>
            </a:extLst>
          </p:cNvPr>
          <p:cNvSpPr/>
          <p:nvPr/>
        </p:nvSpPr>
        <p:spPr>
          <a:xfrm>
            <a:off x="0" y="674754"/>
            <a:ext cx="3476444" cy="2685522"/>
          </a:xfrm>
          <a:prstGeom prst="rect">
            <a:avLst/>
          </a:prstGeom>
          <a:solidFill>
            <a:srgbClr val="FFC4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CDF60-7029-568D-E34E-4805943FD3E4}"/>
              </a:ext>
            </a:extLst>
          </p:cNvPr>
          <p:cNvSpPr/>
          <p:nvPr/>
        </p:nvSpPr>
        <p:spPr>
          <a:xfrm>
            <a:off x="1" y="5193101"/>
            <a:ext cx="3476444" cy="1664899"/>
          </a:xfrm>
          <a:prstGeom prst="rect">
            <a:avLst/>
          </a:prstGeom>
          <a:solidFill>
            <a:srgbClr val="8B3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35396F-88B8-4813-5837-7EFEC589C73D}"/>
              </a:ext>
            </a:extLst>
          </p:cNvPr>
          <p:cNvSpPr/>
          <p:nvPr/>
        </p:nvSpPr>
        <p:spPr>
          <a:xfrm>
            <a:off x="3476445" y="674754"/>
            <a:ext cx="8715555" cy="6183246"/>
          </a:xfrm>
          <a:prstGeom prst="rect">
            <a:avLst/>
          </a:prstGeom>
          <a:solidFill>
            <a:srgbClr val="8B3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ABF3-C722-3CB2-682B-E2B33027A687}"/>
              </a:ext>
            </a:extLst>
          </p:cNvPr>
          <p:cNvSpPr txBox="1"/>
          <p:nvPr/>
        </p:nvSpPr>
        <p:spPr>
          <a:xfrm>
            <a:off x="-1526" y="674754"/>
            <a:ext cx="3476444" cy="2585323"/>
          </a:xfrm>
          <a:prstGeom prst="rect">
            <a:avLst/>
          </a:prstGeom>
          <a:solidFill>
            <a:srgbClr val="FFC470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3189224"/>
                      <a:gd name="connsiteY0" fmla="*/ 0 h 2585323"/>
                      <a:gd name="connsiteX1" fmla="*/ 3189224 w 3189224"/>
                      <a:gd name="connsiteY1" fmla="*/ 0 h 2585323"/>
                      <a:gd name="connsiteX2" fmla="*/ 3189224 w 3189224"/>
                      <a:gd name="connsiteY2" fmla="*/ 2585323 h 2585323"/>
                      <a:gd name="connsiteX3" fmla="*/ 0 w 3189224"/>
                      <a:gd name="connsiteY3" fmla="*/ 2585323 h 2585323"/>
                      <a:gd name="connsiteX4" fmla="*/ 0 w 3189224"/>
                      <a:gd name="connsiteY4" fmla="*/ 0 h 2585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9224" h="2585323" fill="none" extrusionOk="0">
                        <a:moveTo>
                          <a:pt x="0" y="0"/>
                        </a:moveTo>
                        <a:cubicBezTo>
                          <a:pt x="414400" y="106216"/>
                          <a:pt x="1791485" y="-142119"/>
                          <a:pt x="3189224" y="0"/>
                        </a:cubicBezTo>
                        <a:cubicBezTo>
                          <a:pt x="3188713" y="1239610"/>
                          <a:pt x="3188454" y="2269186"/>
                          <a:pt x="3189224" y="2585323"/>
                        </a:cubicBezTo>
                        <a:cubicBezTo>
                          <a:pt x="2195426" y="2556095"/>
                          <a:pt x="1064058" y="2569629"/>
                          <a:pt x="0" y="2585323"/>
                        </a:cubicBezTo>
                        <a:cubicBezTo>
                          <a:pt x="-56229" y="1926173"/>
                          <a:pt x="-65128" y="964697"/>
                          <a:pt x="0" y="0"/>
                        </a:cubicBezTo>
                        <a:close/>
                      </a:path>
                      <a:path w="3189224" h="2585323" stroke="0" extrusionOk="0">
                        <a:moveTo>
                          <a:pt x="0" y="0"/>
                        </a:moveTo>
                        <a:cubicBezTo>
                          <a:pt x="653876" y="-71603"/>
                          <a:pt x="1818626" y="126493"/>
                          <a:pt x="3189224" y="0"/>
                        </a:cubicBezTo>
                        <a:cubicBezTo>
                          <a:pt x="3100034" y="1146594"/>
                          <a:pt x="3345008" y="2209717"/>
                          <a:pt x="3189224" y="2585323"/>
                        </a:cubicBezTo>
                        <a:cubicBezTo>
                          <a:pt x="2317485" y="2630167"/>
                          <a:pt x="871043" y="2428436"/>
                          <a:pt x="0" y="2585323"/>
                        </a:cubicBezTo>
                        <a:cubicBezTo>
                          <a:pt x="-31925" y="1598355"/>
                          <a:pt x="67210" y="2792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</a:rPr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tx1">
                    <a:lumMod val="75000"/>
                    <a:lumOff val="25000"/>
                  </a:schemeClr>
                </a:solidFill>
              </a:rPr>
              <a:t>CLK_25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tx1">
                    <a:lumMod val="75000"/>
                    <a:lumOff val="25000"/>
                  </a:schemeClr>
                </a:solidFill>
              </a:rPr>
              <a:t>CLK_200</a:t>
            </a:r>
            <a:endParaRPr lang="en-US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CLK_200_1 - sfasato di 180°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RC_resTag_flag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RC_val_Tag0 - 16 bits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Unixtime_ARM - 32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Rst_Unix_Time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DB24-729F-C5DF-D5F8-63487B4FA2C7}"/>
              </a:ext>
            </a:extLst>
          </p:cNvPr>
          <p:cNvSpPr txBox="1"/>
          <p:nvPr/>
        </p:nvSpPr>
        <p:spPr>
          <a:xfrm>
            <a:off x="-1525" y="3445692"/>
            <a:ext cx="3476444" cy="1661993"/>
          </a:xfrm>
          <a:prstGeom prst="rect">
            <a:avLst/>
          </a:prstGeom>
          <a:solidFill>
            <a:srgbClr val="DD5746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2255351"/>
                      <a:gd name="connsiteY0" fmla="*/ 0 h 1477328"/>
                      <a:gd name="connsiteX1" fmla="*/ 2255351 w 2255351"/>
                      <a:gd name="connsiteY1" fmla="*/ 0 h 1477328"/>
                      <a:gd name="connsiteX2" fmla="*/ 2255351 w 2255351"/>
                      <a:gd name="connsiteY2" fmla="*/ 1477328 h 1477328"/>
                      <a:gd name="connsiteX3" fmla="*/ 0 w 2255351"/>
                      <a:gd name="connsiteY3" fmla="*/ 1477328 h 1477328"/>
                      <a:gd name="connsiteX4" fmla="*/ 0 w 2255351"/>
                      <a:gd name="connsiteY4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5351" h="1477328" fill="none" extrusionOk="0">
                        <a:moveTo>
                          <a:pt x="0" y="0"/>
                        </a:moveTo>
                        <a:cubicBezTo>
                          <a:pt x="449547" y="106216"/>
                          <a:pt x="1444245" y="-142119"/>
                          <a:pt x="2255351" y="0"/>
                        </a:cubicBezTo>
                        <a:cubicBezTo>
                          <a:pt x="2167777" y="533177"/>
                          <a:pt x="2379603" y="973417"/>
                          <a:pt x="2255351" y="1477328"/>
                        </a:cubicBezTo>
                        <a:cubicBezTo>
                          <a:pt x="1395106" y="1448100"/>
                          <a:pt x="1052611" y="1461634"/>
                          <a:pt x="0" y="1477328"/>
                        </a:cubicBezTo>
                        <a:cubicBezTo>
                          <a:pt x="103230" y="931237"/>
                          <a:pt x="-35222" y="710335"/>
                          <a:pt x="0" y="0"/>
                        </a:cubicBezTo>
                        <a:close/>
                      </a:path>
                      <a:path w="2255351" h="1477328" stroke="0" extrusionOk="0">
                        <a:moveTo>
                          <a:pt x="0" y="0"/>
                        </a:moveTo>
                        <a:cubicBezTo>
                          <a:pt x="284948" y="-71603"/>
                          <a:pt x="2026489" y="126493"/>
                          <a:pt x="2255351" y="0"/>
                        </a:cubicBezTo>
                        <a:cubicBezTo>
                          <a:pt x="2142456" y="295426"/>
                          <a:pt x="2346004" y="1211546"/>
                          <a:pt x="2255351" y="1477328"/>
                        </a:cubicBezTo>
                        <a:cubicBezTo>
                          <a:pt x="1405503" y="1522172"/>
                          <a:pt x="1118268" y="1320441"/>
                          <a:pt x="0" y="1477328"/>
                        </a:cubicBezTo>
                        <a:cubicBezTo>
                          <a:pt x="109464" y="1195018"/>
                          <a:pt x="-95521" y="6130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 sz="1700">
                <a:solidFill>
                  <a:srgbClr val="FFF8DC"/>
                </a:solidFill>
              </a:rPr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b="0">
                <a:solidFill>
                  <a:srgbClr val="FFF8DC"/>
                </a:solidFill>
              </a:rPr>
              <a:t>PPS</a:t>
            </a:r>
            <a:endParaRPr lang="en-US" sz="1700" b="0">
              <a:solidFill>
                <a:srgbClr val="FFF8D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RC_TagOK – 3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Conta (counter 200MHz)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Counta_sec (counter PPS)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Unix_time_na (Unix not aligned)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53AD6-CE28-DCE6-2A54-B4478B732E68}"/>
              </a:ext>
            </a:extLst>
          </p:cNvPr>
          <p:cNvSpPr txBox="1"/>
          <p:nvPr/>
        </p:nvSpPr>
        <p:spPr>
          <a:xfrm>
            <a:off x="0" y="5425386"/>
            <a:ext cx="3476444" cy="1200329"/>
          </a:xfrm>
          <a:prstGeom prst="rect">
            <a:avLst/>
          </a:prstGeom>
          <a:solidFill>
            <a:srgbClr val="8B322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54230610">
                  <a:custGeom>
                    <a:avLst/>
                    <a:gdLst>
                      <a:gd name="connsiteX0" fmla="*/ 0 w 3189224"/>
                      <a:gd name="connsiteY0" fmla="*/ 0 h 1477328"/>
                      <a:gd name="connsiteX1" fmla="*/ 3189224 w 3189224"/>
                      <a:gd name="connsiteY1" fmla="*/ 0 h 1477328"/>
                      <a:gd name="connsiteX2" fmla="*/ 3189224 w 3189224"/>
                      <a:gd name="connsiteY2" fmla="*/ 1477328 h 1477328"/>
                      <a:gd name="connsiteX3" fmla="*/ 0 w 3189224"/>
                      <a:gd name="connsiteY3" fmla="*/ 1477328 h 1477328"/>
                      <a:gd name="connsiteX4" fmla="*/ 0 w 3189224"/>
                      <a:gd name="connsiteY4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9224" h="1477328" fill="none" extrusionOk="0">
                        <a:moveTo>
                          <a:pt x="0" y="0"/>
                        </a:moveTo>
                        <a:cubicBezTo>
                          <a:pt x="1325513" y="80323"/>
                          <a:pt x="2242603" y="-7638"/>
                          <a:pt x="3189224" y="0"/>
                        </a:cubicBezTo>
                        <a:cubicBezTo>
                          <a:pt x="3275311" y="452788"/>
                          <a:pt x="3187138" y="1280858"/>
                          <a:pt x="3189224" y="1477328"/>
                        </a:cubicBezTo>
                        <a:cubicBezTo>
                          <a:pt x="2149287" y="1561353"/>
                          <a:pt x="691730" y="1391766"/>
                          <a:pt x="0" y="1477328"/>
                        </a:cubicBezTo>
                        <a:cubicBezTo>
                          <a:pt x="64694" y="805021"/>
                          <a:pt x="56073" y="424855"/>
                          <a:pt x="0" y="0"/>
                        </a:cubicBezTo>
                        <a:close/>
                      </a:path>
                      <a:path w="3189224" h="1477328" stroke="0" extrusionOk="0">
                        <a:moveTo>
                          <a:pt x="0" y="0"/>
                        </a:moveTo>
                        <a:cubicBezTo>
                          <a:pt x="674355" y="46049"/>
                          <a:pt x="2318554" y="-161684"/>
                          <a:pt x="3189224" y="0"/>
                        </a:cubicBezTo>
                        <a:cubicBezTo>
                          <a:pt x="3263973" y="530586"/>
                          <a:pt x="3139483" y="800267"/>
                          <a:pt x="3189224" y="1477328"/>
                        </a:cubicBezTo>
                        <a:cubicBezTo>
                          <a:pt x="1784394" y="1315914"/>
                          <a:pt x="1105969" y="1581278"/>
                          <a:pt x="0" y="1477328"/>
                        </a:cubicBezTo>
                        <a:cubicBezTo>
                          <a:pt x="-111944" y="1176866"/>
                          <a:pt x="9113" y="562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F8DC"/>
                </a:solidFill>
              </a:rPr>
              <a:t>metastability</a:t>
            </a:r>
            <a:endParaRPr lang="it-IT">
              <a:solidFill>
                <a:srgbClr val="FFF8DC"/>
              </a:solidFill>
            </a:endParaRPr>
          </a:p>
          <a:p>
            <a:r>
              <a:rPr lang="it-IT">
                <a:solidFill>
                  <a:srgbClr val="FFF8DC"/>
                </a:solidFill>
              </a:rPr>
              <a:t>rising_edge(CLK_200_1):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FFF8DC"/>
                </a:solidFill>
              </a:rPr>
              <a:t>Genera CLK_25R_0 ritardato rispetto al CLK_25 di 2.5 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8BE3B-1C41-635F-8855-578C83CEC3EA}"/>
              </a:ext>
            </a:extLst>
          </p:cNvPr>
          <p:cNvSpPr txBox="1"/>
          <p:nvPr/>
        </p:nvSpPr>
        <p:spPr>
          <a:xfrm>
            <a:off x="3474919" y="774182"/>
            <a:ext cx="8715554" cy="6001643"/>
          </a:xfrm>
          <a:prstGeom prst="rect">
            <a:avLst/>
          </a:prstGeom>
          <a:solidFill>
            <a:srgbClr val="8B322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2229343095">
                  <a:custGeom>
                    <a:avLst/>
                    <a:gdLst>
                      <a:gd name="connsiteX0" fmla="*/ 0 w 8542867"/>
                      <a:gd name="connsiteY0" fmla="*/ 0 h 5909310"/>
                      <a:gd name="connsiteX1" fmla="*/ 8542867 w 8542867"/>
                      <a:gd name="connsiteY1" fmla="*/ 0 h 5909310"/>
                      <a:gd name="connsiteX2" fmla="*/ 8542867 w 8542867"/>
                      <a:gd name="connsiteY2" fmla="*/ 5909310 h 5909310"/>
                      <a:gd name="connsiteX3" fmla="*/ 0 w 8542867"/>
                      <a:gd name="connsiteY3" fmla="*/ 5909310 h 5909310"/>
                      <a:gd name="connsiteX4" fmla="*/ 0 w 8542867"/>
                      <a:gd name="connsiteY4" fmla="*/ 0 h 590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42867" h="5909310" fill="none" extrusionOk="0">
                        <a:moveTo>
                          <a:pt x="0" y="0"/>
                        </a:moveTo>
                        <a:cubicBezTo>
                          <a:pt x="3336064" y="-42639"/>
                          <a:pt x="5813643" y="36390"/>
                          <a:pt x="8542867" y="0"/>
                        </a:cubicBezTo>
                        <a:cubicBezTo>
                          <a:pt x="8540413" y="2825365"/>
                          <a:pt x="8660390" y="4154591"/>
                          <a:pt x="8542867" y="5909310"/>
                        </a:cubicBezTo>
                        <a:cubicBezTo>
                          <a:pt x="6327432" y="6056356"/>
                          <a:pt x="2303260" y="5760990"/>
                          <a:pt x="0" y="5909310"/>
                        </a:cubicBezTo>
                        <a:cubicBezTo>
                          <a:pt x="-93958" y="4192277"/>
                          <a:pt x="-60676" y="1882160"/>
                          <a:pt x="0" y="0"/>
                        </a:cubicBezTo>
                        <a:close/>
                      </a:path>
                      <a:path w="8542867" h="5909310" stroke="0" extrusionOk="0">
                        <a:moveTo>
                          <a:pt x="0" y="0"/>
                        </a:moveTo>
                        <a:cubicBezTo>
                          <a:pt x="2761786" y="98878"/>
                          <a:pt x="5106740" y="-137931"/>
                          <a:pt x="8542867" y="0"/>
                        </a:cubicBezTo>
                        <a:cubicBezTo>
                          <a:pt x="8449502" y="2744965"/>
                          <a:pt x="8528070" y="3633479"/>
                          <a:pt x="8542867" y="5909310"/>
                        </a:cubicBezTo>
                        <a:cubicBezTo>
                          <a:pt x="6018882" y="6074592"/>
                          <a:pt x="3382326" y="5962061"/>
                          <a:pt x="0" y="5909310"/>
                        </a:cubicBezTo>
                        <a:cubicBezTo>
                          <a:pt x="-154281" y="3887530"/>
                          <a:pt x="32878" y="26650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FFF8DC"/>
                </a:solidFill>
              </a:rPr>
              <a:t>Main_proc</a:t>
            </a:r>
          </a:p>
          <a:p>
            <a:r>
              <a:rPr lang="it-IT" sz="1600">
                <a:solidFill>
                  <a:srgbClr val="FFF8DC"/>
                </a:solidFill>
              </a:rPr>
              <a:t>rising_edge(CLK_200):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FFF8DC"/>
                </a:solidFill>
              </a:rPr>
              <a:t>CLK_25R_0 viene registrato in CLK_25R, ritardandolo di altri 2.5 ns (5 ns in totale rispetto a CLK_25), questo è il segnale da campionare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CLK_25R è alto viene incrementato un contatore (Width_H_R0)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Al rising edge di CLK_25_0 viene resettato Width_H_R0 e registrato in Width_H_R1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Viene diminuito il contatore buio, che conta da Tag0 a TagResT</a:t>
            </a:r>
            <a:r>
              <a:rPr lang="it-IT" sz="1600">
                <a:solidFill>
                  <a:srgbClr val="FFF8DC"/>
                </a:solidFill>
              </a:rPr>
              <a:t> 32 colpi di CLK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FFF8DC"/>
                </a:solidFill>
              </a:rPr>
              <a:t>Se il PPS è arrivato</a:t>
            </a:r>
            <a:r>
              <a:rPr lang="en-US" sz="1600">
                <a:solidFill>
                  <a:srgbClr val="FFF8DC"/>
                </a:solidFill>
              </a:rPr>
              <a:t> inizializziamo il contatore (int_Conta) al valore RC_val_Tag0 (minimo 1)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Il contatore dovrebbe essere stato già resettato a 0 perchè raggiunto C_MAX, se ciò non accade ill PPS non è allineato e lo si comunica al RunControl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Si resetta il contatore di buio a 32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intFLG_TAG0_OK messa a 1, vuol dire che l’ultimo PPS è arrivato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Elsif int_Conta vale C_MAX (1 secondo a 200MHz)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Resettare il contatore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Se intFLG_TAG0_OK è 0 vuol dire che sono mancati 2 PPS, e viene comunicato al RunControl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Settiamo intFLG_TAG0_OK 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Altrimenti incrementiamo il contatore (int_Conta)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il contatore è in overflow (int_Conta ≤ int_Conta_registrato) generiamo il PPS e incrementiamo il contatore di 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arriva il TagRst resettiamo il contatore 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l’Unixtime_ARM è diverso da quello registrato al colpo precedente viene comunicato al RunControl e veiene effettuata la correzione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Viene gestito l’handshaking con il RunControl aspettando un delay di 5 secondi, perchè così gli diamo la possibilità di essere letto -&gt; da cambiare?</a:t>
            </a:r>
            <a:endParaRPr lang="en-US" sz="1600" b="1">
              <a:solidFill>
                <a:srgbClr val="FFF8D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136A7-70A1-586B-798B-840CE14D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1037"/>
          </a:xfrm>
          <a:solidFill>
            <a:srgbClr val="4793AF"/>
          </a:solidFill>
        </p:spPr>
        <p:txBody>
          <a:bodyPr>
            <a:normAutofit fontScale="90000"/>
          </a:bodyPr>
          <a:lstStyle/>
          <a:p>
            <a:pPr algn="ctr"/>
            <a:r>
              <a:rPr lang="it-IT">
                <a:solidFill>
                  <a:srgbClr val="FFF8DC"/>
                </a:solidFill>
              </a:rPr>
              <a:t>PPS recovery module</a:t>
            </a:r>
            <a:endParaRPr lang="en-US">
              <a:solidFill>
                <a:srgbClr val="FFF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9B2140-C3D3-495E-8A1E-BDEA22701FC2}"/>
              </a:ext>
            </a:extLst>
          </p:cNvPr>
          <p:cNvSpPr txBox="1"/>
          <p:nvPr/>
        </p:nvSpPr>
        <p:spPr>
          <a:xfrm>
            <a:off x="1333500" y="238125"/>
            <a:ext cx="8517555" cy="700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Tags generation in the 25MHz clock</a:t>
            </a:r>
            <a:endParaRPr lang="it-IT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C4E4E12-FFA9-46B4-A225-5C9EDD91A367}"/>
              </a:ext>
            </a:extLst>
          </p:cNvPr>
          <p:cNvSpPr txBox="1"/>
          <p:nvPr/>
        </p:nvSpPr>
        <p:spPr>
          <a:xfrm>
            <a:off x="347947" y="1158181"/>
            <a:ext cx="4846601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CLK from cable 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@25MHz </a:t>
            </a:r>
            <a:r>
              <a:rPr lang="de-DE" sz="1633" err="1">
                <a:latin typeface="Arial" pitchFamily="18"/>
                <a:ea typeface="Andale Sans UI" pitchFamily="2"/>
                <a:cs typeface="Tahoma" pitchFamily="2"/>
              </a:rPr>
              <a:t>with</a:t>
            </a:r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 PPS tag embedded</a:t>
            </a:r>
            <a:endParaRPr lang="de-DE" sz="1633" dirty="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8" name="Connettore diritto 47">
            <a:extLst>
              <a:ext uri="{FF2B5EF4-FFF2-40B4-BE49-F238E27FC236}">
                <a16:creationId xmlns:a16="http://schemas.microsoft.com/office/drawing/2014/main" id="{174E4DDA-528A-465A-99F9-05AA036C8C17}"/>
              </a:ext>
            </a:extLst>
          </p:cNvPr>
          <p:cNvSpPr/>
          <p:nvPr/>
        </p:nvSpPr>
        <p:spPr>
          <a:xfrm flipV="1">
            <a:off x="330623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9" name="Connettore diritto 48">
            <a:extLst>
              <a:ext uri="{FF2B5EF4-FFF2-40B4-BE49-F238E27FC236}">
                <a16:creationId xmlns:a16="http://schemas.microsoft.com/office/drawing/2014/main" id="{0608DC54-1628-448C-8C9D-429717D34E39}"/>
              </a:ext>
            </a:extLst>
          </p:cNvPr>
          <p:cNvSpPr/>
          <p:nvPr/>
        </p:nvSpPr>
        <p:spPr>
          <a:xfrm flipH="1">
            <a:off x="330624" y="231893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0" name="Connettore diritto 49">
            <a:extLst>
              <a:ext uri="{FF2B5EF4-FFF2-40B4-BE49-F238E27FC236}">
                <a16:creationId xmlns:a16="http://schemas.microsoft.com/office/drawing/2014/main" id="{8A65C804-4DE4-4AE4-A6F2-C71D4D098F1D}"/>
              </a:ext>
            </a:extLst>
          </p:cNvPr>
          <p:cNvSpPr/>
          <p:nvPr/>
        </p:nvSpPr>
        <p:spPr>
          <a:xfrm>
            <a:off x="820450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1" name="Connettore diritto 50">
            <a:extLst>
              <a:ext uri="{FF2B5EF4-FFF2-40B4-BE49-F238E27FC236}">
                <a16:creationId xmlns:a16="http://schemas.microsoft.com/office/drawing/2014/main" id="{C5BF54A0-1F73-48E7-8869-BF91B665AD0C}"/>
              </a:ext>
            </a:extLst>
          </p:cNvPr>
          <p:cNvSpPr/>
          <p:nvPr/>
        </p:nvSpPr>
        <p:spPr>
          <a:xfrm>
            <a:off x="820450" y="28087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2" name="Connettore diritto 51">
            <a:extLst>
              <a:ext uri="{FF2B5EF4-FFF2-40B4-BE49-F238E27FC236}">
                <a16:creationId xmlns:a16="http://schemas.microsoft.com/office/drawing/2014/main" id="{5F04CCA9-A12F-40EF-B3FB-1C1C9388517E}"/>
              </a:ext>
            </a:extLst>
          </p:cNvPr>
          <p:cNvSpPr/>
          <p:nvPr/>
        </p:nvSpPr>
        <p:spPr>
          <a:xfrm flipV="1">
            <a:off x="1310276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3" name="Connettore diritto 52">
            <a:extLst>
              <a:ext uri="{FF2B5EF4-FFF2-40B4-BE49-F238E27FC236}">
                <a16:creationId xmlns:a16="http://schemas.microsoft.com/office/drawing/2014/main" id="{7B2B8BC8-5337-4976-B241-E6B905025B9D}"/>
              </a:ext>
            </a:extLst>
          </p:cNvPr>
          <p:cNvSpPr/>
          <p:nvPr/>
        </p:nvSpPr>
        <p:spPr>
          <a:xfrm flipH="1">
            <a:off x="1310276" y="2318938"/>
            <a:ext cx="24981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4" name="Connettore diritto 53">
            <a:extLst>
              <a:ext uri="{FF2B5EF4-FFF2-40B4-BE49-F238E27FC236}">
                <a16:creationId xmlns:a16="http://schemas.microsoft.com/office/drawing/2014/main" id="{D5A5875F-B8F6-4911-A614-2BA9305FC579}"/>
              </a:ext>
            </a:extLst>
          </p:cNvPr>
          <p:cNvSpPr/>
          <p:nvPr/>
        </p:nvSpPr>
        <p:spPr>
          <a:xfrm>
            <a:off x="1560088" y="2808765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5" name="Connettore diritto 54">
            <a:extLst>
              <a:ext uri="{FF2B5EF4-FFF2-40B4-BE49-F238E27FC236}">
                <a16:creationId xmlns:a16="http://schemas.microsoft.com/office/drawing/2014/main" id="{93CAD666-50F0-44BD-B43B-99B3E088AC72}"/>
              </a:ext>
            </a:extLst>
          </p:cNvPr>
          <p:cNvSpPr/>
          <p:nvPr/>
        </p:nvSpPr>
        <p:spPr>
          <a:xfrm flipV="1">
            <a:off x="2289930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6" name="Connettore diritto 55">
            <a:extLst>
              <a:ext uri="{FF2B5EF4-FFF2-40B4-BE49-F238E27FC236}">
                <a16:creationId xmlns:a16="http://schemas.microsoft.com/office/drawing/2014/main" id="{64198288-0166-40EA-9DD6-32E68318E1D6}"/>
              </a:ext>
            </a:extLst>
          </p:cNvPr>
          <p:cNvSpPr/>
          <p:nvPr/>
        </p:nvSpPr>
        <p:spPr>
          <a:xfrm flipH="1">
            <a:off x="2289930" y="2318938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7" name="Connettore diritto 56">
            <a:extLst>
              <a:ext uri="{FF2B5EF4-FFF2-40B4-BE49-F238E27FC236}">
                <a16:creationId xmlns:a16="http://schemas.microsoft.com/office/drawing/2014/main" id="{01867976-C37B-4846-91F6-6BED8BDE0CC1}"/>
              </a:ext>
            </a:extLst>
          </p:cNvPr>
          <p:cNvSpPr/>
          <p:nvPr/>
        </p:nvSpPr>
        <p:spPr>
          <a:xfrm>
            <a:off x="2943032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8" name="Connettore diritto 57">
            <a:extLst>
              <a:ext uri="{FF2B5EF4-FFF2-40B4-BE49-F238E27FC236}">
                <a16:creationId xmlns:a16="http://schemas.microsoft.com/office/drawing/2014/main" id="{93E2BFA4-96E2-46DC-B12E-9F4AF6408809}"/>
              </a:ext>
            </a:extLst>
          </p:cNvPr>
          <p:cNvSpPr/>
          <p:nvPr/>
        </p:nvSpPr>
        <p:spPr>
          <a:xfrm>
            <a:off x="2943033" y="2808765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9" name="Connettore diritto 58">
            <a:extLst>
              <a:ext uri="{FF2B5EF4-FFF2-40B4-BE49-F238E27FC236}">
                <a16:creationId xmlns:a16="http://schemas.microsoft.com/office/drawing/2014/main" id="{295BB9F9-8CF2-4997-837F-D07AE3E196AD}"/>
              </a:ext>
            </a:extLst>
          </p:cNvPr>
          <p:cNvSpPr/>
          <p:nvPr/>
        </p:nvSpPr>
        <p:spPr>
          <a:xfrm flipV="1">
            <a:off x="3269583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0" name="Connettore diritto 59">
            <a:extLst>
              <a:ext uri="{FF2B5EF4-FFF2-40B4-BE49-F238E27FC236}">
                <a16:creationId xmlns:a16="http://schemas.microsoft.com/office/drawing/2014/main" id="{AC393B1E-1927-4C92-9FB4-835CDFA2685B}"/>
              </a:ext>
            </a:extLst>
          </p:cNvPr>
          <p:cNvSpPr/>
          <p:nvPr/>
        </p:nvSpPr>
        <p:spPr>
          <a:xfrm flipH="1">
            <a:off x="3269584" y="231893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1" name="Connettore diritto 60">
            <a:extLst>
              <a:ext uri="{FF2B5EF4-FFF2-40B4-BE49-F238E27FC236}">
                <a16:creationId xmlns:a16="http://schemas.microsoft.com/office/drawing/2014/main" id="{280BAEF1-35B9-4ABD-90A7-45FE84AECEC8}"/>
              </a:ext>
            </a:extLst>
          </p:cNvPr>
          <p:cNvSpPr/>
          <p:nvPr/>
        </p:nvSpPr>
        <p:spPr>
          <a:xfrm>
            <a:off x="3759410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2" name="Connettore diritto 61">
            <a:extLst>
              <a:ext uri="{FF2B5EF4-FFF2-40B4-BE49-F238E27FC236}">
                <a16:creationId xmlns:a16="http://schemas.microsoft.com/office/drawing/2014/main" id="{D4A43908-36D2-4618-8550-C61FADE4C718}"/>
              </a:ext>
            </a:extLst>
          </p:cNvPr>
          <p:cNvSpPr/>
          <p:nvPr/>
        </p:nvSpPr>
        <p:spPr>
          <a:xfrm>
            <a:off x="3759411" y="28087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3" name="Connettore diritto 62">
            <a:extLst>
              <a:ext uri="{FF2B5EF4-FFF2-40B4-BE49-F238E27FC236}">
                <a16:creationId xmlns:a16="http://schemas.microsoft.com/office/drawing/2014/main" id="{A572FB22-1FEA-46EF-9C0C-27F50D0D0454}"/>
              </a:ext>
            </a:extLst>
          </p:cNvPr>
          <p:cNvSpPr/>
          <p:nvPr/>
        </p:nvSpPr>
        <p:spPr>
          <a:xfrm flipV="1">
            <a:off x="4249237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4" name="Connettore diritto 63">
            <a:extLst>
              <a:ext uri="{FF2B5EF4-FFF2-40B4-BE49-F238E27FC236}">
                <a16:creationId xmlns:a16="http://schemas.microsoft.com/office/drawing/2014/main" id="{E81B7AE7-ACAD-4DB1-A2D0-833ECEBCF12D}"/>
              </a:ext>
            </a:extLst>
          </p:cNvPr>
          <p:cNvSpPr/>
          <p:nvPr/>
        </p:nvSpPr>
        <p:spPr>
          <a:xfrm flipH="1">
            <a:off x="4249237" y="2318938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5" name="Connettore diritto 64">
            <a:extLst>
              <a:ext uri="{FF2B5EF4-FFF2-40B4-BE49-F238E27FC236}">
                <a16:creationId xmlns:a16="http://schemas.microsoft.com/office/drawing/2014/main" id="{E9E91FD8-0820-47DC-93C5-9F7339E0152F}"/>
              </a:ext>
            </a:extLst>
          </p:cNvPr>
          <p:cNvSpPr/>
          <p:nvPr/>
        </p:nvSpPr>
        <p:spPr>
          <a:xfrm>
            <a:off x="4902339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6" name="Connettore diritto 65">
            <a:extLst>
              <a:ext uri="{FF2B5EF4-FFF2-40B4-BE49-F238E27FC236}">
                <a16:creationId xmlns:a16="http://schemas.microsoft.com/office/drawing/2014/main" id="{0F8C4A61-FEDB-46CD-B41B-90D9F790979C}"/>
              </a:ext>
            </a:extLst>
          </p:cNvPr>
          <p:cNvSpPr/>
          <p:nvPr/>
        </p:nvSpPr>
        <p:spPr>
          <a:xfrm>
            <a:off x="4902340" y="2808765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7" name="Connettore diritto 66">
            <a:extLst>
              <a:ext uri="{FF2B5EF4-FFF2-40B4-BE49-F238E27FC236}">
                <a16:creationId xmlns:a16="http://schemas.microsoft.com/office/drawing/2014/main" id="{1B2F7BA9-EDDA-40F6-B351-99E4AB04563C}"/>
              </a:ext>
            </a:extLst>
          </p:cNvPr>
          <p:cNvSpPr/>
          <p:nvPr/>
        </p:nvSpPr>
        <p:spPr>
          <a:xfrm flipV="1">
            <a:off x="5228891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8" name="Connettore diritto 67">
            <a:extLst>
              <a:ext uri="{FF2B5EF4-FFF2-40B4-BE49-F238E27FC236}">
                <a16:creationId xmlns:a16="http://schemas.microsoft.com/office/drawing/2014/main" id="{6A12B06D-98AB-42EF-99F2-F7DE98058486}"/>
              </a:ext>
            </a:extLst>
          </p:cNvPr>
          <p:cNvSpPr/>
          <p:nvPr/>
        </p:nvSpPr>
        <p:spPr>
          <a:xfrm flipH="1">
            <a:off x="5228892" y="2318938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9" name="Connettore diritto 68">
            <a:extLst>
              <a:ext uri="{FF2B5EF4-FFF2-40B4-BE49-F238E27FC236}">
                <a16:creationId xmlns:a16="http://schemas.microsoft.com/office/drawing/2014/main" id="{263E5761-C5D5-4B65-887E-A9F2A4E9461C}"/>
              </a:ext>
            </a:extLst>
          </p:cNvPr>
          <p:cNvSpPr/>
          <p:nvPr/>
        </p:nvSpPr>
        <p:spPr>
          <a:xfrm>
            <a:off x="5555442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0" name="Connettore diritto 69">
            <a:extLst>
              <a:ext uri="{FF2B5EF4-FFF2-40B4-BE49-F238E27FC236}">
                <a16:creationId xmlns:a16="http://schemas.microsoft.com/office/drawing/2014/main" id="{9E9AADAB-9F02-46D6-91B7-BD5549B9D562}"/>
              </a:ext>
            </a:extLst>
          </p:cNvPr>
          <p:cNvSpPr/>
          <p:nvPr/>
        </p:nvSpPr>
        <p:spPr>
          <a:xfrm>
            <a:off x="5555442" y="2808765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1" name="Connettore diritto 70">
            <a:extLst>
              <a:ext uri="{FF2B5EF4-FFF2-40B4-BE49-F238E27FC236}">
                <a16:creationId xmlns:a16="http://schemas.microsoft.com/office/drawing/2014/main" id="{E7112C62-62D3-4F29-A8A7-A31AB5646D6B}"/>
              </a:ext>
            </a:extLst>
          </p:cNvPr>
          <p:cNvSpPr/>
          <p:nvPr/>
        </p:nvSpPr>
        <p:spPr>
          <a:xfrm flipV="1">
            <a:off x="6208544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2" name="Connettore diritto 71">
            <a:extLst>
              <a:ext uri="{FF2B5EF4-FFF2-40B4-BE49-F238E27FC236}">
                <a16:creationId xmlns:a16="http://schemas.microsoft.com/office/drawing/2014/main" id="{9AA03087-CC66-4E4F-A3AD-8C2DC9B74539}"/>
              </a:ext>
            </a:extLst>
          </p:cNvPr>
          <p:cNvSpPr/>
          <p:nvPr/>
        </p:nvSpPr>
        <p:spPr>
          <a:xfrm flipH="1">
            <a:off x="6208545" y="231893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3" name="Connettore diritto 72">
            <a:extLst>
              <a:ext uri="{FF2B5EF4-FFF2-40B4-BE49-F238E27FC236}">
                <a16:creationId xmlns:a16="http://schemas.microsoft.com/office/drawing/2014/main" id="{1FE423CC-9469-45C6-9B82-372AAE216018}"/>
              </a:ext>
            </a:extLst>
          </p:cNvPr>
          <p:cNvSpPr/>
          <p:nvPr/>
        </p:nvSpPr>
        <p:spPr>
          <a:xfrm>
            <a:off x="6698371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4" name="Connettore diritto 73">
            <a:extLst>
              <a:ext uri="{FF2B5EF4-FFF2-40B4-BE49-F238E27FC236}">
                <a16:creationId xmlns:a16="http://schemas.microsoft.com/office/drawing/2014/main" id="{50DED2BF-4AFF-4EF6-B51D-9902F7E0A5B0}"/>
              </a:ext>
            </a:extLst>
          </p:cNvPr>
          <p:cNvSpPr/>
          <p:nvPr/>
        </p:nvSpPr>
        <p:spPr>
          <a:xfrm>
            <a:off x="330623" y="2155663"/>
            <a:ext cx="979654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0045F9B9-C0C9-42CF-8B99-7491226DA57F}"/>
              </a:ext>
            </a:extLst>
          </p:cNvPr>
          <p:cNvSpPr txBox="1"/>
          <p:nvPr/>
        </p:nvSpPr>
        <p:spPr>
          <a:xfrm>
            <a:off x="511532" y="1829112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40ns</a:t>
            </a:r>
          </a:p>
        </p:txBody>
      </p:sp>
      <p:sp>
        <p:nvSpPr>
          <p:cNvPr id="76" name="Connettore diritto 75">
            <a:extLst>
              <a:ext uri="{FF2B5EF4-FFF2-40B4-BE49-F238E27FC236}">
                <a16:creationId xmlns:a16="http://schemas.microsoft.com/office/drawing/2014/main" id="{1D9D09AC-4A14-4636-B19E-70239EA55CB9}"/>
              </a:ext>
            </a:extLst>
          </p:cNvPr>
          <p:cNvSpPr/>
          <p:nvPr/>
        </p:nvSpPr>
        <p:spPr>
          <a:xfrm>
            <a:off x="1560088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7" name="Connettore diritto 76">
            <a:extLst>
              <a:ext uri="{FF2B5EF4-FFF2-40B4-BE49-F238E27FC236}">
                <a16:creationId xmlns:a16="http://schemas.microsoft.com/office/drawing/2014/main" id="{FFA00DCC-8280-4DE8-A144-D7615FC25945}"/>
              </a:ext>
            </a:extLst>
          </p:cNvPr>
          <p:cNvSpPr/>
          <p:nvPr/>
        </p:nvSpPr>
        <p:spPr>
          <a:xfrm>
            <a:off x="1560088" y="2155663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8" name="Connettore diritto 77">
            <a:extLst>
              <a:ext uri="{FF2B5EF4-FFF2-40B4-BE49-F238E27FC236}">
                <a16:creationId xmlns:a16="http://schemas.microsoft.com/office/drawing/2014/main" id="{089D90B0-8A86-4E06-AE8F-230D7DD52927}"/>
              </a:ext>
            </a:extLst>
          </p:cNvPr>
          <p:cNvSpPr/>
          <p:nvPr/>
        </p:nvSpPr>
        <p:spPr>
          <a:xfrm>
            <a:off x="1560088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9" name="Connettore diritto 78">
            <a:extLst>
              <a:ext uri="{FF2B5EF4-FFF2-40B4-BE49-F238E27FC236}">
                <a16:creationId xmlns:a16="http://schemas.microsoft.com/office/drawing/2014/main" id="{297DEFA7-98F4-4848-8AE7-ECCE0DB07B79}"/>
              </a:ext>
            </a:extLst>
          </p:cNvPr>
          <p:cNvSpPr/>
          <p:nvPr/>
        </p:nvSpPr>
        <p:spPr>
          <a:xfrm>
            <a:off x="1310276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0DB25A08-2B67-4970-B463-056E290F5D09}"/>
              </a:ext>
            </a:extLst>
          </p:cNvPr>
          <p:cNvSpPr txBox="1"/>
          <p:nvPr/>
        </p:nvSpPr>
        <p:spPr>
          <a:xfrm>
            <a:off x="1800104" y="1829112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4DC49EF8-66DA-44F0-A8C1-02C36BA5F8EC}"/>
              </a:ext>
            </a:extLst>
          </p:cNvPr>
          <p:cNvSpPr txBox="1"/>
          <p:nvPr/>
        </p:nvSpPr>
        <p:spPr>
          <a:xfrm>
            <a:off x="1147002" y="1727881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027E4292-B981-4961-9033-A249BBCCDCFF}"/>
              </a:ext>
            </a:extLst>
          </p:cNvPr>
          <p:cNvSpPr txBox="1"/>
          <p:nvPr/>
        </p:nvSpPr>
        <p:spPr>
          <a:xfrm>
            <a:off x="1507546" y="3213921"/>
            <a:ext cx="1541245" cy="32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hangingPunct="0"/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PPS Every 1s</a:t>
            </a:r>
          </a:p>
        </p:txBody>
      </p:sp>
      <p:sp>
        <p:nvSpPr>
          <p:cNvPr id="83" name="Connettore diritto 82">
            <a:extLst>
              <a:ext uri="{FF2B5EF4-FFF2-40B4-BE49-F238E27FC236}">
                <a16:creationId xmlns:a16="http://schemas.microsoft.com/office/drawing/2014/main" id="{8626297B-E186-4964-B732-701F96AA0FEA}"/>
              </a:ext>
            </a:extLst>
          </p:cNvPr>
          <p:cNvSpPr/>
          <p:nvPr/>
        </p:nvSpPr>
        <p:spPr>
          <a:xfrm>
            <a:off x="2289930" y="2155663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A4D417B-9314-44E4-A325-62D237FB04F3}"/>
              </a:ext>
            </a:extLst>
          </p:cNvPr>
          <p:cNvSpPr txBox="1"/>
          <p:nvPr/>
        </p:nvSpPr>
        <p:spPr>
          <a:xfrm>
            <a:off x="2307564" y="1829112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85" name="Connettore diritto 84">
            <a:extLst>
              <a:ext uri="{FF2B5EF4-FFF2-40B4-BE49-F238E27FC236}">
                <a16:creationId xmlns:a16="http://schemas.microsoft.com/office/drawing/2014/main" id="{A390520C-2253-4A96-A04D-B5B2B3FEECCB}"/>
              </a:ext>
            </a:extLst>
          </p:cNvPr>
          <p:cNvSpPr/>
          <p:nvPr/>
        </p:nvSpPr>
        <p:spPr>
          <a:xfrm>
            <a:off x="2289930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6" name="Connettore diritto 85">
            <a:extLst>
              <a:ext uri="{FF2B5EF4-FFF2-40B4-BE49-F238E27FC236}">
                <a16:creationId xmlns:a16="http://schemas.microsoft.com/office/drawing/2014/main" id="{5B5D9717-1E2A-4F0C-8C5B-A8A879F8B887}"/>
              </a:ext>
            </a:extLst>
          </p:cNvPr>
          <p:cNvSpPr/>
          <p:nvPr/>
        </p:nvSpPr>
        <p:spPr>
          <a:xfrm>
            <a:off x="2943032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7" name="Connettore diritto 86">
            <a:extLst>
              <a:ext uri="{FF2B5EF4-FFF2-40B4-BE49-F238E27FC236}">
                <a16:creationId xmlns:a16="http://schemas.microsoft.com/office/drawing/2014/main" id="{C19C6F12-A820-4A4F-871D-0FA411064770}"/>
              </a:ext>
            </a:extLst>
          </p:cNvPr>
          <p:cNvSpPr/>
          <p:nvPr/>
        </p:nvSpPr>
        <p:spPr>
          <a:xfrm>
            <a:off x="3269583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184F5467-AB98-4BB5-8801-BDE2DB79046E}"/>
              </a:ext>
            </a:extLst>
          </p:cNvPr>
          <p:cNvSpPr txBox="1"/>
          <p:nvPr/>
        </p:nvSpPr>
        <p:spPr>
          <a:xfrm>
            <a:off x="2797391" y="1665836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D7E657D5-1188-410C-9581-9794614BE560}"/>
              </a:ext>
            </a:extLst>
          </p:cNvPr>
          <p:cNvSpPr txBox="1"/>
          <p:nvPr/>
        </p:nvSpPr>
        <p:spPr>
          <a:xfrm>
            <a:off x="3432860" y="1502561"/>
            <a:ext cx="583831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PPS</a:t>
            </a:r>
          </a:p>
        </p:txBody>
      </p:sp>
      <p:sp>
        <p:nvSpPr>
          <p:cNvPr id="90" name="Connettore diritto 89">
            <a:extLst>
              <a:ext uri="{FF2B5EF4-FFF2-40B4-BE49-F238E27FC236}">
                <a16:creationId xmlns:a16="http://schemas.microsoft.com/office/drawing/2014/main" id="{0F96F09C-15F5-4670-992C-B609AD7D3CF9}"/>
              </a:ext>
            </a:extLst>
          </p:cNvPr>
          <p:cNvSpPr/>
          <p:nvPr/>
        </p:nvSpPr>
        <p:spPr>
          <a:xfrm flipH="1">
            <a:off x="3269585" y="1829113"/>
            <a:ext cx="326551" cy="489827"/>
          </a:xfrm>
          <a:prstGeom prst="line">
            <a:avLst/>
          </a:prstGeom>
          <a:noFill/>
          <a:ln w="0">
            <a:solidFill>
              <a:srgbClr val="9900FF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E45F0C37-3EA2-4894-A865-D3E2809ABA91}"/>
              </a:ext>
            </a:extLst>
          </p:cNvPr>
          <p:cNvSpPr txBox="1"/>
          <p:nvPr/>
        </p:nvSpPr>
        <p:spPr>
          <a:xfrm>
            <a:off x="424017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FDF4BC50-719E-469E-98B4-EBA6FBF629BF}"/>
              </a:ext>
            </a:extLst>
          </p:cNvPr>
          <p:cNvSpPr txBox="1"/>
          <p:nvPr/>
        </p:nvSpPr>
        <p:spPr>
          <a:xfrm>
            <a:off x="913844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521AA0ED-324D-4F81-A6A0-3E5CAD96CFB7}"/>
              </a:ext>
            </a:extLst>
          </p:cNvPr>
          <p:cNvSpPr txBox="1"/>
          <p:nvPr/>
        </p:nvSpPr>
        <p:spPr>
          <a:xfrm>
            <a:off x="1310277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E152BEBA-0563-4AD9-89ED-060AF5E667A2}"/>
              </a:ext>
            </a:extLst>
          </p:cNvPr>
          <p:cNvSpPr txBox="1"/>
          <p:nvPr/>
        </p:nvSpPr>
        <p:spPr>
          <a:xfrm>
            <a:off x="1798564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5D3F9D5-D0F6-40F9-8922-F84C832017DE}"/>
              </a:ext>
            </a:extLst>
          </p:cNvPr>
          <p:cNvSpPr txBox="1"/>
          <p:nvPr/>
        </p:nvSpPr>
        <p:spPr>
          <a:xfrm>
            <a:off x="2453206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67D6C4E1-C1E3-43FC-9B29-3E9D7E66720B}"/>
              </a:ext>
            </a:extLst>
          </p:cNvPr>
          <p:cNvSpPr txBox="1"/>
          <p:nvPr/>
        </p:nvSpPr>
        <p:spPr>
          <a:xfrm>
            <a:off x="2943033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2F2B37CE-99F4-4895-9CBE-D73EC8851FD8}"/>
              </a:ext>
            </a:extLst>
          </p:cNvPr>
          <p:cNvSpPr txBox="1"/>
          <p:nvPr/>
        </p:nvSpPr>
        <p:spPr>
          <a:xfrm>
            <a:off x="3362978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AE3D5475-F06C-475D-9FA5-A298E54E5E90}"/>
              </a:ext>
            </a:extLst>
          </p:cNvPr>
          <p:cNvSpPr txBox="1"/>
          <p:nvPr/>
        </p:nvSpPr>
        <p:spPr>
          <a:xfrm>
            <a:off x="3852805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509CA024-2FD4-4AAC-8367-B64EFDBBCD85}"/>
              </a:ext>
            </a:extLst>
          </p:cNvPr>
          <p:cNvSpPr txBox="1"/>
          <p:nvPr/>
        </p:nvSpPr>
        <p:spPr>
          <a:xfrm>
            <a:off x="4412513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A4C91C9-7EE1-41EC-B840-3115B25AD5DF}"/>
              </a:ext>
            </a:extLst>
          </p:cNvPr>
          <p:cNvSpPr txBox="1"/>
          <p:nvPr/>
        </p:nvSpPr>
        <p:spPr>
          <a:xfrm>
            <a:off x="5812111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4A85D46-803E-4A9C-8800-C816084444A5}"/>
              </a:ext>
            </a:extLst>
          </p:cNvPr>
          <p:cNvSpPr txBox="1"/>
          <p:nvPr/>
        </p:nvSpPr>
        <p:spPr>
          <a:xfrm>
            <a:off x="6301937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103" name="Figura a mano libera 59">
            <a:extLst>
              <a:ext uri="{FF2B5EF4-FFF2-40B4-BE49-F238E27FC236}">
                <a16:creationId xmlns:a16="http://schemas.microsoft.com/office/drawing/2014/main" id="{1C458501-0772-4469-8340-022DC314868D}"/>
              </a:ext>
            </a:extLst>
          </p:cNvPr>
          <p:cNvSpPr/>
          <p:nvPr/>
        </p:nvSpPr>
        <p:spPr>
          <a:xfrm rot="5400000">
            <a:off x="2114616" y="2046500"/>
            <a:ext cx="326551" cy="2122583"/>
          </a:xfrm>
          <a:custGeom>
            <a:avLst>
              <a:gd name="f0" fmla="val 2863"/>
              <a:gd name="f1" fmla="val 10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compatLnSpc="0">
            <a:noAutofit/>
          </a:bodyPr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51F603B-B8E0-412E-BED8-C0FEB06D0D0F}"/>
              </a:ext>
            </a:extLst>
          </p:cNvPr>
          <p:cNvSpPr txBox="1"/>
          <p:nvPr/>
        </p:nvSpPr>
        <p:spPr>
          <a:xfrm>
            <a:off x="6115286" y="1499568"/>
            <a:ext cx="2201647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Second tag (interlock)</a:t>
            </a:r>
            <a:endParaRPr lang="de-DE" sz="1633" dirty="0">
              <a:solidFill>
                <a:srgbClr val="FF3333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6" name="Connettore diritto 105">
            <a:extLst>
              <a:ext uri="{FF2B5EF4-FFF2-40B4-BE49-F238E27FC236}">
                <a16:creationId xmlns:a16="http://schemas.microsoft.com/office/drawing/2014/main" id="{86FAD024-6CB1-49BD-9647-B07935190347}"/>
              </a:ext>
            </a:extLst>
          </p:cNvPr>
          <p:cNvSpPr/>
          <p:nvPr/>
        </p:nvSpPr>
        <p:spPr>
          <a:xfrm flipH="1">
            <a:off x="6208545" y="1829113"/>
            <a:ext cx="326551" cy="489827"/>
          </a:xfrm>
          <a:prstGeom prst="line">
            <a:avLst/>
          </a:prstGeom>
          <a:noFill/>
          <a:ln w="0">
            <a:solidFill>
              <a:srgbClr val="9900FF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BFEF58AB-6319-43B0-9FB7-A87294A86E78}"/>
              </a:ext>
            </a:extLst>
          </p:cNvPr>
          <p:cNvSpPr txBox="1"/>
          <p:nvPr/>
        </p:nvSpPr>
        <p:spPr>
          <a:xfrm>
            <a:off x="245650" y="3536490"/>
            <a:ext cx="646935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Note</a:t>
            </a:r>
            <a:r>
              <a:rPr lang="de-DE" sz="1633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: Second Tag at least 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32 CLK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cycle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 after PPS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to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be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recognized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.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214E772-28A8-493D-B07D-1F21436E30A4}"/>
              </a:ext>
            </a:extLst>
          </p:cNvPr>
          <p:cNvSpPr txBox="1"/>
          <p:nvPr/>
        </p:nvSpPr>
        <p:spPr>
          <a:xfrm>
            <a:off x="4957713" y="2496502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0CAE8F9B-D8C0-4CDA-9E9E-5556B1B4D1B7}"/>
              </a:ext>
            </a:extLst>
          </p:cNvPr>
          <p:cNvSpPr txBox="1"/>
          <p:nvPr/>
        </p:nvSpPr>
        <p:spPr>
          <a:xfrm>
            <a:off x="5298774" y="2495070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110" name="Connettore diritto 109">
            <a:extLst>
              <a:ext uri="{FF2B5EF4-FFF2-40B4-BE49-F238E27FC236}">
                <a16:creationId xmlns:a16="http://schemas.microsoft.com/office/drawing/2014/main" id="{AA3F541D-4829-43C6-8506-EA3D33D07928}"/>
              </a:ext>
            </a:extLst>
          </p:cNvPr>
          <p:cNvSpPr/>
          <p:nvPr/>
        </p:nvSpPr>
        <p:spPr>
          <a:xfrm flipV="1">
            <a:off x="1310276" y="2155402"/>
            <a:ext cx="249484" cy="29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1" name="Connettore diritto 110">
            <a:extLst>
              <a:ext uri="{FF2B5EF4-FFF2-40B4-BE49-F238E27FC236}">
                <a16:creationId xmlns:a16="http://schemas.microsoft.com/office/drawing/2014/main" id="{053803BE-4850-4A5E-A51B-B92BE3CC835D}"/>
              </a:ext>
            </a:extLst>
          </p:cNvPr>
          <p:cNvSpPr/>
          <p:nvPr/>
        </p:nvSpPr>
        <p:spPr>
          <a:xfrm flipV="1">
            <a:off x="2955171" y="2155402"/>
            <a:ext cx="314410" cy="238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2" name="Connettore diritto 111">
            <a:extLst>
              <a:ext uri="{FF2B5EF4-FFF2-40B4-BE49-F238E27FC236}">
                <a16:creationId xmlns:a16="http://schemas.microsoft.com/office/drawing/2014/main" id="{AFAF0B86-9EEB-4838-A25D-C31438BB179A}"/>
              </a:ext>
            </a:extLst>
          </p:cNvPr>
          <p:cNvSpPr/>
          <p:nvPr/>
        </p:nvSpPr>
        <p:spPr>
          <a:xfrm>
            <a:off x="4210867" y="2155402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3" name="Connettore diritto 112">
            <a:extLst>
              <a:ext uri="{FF2B5EF4-FFF2-40B4-BE49-F238E27FC236}">
                <a16:creationId xmlns:a16="http://schemas.microsoft.com/office/drawing/2014/main" id="{B857F0C5-6194-4DA2-8690-AA523586987B}"/>
              </a:ext>
            </a:extLst>
          </p:cNvPr>
          <p:cNvSpPr/>
          <p:nvPr/>
        </p:nvSpPr>
        <p:spPr>
          <a:xfrm>
            <a:off x="5517072" y="2155402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4" name="Connettore diritto 113">
            <a:extLst>
              <a:ext uri="{FF2B5EF4-FFF2-40B4-BE49-F238E27FC236}">
                <a16:creationId xmlns:a16="http://schemas.microsoft.com/office/drawing/2014/main" id="{5FE6EAB8-B96E-4DAC-BB15-DF4EE273D878}"/>
              </a:ext>
            </a:extLst>
          </p:cNvPr>
          <p:cNvSpPr/>
          <p:nvPr/>
        </p:nvSpPr>
        <p:spPr>
          <a:xfrm flipV="1">
            <a:off x="4921852" y="2155291"/>
            <a:ext cx="249484" cy="29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5" name="Connettore diritto 114">
            <a:extLst>
              <a:ext uri="{FF2B5EF4-FFF2-40B4-BE49-F238E27FC236}">
                <a16:creationId xmlns:a16="http://schemas.microsoft.com/office/drawing/2014/main" id="{3F4A841A-2F71-4A6D-A8BA-86C82412DA50}"/>
              </a:ext>
            </a:extLst>
          </p:cNvPr>
          <p:cNvSpPr/>
          <p:nvPr/>
        </p:nvSpPr>
        <p:spPr>
          <a:xfrm flipV="1">
            <a:off x="5181216" y="2153021"/>
            <a:ext cx="335704" cy="380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C491CCE3-453D-417C-BC46-766C5CCED363}"/>
              </a:ext>
            </a:extLst>
          </p:cNvPr>
          <p:cNvSpPr txBox="1"/>
          <p:nvPr/>
        </p:nvSpPr>
        <p:spPr>
          <a:xfrm>
            <a:off x="4390346" y="1882846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F7F57EE7-09C4-4AB8-9D70-001BB6606DAA}"/>
              </a:ext>
            </a:extLst>
          </p:cNvPr>
          <p:cNvSpPr txBox="1"/>
          <p:nvPr/>
        </p:nvSpPr>
        <p:spPr>
          <a:xfrm>
            <a:off x="5642767" y="1882846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56BB3C5B-6DC8-456F-94D1-1E07469708A3}"/>
              </a:ext>
            </a:extLst>
          </p:cNvPr>
          <p:cNvSpPr txBox="1"/>
          <p:nvPr/>
        </p:nvSpPr>
        <p:spPr>
          <a:xfrm>
            <a:off x="4780296" y="1869199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6A58DBD1-A423-4B10-94D5-AF59E1FD5CE8}"/>
              </a:ext>
            </a:extLst>
          </p:cNvPr>
          <p:cNvSpPr txBox="1"/>
          <p:nvPr/>
        </p:nvSpPr>
        <p:spPr>
          <a:xfrm>
            <a:off x="5122382" y="1877044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120" name="Connettore diritto 119">
            <a:extLst>
              <a:ext uri="{FF2B5EF4-FFF2-40B4-BE49-F238E27FC236}">
                <a16:creationId xmlns:a16="http://schemas.microsoft.com/office/drawing/2014/main" id="{6DC7C33E-9B06-4A03-A345-75734B13DD00}"/>
              </a:ext>
            </a:extLst>
          </p:cNvPr>
          <p:cNvSpPr/>
          <p:nvPr/>
        </p:nvSpPr>
        <p:spPr>
          <a:xfrm flipV="1">
            <a:off x="3247661" y="5305114"/>
            <a:ext cx="7511" cy="47774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 </a:t>
            </a:r>
          </a:p>
        </p:txBody>
      </p:sp>
      <p:sp>
        <p:nvSpPr>
          <p:cNvPr id="121" name="Connettore diritto 120">
            <a:extLst>
              <a:ext uri="{FF2B5EF4-FFF2-40B4-BE49-F238E27FC236}">
                <a16:creationId xmlns:a16="http://schemas.microsoft.com/office/drawing/2014/main" id="{EB3E0CD7-6CBF-461E-8E80-19B3BD22FA79}"/>
              </a:ext>
            </a:extLst>
          </p:cNvPr>
          <p:cNvSpPr/>
          <p:nvPr/>
        </p:nvSpPr>
        <p:spPr>
          <a:xfrm>
            <a:off x="3084385" y="5782856"/>
            <a:ext cx="114292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2" name="Connettore diritto 121">
            <a:extLst>
              <a:ext uri="{FF2B5EF4-FFF2-40B4-BE49-F238E27FC236}">
                <a16:creationId xmlns:a16="http://schemas.microsoft.com/office/drawing/2014/main" id="{6796D3E1-D7FA-44A9-ACB7-7C4383934284}"/>
              </a:ext>
            </a:extLst>
          </p:cNvPr>
          <p:cNvSpPr/>
          <p:nvPr/>
        </p:nvSpPr>
        <p:spPr>
          <a:xfrm flipV="1">
            <a:off x="4234824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3" name="Connettore diritto 122">
            <a:extLst>
              <a:ext uri="{FF2B5EF4-FFF2-40B4-BE49-F238E27FC236}">
                <a16:creationId xmlns:a16="http://schemas.microsoft.com/office/drawing/2014/main" id="{DD20240A-82CC-4B34-A01E-AACEACDAFE0B}"/>
              </a:ext>
            </a:extLst>
          </p:cNvPr>
          <p:cNvSpPr/>
          <p:nvPr/>
        </p:nvSpPr>
        <p:spPr>
          <a:xfrm flipV="1">
            <a:off x="3736507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4" name="Connettore diritto 123">
            <a:extLst>
              <a:ext uri="{FF2B5EF4-FFF2-40B4-BE49-F238E27FC236}">
                <a16:creationId xmlns:a16="http://schemas.microsoft.com/office/drawing/2014/main" id="{7F2DEAD8-51CA-4481-9150-A1775659D366}"/>
              </a:ext>
            </a:extLst>
          </p:cNvPr>
          <p:cNvSpPr/>
          <p:nvPr/>
        </p:nvSpPr>
        <p:spPr>
          <a:xfrm flipV="1">
            <a:off x="3605886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5" name="Connettore diritto 124">
            <a:extLst>
              <a:ext uri="{FF2B5EF4-FFF2-40B4-BE49-F238E27FC236}">
                <a16:creationId xmlns:a16="http://schemas.microsoft.com/office/drawing/2014/main" id="{0B74AD1A-8122-44E4-80AD-6452B00DC2F6}"/>
              </a:ext>
            </a:extLst>
          </p:cNvPr>
          <p:cNvSpPr/>
          <p:nvPr/>
        </p:nvSpPr>
        <p:spPr>
          <a:xfrm flipV="1">
            <a:off x="3358360" y="5305440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6" name="Connettore diritto 125">
            <a:extLst>
              <a:ext uri="{FF2B5EF4-FFF2-40B4-BE49-F238E27FC236}">
                <a16:creationId xmlns:a16="http://schemas.microsoft.com/office/drawing/2014/main" id="{F8D1BA6F-2FC8-4C9C-877F-BECED9393DC5}"/>
              </a:ext>
            </a:extLst>
          </p:cNvPr>
          <p:cNvSpPr/>
          <p:nvPr/>
        </p:nvSpPr>
        <p:spPr>
          <a:xfrm flipV="1">
            <a:off x="3846554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7" name="Connettore diritto 126">
            <a:extLst>
              <a:ext uri="{FF2B5EF4-FFF2-40B4-BE49-F238E27FC236}">
                <a16:creationId xmlns:a16="http://schemas.microsoft.com/office/drawing/2014/main" id="{F641795E-7424-4AAF-8868-0D23F27B64B9}"/>
              </a:ext>
            </a:extLst>
          </p:cNvPr>
          <p:cNvSpPr/>
          <p:nvPr/>
        </p:nvSpPr>
        <p:spPr>
          <a:xfrm flipV="1">
            <a:off x="4100611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8" name="Connettore diritto 127">
            <a:extLst>
              <a:ext uri="{FF2B5EF4-FFF2-40B4-BE49-F238E27FC236}">
                <a16:creationId xmlns:a16="http://schemas.microsoft.com/office/drawing/2014/main" id="{CC032275-504E-420A-9C42-1CBE63A1C689}"/>
              </a:ext>
            </a:extLst>
          </p:cNvPr>
          <p:cNvSpPr/>
          <p:nvPr/>
        </p:nvSpPr>
        <p:spPr>
          <a:xfrm flipV="1">
            <a:off x="3978482" y="5305440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640A23D3-F771-4133-8130-8DB565E3B3E9}"/>
              </a:ext>
            </a:extLst>
          </p:cNvPr>
          <p:cNvSpPr txBox="1"/>
          <p:nvPr/>
        </p:nvSpPr>
        <p:spPr>
          <a:xfrm>
            <a:off x="2346262" y="5807755"/>
            <a:ext cx="1742354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Main CLK @ 200MHz</a:t>
            </a:r>
          </a:p>
        </p:txBody>
      </p:sp>
      <p:sp>
        <p:nvSpPr>
          <p:cNvPr id="130" name="Connettore diritto 129">
            <a:extLst>
              <a:ext uri="{FF2B5EF4-FFF2-40B4-BE49-F238E27FC236}">
                <a16:creationId xmlns:a16="http://schemas.microsoft.com/office/drawing/2014/main" id="{89B46EA9-0F57-4CBB-8DAF-80135070F843}"/>
              </a:ext>
            </a:extLst>
          </p:cNvPr>
          <p:cNvSpPr/>
          <p:nvPr/>
        </p:nvSpPr>
        <p:spPr>
          <a:xfrm flipV="1">
            <a:off x="3475266" y="5305440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18C51595-51F8-4F8F-B07C-B115B79441FC}"/>
              </a:ext>
            </a:extLst>
          </p:cNvPr>
          <p:cNvSpPr/>
          <p:nvPr/>
        </p:nvSpPr>
        <p:spPr>
          <a:xfrm>
            <a:off x="2238855" y="4875714"/>
            <a:ext cx="816378" cy="653102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PLL</a:t>
            </a:r>
          </a:p>
        </p:txBody>
      </p:sp>
      <p:sp>
        <p:nvSpPr>
          <p:cNvPr id="132" name="Connettore diritto 131">
            <a:extLst>
              <a:ext uri="{FF2B5EF4-FFF2-40B4-BE49-F238E27FC236}">
                <a16:creationId xmlns:a16="http://schemas.microsoft.com/office/drawing/2014/main" id="{725DB1DF-DD86-467C-A456-38B6E94AF2CD}"/>
              </a:ext>
            </a:extLst>
          </p:cNvPr>
          <p:cNvSpPr/>
          <p:nvPr/>
        </p:nvSpPr>
        <p:spPr>
          <a:xfrm>
            <a:off x="1749030" y="52022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3" name="Connettore diritto 132">
            <a:extLst>
              <a:ext uri="{FF2B5EF4-FFF2-40B4-BE49-F238E27FC236}">
                <a16:creationId xmlns:a16="http://schemas.microsoft.com/office/drawing/2014/main" id="{CCC85C77-4B76-4E7A-898E-EA4C71920655}"/>
              </a:ext>
            </a:extLst>
          </p:cNvPr>
          <p:cNvSpPr/>
          <p:nvPr/>
        </p:nvSpPr>
        <p:spPr>
          <a:xfrm>
            <a:off x="3055234" y="52022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EA8788A0-1570-425A-AB25-6C795673DFBA}"/>
              </a:ext>
            </a:extLst>
          </p:cNvPr>
          <p:cNvSpPr txBox="1"/>
          <p:nvPr/>
        </p:nvSpPr>
        <p:spPr>
          <a:xfrm>
            <a:off x="6745228" y="2509755"/>
            <a:ext cx="1329998" cy="252931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N° </a:t>
            </a:r>
            <a:r>
              <a:rPr lang="de-DE" sz="1089" dirty="0" err="1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of</a:t>
            </a:r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 </a:t>
            </a:r>
            <a:r>
              <a:rPr lang="de-DE" sz="1089" dirty="0" err="1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clk</a:t>
            </a:r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 @200MHz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681BCDAD-4BCF-4C76-8DD3-2D975C1F0844}"/>
              </a:ext>
            </a:extLst>
          </p:cNvPr>
          <p:cNvSpPr txBox="1"/>
          <p:nvPr/>
        </p:nvSpPr>
        <p:spPr>
          <a:xfrm>
            <a:off x="1482424" y="4966541"/>
            <a:ext cx="680781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25MHz</a:t>
            </a: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46C0D65-6BA9-4D1B-8FC8-2868738FF61A}"/>
              </a:ext>
            </a:extLst>
          </p:cNvPr>
          <p:cNvSpPr txBox="1"/>
          <p:nvPr/>
        </p:nvSpPr>
        <p:spPr>
          <a:xfrm>
            <a:off x="3075366" y="4964585"/>
            <a:ext cx="771383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200MHz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740AF690-A64E-43E6-B242-40239481272C}"/>
              </a:ext>
            </a:extLst>
          </p:cNvPr>
          <p:cNvSpPr/>
          <p:nvPr/>
        </p:nvSpPr>
        <p:spPr>
          <a:xfrm>
            <a:off x="9136768" y="4028051"/>
            <a:ext cx="1796031" cy="1142929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CountTime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 @5ns</a:t>
            </a:r>
          </a:p>
          <a:p>
            <a:pPr algn="ctr" hangingPunct="0"/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Ovf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 1sec</a:t>
            </a:r>
          </a:p>
        </p:txBody>
      </p:sp>
      <p:sp>
        <p:nvSpPr>
          <p:cNvPr id="138" name="Connettore diritto 137">
            <a:extLst>
              <a:ext uri="{FF2B5EF4-FFF2-40B4-BE49-F238E27FC236}">
                <a16:creationId xmlns:a16="http://schemas.microsoft.com/office/drawing/2014/main" id="{13F19A94-07E7-4D37-A923-B7AF12FD31C4}"/>
              </a:ext>
            </a:extLst>
          </p:cNvPr>
          <p:cNvSpPr/>
          <p:nvPr/>
        </p:nvSpPr>
        <p:spPr>
          <a:xfrm>
            <a:off x="7830563" y="4191326"/>
            <a:ext cx="130620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9" name="Connettore diritto 138">
            <a:extLst>
              <a:ext uri="{FF2B5EF4-FFF2-40B4-BE49-F238E27FC236}">
                <a16:creationId xmlns:a16="http://schemas.microsoft.com/office/drawing/2014/main" id="{357299D2-34FF-47EF-94BC-33EF2BBEEB9D}"/>
              </a:ext>
            </a:extLst>
          </p:cNvPr>
          <p:cNvSpPr/>
          <p:nvPr/>
        </p:nvSpPr>
        <p:spPr>
          <a:xfrm>
            <a:off x="8320389" y="4844428"/>
            <a:ext cx="81637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32EFEAD8-3ED8-4B90-AE87-BA207273693D}"/>
              </a:ext>
            </a:extLst>
          </p:cNvPr>
          <p:cNvSpPr txBox="1"/>
          <p:nvPr/>
        </p:nvSpPr>
        <p:spPr>
          <a:xfrm>
            <a:off x="8189049" y="4438148"/>
            <a:ext cx="915782" cy="45689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Main_CLK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@200MHz</a:t>
            </a:r>
          </a:p>
        </p:txBody>
      </p:sp>
      <p:sp>
        <p:nvSpPr>
          <p:cNvPr id="141" name="Connettore diritto 140">
            <a:extLst>
              <a:ext uri="{FF2B5EF4-FFF2-40B4-BE49-F238E27FC236}">
                <a16:creationId xmlns:a16="http://schemas.microsoft.com/office/drawing/2014/main" id="{D0AEF460-047D-4EBE-A5EE-EAEF7730233F}"/>
              </a:ext>
            </a:extLst>
          </p:cNvPr>
          <p:cNvSpPr/>
          <p:nvPr/>
        </p:nvSpPr>
        <p:spPr>
          <a:xfrm>
            <a:off x="10932799" y="4517877"/>
            <a:ext cx="489827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65" tIns="57146" rIns="97965" bIns="57146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2" name="Connettore diritto 141">
            <a:extLst>
              <a:ext uri="{FF2B5EF4-FFF2-40B4-BE49-F238E27FC236}">
                <a16:creationId xmlns:a16="http://schemas.microsoft.com/office/drawing/2014/main" id="{922366B1-8E97-4697-B00F-0923B0B5A264}"/>
              </a:ext>
            </a:extLst>
          </p:cNvPr>
          <p:cNvSpPr/>
          <p:nvPr/>
        </p:nvSpPr>
        <p:spPr>
          <a:xfrm>
            <a:off x="11096073" y="3864776"/>
            <a:ext cx="163276" cy="489827"/>
          </a:xfrm>
          <a:prstGeom prst="line">
            <a:avLst/>
          </a:prstGeom>
          <a:noFill/>
          <a:ln w="0">
            <a:solidFill>
              <a:srgbClr val="FF00CC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6833F661-F527-43A8-B90B-5AEAD2A2A978}"/>
              </a:ext>
            </a:extLst>
          </p:cNvPr>
          <p:cNvSpPr/>
          <p:nvPr/>
        </p:nvSpPr>
        <p:spPr>
          <a:xfrm>
            <a:off x="9136768" y="5497531"/>
            <a:ext cx="1796031" cy="81637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Seconds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counter</a:t>
            </a:r>
            <a:endParaRPr lang="de-DE" sz="1633" dirty="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4" name="Connettore diritto 143">
            <a:extLst>
              <a:ext uri="{FF2B5EF4-FFF2-40B4-BE49-F238E27FC236}">
                <a16:creationId xmlns:a16="http://schemas.microsoft.com/office/drawing/2014/main" id="{1605CE28-47FD-4D6B-B312-1E3F903CF0B2}"/>
              </a:ext>
            </a:extLst>
          </p:cNvPr>
          <p:cNvSpPr/>
          <p:nvPr/>
        </p:nvSpPr>
        <p:spPr>
          <a:xfrm>
            <a:off x="10932799" y="5824082"/>
            <a:ext cx="489827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65" tIns="57146" rIns="97965" bIns="57146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5" name="Connettore diritto 144">
            <a:extLst>
              <a:ext uri="{FF2B5EF4-FFF2-40B4-BE49-F238E27FC236}">
                <a16:creationId xmlns:a16="http://schemas.microsoft.com/office/drawing/2014/main" id="{7F0E8F19-A79D-4422-B946-0D2C4DE4C910}"/>
              </a:ext>
            </a:extLst>
          </p:cNvPr>
          <p:cNvSpPr/>
          <p:nvPr/>
        </p:nvSpPr>
        <p:spPr>
          <a:xfrm flipV="1">
            <a:off x="11096073" y="5987358"/>
            <a:ext cx="163276" cy="326551"/>
          </a:xfrm>
          <a:prstGeom prst="line">
            <a:avLst/>
          </a:prstGeom>
          <a:noFill/>
          <a:ln w="0">
            <a:solidFill>
              <a:srgbClr val="FF00CC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9A4A12DE-86F1-4D1B-955A-0BB1E95DAB00}"/>
              </a:ext>
            </a:extLst>
          </p:cNvPr>
          <p:cNvSpPr/>
          <p:nvPr/>
        </p:nvSpPr>
        <p:spPr>
          <a:xfrm>
            <a:off x="6524357" y="4681154"/>
            <a:ext cx="979654" cy="1142929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Tag</a:t>
            </a:r>
          </a:p>
          <a:p>
            <a:pPr algn="ctr"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Detector</a:t>
            </a:r>
          </a:p>
        </p:txBody>
      </p:sp>
      <p:sp>
        <p:nvSpPr>
          <p:cNvPr id="147" name="Connettore diritto 146">
            <a:extLst>
              <a:ext uri="{FF2B5EF4-FFF2-40B4-BE49-F238E27FC236}">
                <a16:creationId xmlns:a16="http://schemas.microsoft.com/office/drawing/2014/main" id="{E87855B1-3C9D-4EE2-9BE2-173A6DAF08C1}"/>
              </a:ext>
            </a:extLst>
          </p:cNvPr>
          <p:cNvSpPr/>
          <p:nvPr/>
        </p:nvSpPr>
        <p:spPr>
          <a:xfrm>
            <a:off x="10932799" y="484442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983D78A5-F2F7-425A-A07A-385C2E8C7CB0}"/>
              </a:ext>
            </a:extLst>
          </p:cNvPr>
          <p:cNvSpPr txBox="1"/>
          <p:nvPr/>
        </p:nvSpPr>
        <p:spPr>
          <a:xfrm>
            <a:off x="11422625" y="4743197"/>
            <a:ext cx="391086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pps</a:t>
            </a:r>
          </a:p>
        </p:txBody>
      </p:sp>
      <p:sp>
        <p:nvSpPr>
          <p:cNvPr id="149" name="Connettore diritto 148">
            <a:extLst>
              <a:ext uri="{FF2B5EF4-FFF2-40B4-BE49-F238E27FC236}">
                <a16:creationId xmlns:a16="http://schemas.microsoft.com/office/drawing/2014/main" id="{D92AEAFA-9EB7-472B-9FA8-BB7BED7FF032}"/>
              </a:ext>
            </a:extLst>
          </p:cNvPr>
          <p:cNvSpPr/>
          <p:nvPr/>
        </p:nvSpPr>
        <p:spPr>
          <a:xfrm flipH="1">
            <a:off x="8810216" y="5660806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ACF48C86-09F5-42B5-BCB1-99473BCD58A5}"/>
              </a:ext>
            </a:extLst>
          </p:cNvPr>
          <p:cNvSpPr txBox="1"/>
          <p:nvPr/>
        </p:nvSpPr>
        <p:spPr>
          <a:xfrm>
            <a:off x="7990246" y="6150634"/>
            <a:ext cx="915782" cy="45689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Main_CLK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@200MHz</a:t>
            </a:r>
          </a:p>
        </p:txBody>
      </p:sp>
      <p:sp>
        <p:nvSpPr>
          <p:cNvPr id="151" name="Connettore diritto 150">
            <a:extLst>
              <a:ext uri="{FF2B5EF4-FFF2-40B4-BE49-F238E27FC236}">
                <a16:creationId xmlns:a16="http://schemas.microsoft.com/office/drawing/2014/main" id="{BFB3C0F3-4A69-4BE0-ACE0-8D4F005CB6F4}"/>
              </a:ext>
            </a:extLst>
          </p:cNvPr>
          <p:cNvSpPr/>
          <p:nvPr/>
        </p:nvSpPr>
        <p:spPr>
          <a:xfrm>
            <a:off x="8320389" y="6150633"/>
            <a:ext cx="81637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2" name="Connettore diritto 151">
            <a:extLst>
              <a:ext uri="{FF2B5EF4-FFF2-40B4-BE49-F238E27FC236}">
                <a16:creationId xmlns:a16="http://schemas.microsoft.com/office/drawing/2014/main" id="{5E9DE54A-C2FB-44B3-BBCC-19F5363A4CF4}"/>
              </a:ext>
            </a:extLst>
          </p:cNvPr>
          <p:cNvSpPr/>
          <p:nvPr/>
        </p:nvSpPr>
        <p:spPr>
          <a:xfrm flipV="1">
            <a:off x="8810215" y="5334256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3" name="Connettore diritto 152">
            <a:extLst>
              <a:ext uri="{FF2B5EF4-FFF2-40B4-BE49-F238E27FC236}">
                <a16:creationId xmlns:a16="http://schemas.microsoft.com/office/drawing/2014/main" id="{94D246C9-0029-4F36-ADBA-776641B1DF4D}"/>
              </a:ext>
            </a:extLst>
          </p:cNvPr>
          <p:cNvSpPr/>
          <p:nvPr/>
        </p:nvSpPr>
        <p:spPr>
          <a:xfrm>
            <a:off x="8810215" y="5334255"/>
            <a:ext cx="228585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4" name="Connettore diritto 153">
            <a:extLst>
              <a:ext uri="{FF2B5EF4-FFF2-40B4-BE49-F238E27FC236}">
                <a16:creationId xmlns:a16="http://schemas.microsoft.com/office/drawing/2014/main" id="{C7C2CF86-D200-40A7-AE75-9CD1C87C41FE}"/>
              </a:ext>
            </a:extLst>
          </p:cNvPr>
          <p:cNvSpPr/>
          <p:nvPr/>
        </p:nvSpPr>
        <p:spPr>
          <a:xfrm flipV="1">
            <a:off x="11096074" y="484442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1D66616F-FBF8-4E03-9A1C-496647F2B055}"/>
              </a:ext>
            </a:extLst>
          </p:cNvPr>
          <p:cNvSpPr txBox="1"/>
          <p:nvPr/>
        </p:nvSpPr>
        <p:spPr>
          <a:xfrm>
            <a:off x="7791127" y="3954208"/>
            <a:ext cx="1385076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Tag0 = </a:t>
            </a:r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reset</a:t>
            </a:r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 28 </a:t>
            </a:r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bit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156" name="Connettore diritto 155">
            <a:extLst>
              <a:ext uri="{FF2B5EF4-FFF2-40B4-BE49-F238E27FC236}">
                <a16:creationId xmlns:a16="http://schemas.microsoft.com/office/drawing/2014/main" id="{E97AC339-53CB-482C-80CF-4C4F76319676}"/>
              </a:ext>
            </a:extLst>
          </p:cNvPr>
          <p:cNvSpPr/>
          <p:nvPr/>
        </p:nvSpPr>
        <p:spPr>
          <a:xfrm>
            <a:off x="7830563" y="5987357"/>
            <a:ext cx="130620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9890A155-0A60-4F9D-B083-EF358EACFA2D}"/>
              </a:ext>
            </a:extLst>
          </p:cNvPr>
          <p:cNvSpPr txBox="1"/>
          <p:nvPr/>
        </p:nvSpPr>
        <p:spPr>
          <a:xfrm>
            <a:off x="7826970" y="5722851"/>
            <a:ext cx="923924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Second Tag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158" name="Connettore diritto 157">
            <a:extLst>
              <a:ext uri="{FF2B5EF4-FFF2-40B4-BE49-F238E27FC236}">
                <a16:creationId xmlns:a16="http://schemas.microsoft.com/office/drawing/2014/main" id="{5ECC09EC-1F8B-46DF-AA9F-23E96F220066}"/>
              </a:ext>
            </a:extLst>
          </p:cNvPr>
          <p:cNvSpPr/>
          <p:nvPr/>
        </p:nvSpPr>
        <p:spPr>
          <a:xfrm>
            <a:off x="7504012" y="5007704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9" name="Connettore diritto 158">
            <a:extLst>
              <a:ext uri="{FF2B5EF4-FFF2-40B4-BE49-F238E27FC236}">
                <a16:creationId xmlns:a16="http://schemas.microsoft.com/office/drawing/2014/main" id="{A9B40736-1EF1-4FCD-A5AD-F31873CFD0EB}"/>
              </a:ext>
            </a:extLst>
          </p:cNvPr>
          <p:cNvSpPr/>
          <p:nvPr/>
        </p:nvSpPr>
        <p:spPr>
          <a:xfrm>
            <a:off x="7504012" y="5660806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0" name="Connettore diritto 159">
            <a:extLst>
              <a:ext uri="{FF2B5EF4-FFF2-40B4-BE49-F238E27FC236}">
                <a16:creationId xmlns:a16="http://schemas.microsoft.com/office/drawing/2014/main" id="{6078E2EC-9988-4CD7-ACCA-ADD68286C4AD}"/>
              </a:ext>
            </a:extLst>
          </p:cNvPr>
          <p:cNvSpPr/>
          <p:nvPr/>
        </p:nvSpPr>
        <p:spPr>
          <a:xfrm>
            <a:off x="7830562" y="5660807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1" name="Connettore diritto 160">
            <a:extLst>
              <a:ext uri="{FF2B5EF4-FFF2-40B4-BE49-F238E27FC236}">
                <a16:creationId xmlns:a16="http://schemas.microsoft.com/office/drawing/2014/main" id="{F179B00B-A405-47DD-B5F0-2B40C1E8C109}"/>
              </a:ext>
            </a:extLst>
          </p:cNvPr>
          <p:cNvSpPr/>
          <p:nvPr/>
        </p:nvSpPr>
        <p:spPr>
          <a:xfrm flipV="1">
            <a:off x="7830562" y="4191326"/>
            <a:ext cx="0" cy="81637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2" name="Connettore diritto 161">
            <a:extLst>
              <a:ext uri="{FF2B5EF4-FFF2-40B4-BE49-F238E27FC236}">
                <a16:creationId xmlns:a16="http://schemas.microsoft.com/office/drawing/2014/main" id="{C8D75F6B-C53D-43B7-B287-89DF95C1F6F0}"/>
              </a:ext>
            </a:extLst>
          </p:cNvPr>
          <p:cNvSpPr/>
          <p:nvPr/>
        </p:nvSpPr>
        <p:spPr>
          <a:xfrm flipH="1">
            <a:off x="6034531" y="5170979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8882C28B-C3CF-41C0-A4C8-E3E432D584B1}"/>
              </a:ext>
            </a:extLst>
          </p:cNvPr>
          <p:cNvSpPr txBox="1"/>
          <p:nvPr/>
        </p:nvSpPr>
        <p:spPr>
          <a:xfrm>
            <a:off x="10279697" y="3538224"/>
            <a:ext cx="1522871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28bit Time Tag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0B9DD95A-CADD-4AEB-AF4D-0E46C93D75D3}"/>
              </a:ext>
            </a:extLst>
          </p:cNvPr>
          <p:cNvSpPr txBox="1"/>
          <p:nvPr/>
        </p:nvSpPr>
        <p:spPr>
          <a:xfrm>
            <a:off x="9067103" y="6334669"/>
            <a:ext cx="2029868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28 </a:t>
            </a:r>
            <a:r>
              <a:rPr lang="de-DE" sz="1270" dirty="0" err="1">
                <a:latin typeface="Arial" pitchFamily="18"/>
                <a:ea typeface="Andale Sans UI" pitchFamily="2"/>
                <a:cs typeface="Tahoma" pitchFamily="2"/>
              </a:rPr>
              <a:t>bit</a:t>
            </a:r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 Time sec (</a:t>
            </a:r>
            <a:r>
              <a:rPr lang="de-DE" sz="1270" dirty="0" err="1">
                <a:latin typeface="Arial" pitchFamily="18"/>
                <a:ea typeface="Andale Sans UI" pitchFamily="2"/>
                <a:cs typeface="Tahoma" pitchFamily="2"/>
              </a:rPr>
              <a:t>ovf</a:t>
            </a:r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 8.5y )</a:t>
            </a:r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1E7CC24A-9284-4045-818E-6CC0F65CCE5B}"/>
              </a:ext>
            </a:extLst>
          </p:cNvPr>
          <p:cNvSpPr txBox="1"/>
          <p:nvPr/>
        </p:nvSpPr>
        <p:spPr>
          <a:xfrm>
            <a:off x="5495695" y="5130942"/>
            <a:ext cx="1091984" cy="45689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Ref_CLK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Tag</a:t>
            </a:r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@25MHz</a:t>
            </a:r>
          </a:p>
        </p:txBody>
      </p:sp>
    </p:spTree>
    <p:extLst>
      <p:ext uri="{BB962C8B-B14F-4D97-AF65-F5344CB8AC3E}">
        <p14:creationId xmlns:p14="http://schemas.microsoft.com/office/powerpoint/2010/main" val="23714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FA13-B673-FD75-BDB3-2A4F8FC6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RunControl AXI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A8D7-8BDA-1C7F-98AD-058B403D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497" cy="3600390"/>
          </a:xfrm>
        </p:spPr>
        <p:txBody>
          <a:bodyPr>
            <a:normAutofit/>
          </a:bodyPr>
          <a:lstStyle/>
          <a:p>
            <a:r>
              <a:rPr lang="it-IT"/>
              <a:t>Registri spiegati nel file </a:t>
            </a:r>
            <a:r>
              <a:rPr lang="it-IT">
                <a:hlinkClick r:id="rId2"/>
              </a:rPr>
              <a:t>RegAddress</a:t>
            </a:r>
            <a:endParaRPr lang="it-IT"/>
          </a:p>
          <a:p>
            <a:r>
              <a:rPr lang="en-US"/>
              <a:t>È integrato un sistema di sicurezza per non stressare la scheda all’accensione di 19 canali insieme</a:t>
            </a:r>
          </a:p>
          <a:p>
            <a:r>
              <a:rPr lang="en-US"/>
              <a:t>Effettua handshaking con:</a:t>
            </a:r>
          </a:p>
          <a:p>
            <a:pPr lvl="1"/>
            <a:r>
              <a:rPr lang="en-US"/>
              <a:t>PPS generator per verificare l’allineamento dello unixtime, Unix_Time_na</a:t>
            </a:r>
          </a:p>
          <a:p>
            <a:pPr lvl="1"/>
            <a:r>
              <a:rPr lang="en-US"/>
              <a:t>PPS generator per la lettura dei registri del tag, PPS non ricevuto, allineato e UTC non allineato (non è lo stessso dello unix?)</a:t>
            </a:r>
          </a:p>
          <a:p>
            <a:pPr lvl="1"/>
            <a:r>
              <a:rPr lang="en-US"/>
              <a:t>Clk_safe per la lettura dei registri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B7D206E-F031-C513-61F6-0AF67334957B}"/>
              </a:ext>
            </a:extLst>
          </p:cNvPr>
          <p:cNvSpPr/>
          <p:nvPr/>
        </p:nvSpPr>
        <p:spPr>
          <a:xfrm>
            <a:off x="125627" y="975694"/>
            <a:ext cx="10104224" cy="5729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B13C129-0EE5-A0C4-832D-01B0A5805534}"/>
              </a:ext>
            </a:extLst>
          </p:cNvPr>
          <p:cNvSpPr txBox="1">
            <a:spLocks/>
          </p:cNvSpPr>
          <p:nvPr/>
        </p:nvSpPr>
        <p:spPr>
          <a:xfrm>
            <a:off x="838200" y="9756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Multychannel block diagram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3B23EE8D-F5FE-6F21-314D-FB9BE0D87BA4}"/>
              </a:ext>
            </a:extLst>
          </p:cNvPr>
          <p:cNvSpPr/>
          <p:nvPr/>
        </p:nvSpPr>
        <p:spPr>
          <a:xfrm>
            <a:off x="1128222" y="1816207"/>
            <a:ext cx="3027872" cy="2484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85CC3B4-ADB0-8AF6-3D83-AA4CB8CF91F4}"/>
              </a:ext>
            </a:extLst>
          </p:cNvPr>
          <p:cNvSpPr/>
          <p:nvPr/>
        </p:nvSpPr>
        <p:spPr>
          <a:xfrm>
            <a:off x="1021140" y="1931048"/>
            <a:ext cx="3027872" cy="2484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40B58-DBD2-2833-AD8C-8AFFBC6E1175}"/>
              </a:ext>
            </a:extLst>
          </p:cNvPr>
          <p:cNvSpPr txBox="1"/>
          <p:nvPr/>
        </p:nvSpPr>
        <p:spPr>
          <a:xfrm>
            <a:off x="1568917" y="4025234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SINGLE CHANNEL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1E6585C-6B2C-9137-F566-29360990588E}"/>
              </a:ext>
            </a:extLst>
          </p:cNvPr>
          <p:cNvSpPr/>
          <p:nvPr/>
        </p:nvSpPr>
        <p:spPr>
          <a:xfrm>
            <a:off x="1151973" y="2060445"/>
            <a:ext cx="1121787" cy="1905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434AC-C502-254C-40D5-D5540E6C6410}"/>
              </a:ext>
            </a:extLst>
          </p:cNvPr>
          <p:cNvSpPr/>
          <p:nvPr/>
        </p:nvSpPr>
        <p:spPr>
          <a:xfrm>
            <a:off x="4911435" y="2347091"/>
            <a:ext cx="2452062" cy="146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3A4FF-7C1C-7697-B743-71AD51B10B1A}"/>
              </a:ext>
            </a:extLst>
          </p:cNvPr>
          <p:cNvSpPr txBox="1"/>
          <p:nvPr/>
        </p:nvSpPr>
        <p:spPr>
          <a:xfrm>
            <a:off x="1394059" y="3617740"/>
            <a:ext cx="63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TDC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F3723-58EB-5915-3B09-FD358B4D6D0E}"/>
              </a:ext>
            </a:extLst>
          </p:cNvPr>
          <p:cNvSpPr/>
          <p:nvPr/>
        </p:nvSpPr>
        <p:spPr>
          <a:xfrm>
            <a:off x="4820851" y="2441444"/>
            <a:ext cx="2452062" cy="146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SINGLE CHANNEL FIFO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93D0C8C5-CB5C-647B-42D0-6B99E0FC7176}"/>
              </a:ext>
            </a:extLst>
          </p:cNvPr>
          <p:cNvSpPr/>
          <p:nvPr/>
        </p:nvSpPr>
        <p:spPr>
          <a:xfrm>
            <a:off x="1037346" y="4761240"/>
            <a:ext cx="3027872" cy="1463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PPS CHANNEL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BE8C0D-4F60-1917-FBFF-4765870CE84D}"/>
              </a:ext>
            </a:extLst>
          </p:cNvPr>
          <p:cNvSpPr/>
          <p:nvPr/>
        </p:nvSpPr>
        <p:spPr>
          <a:xfrm rot="16200000">
            <a:off x="5142765" y="-2896900"/>
            <a:ext cx="595616" cy="9218770"/>
          </a:xfrm>
          <a:prstGeom prst="rightBrace">
            <a:avLst>
              <a:gd name="adj1" fmla="val 7930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8DEDD6B2-C63F-79AD-7126-806992E876BD}"/>
              </a:ext>
            </a:extLst>
          </p:cNvPr>
          <p:cNvSpPr/>
          <p:nvPr/>
        </p:nvSpPr>
        <p:spPr>
          <a:xfrm>
            <a:off x="8130226" y="2347091"/>
            <a:ext cx="1837765" cy="1463617"/>
          </a:xfrm>
          <a:prstGeom prst="rect">
            <a:avLst/>
          </a:prstGeom>
          <a:solidFill>
            <a:srgbClr val="FF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DATA SHIFTER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2AE420-A8B0-28EB-BBDA-A6BB5C07DA3B}"/>
              </a:ext>
            </a:extLst>
          </p:cNvPr>
          <p:cNvSpPr txBox="1"/>
          <p:nvPr/>
        </p:nvSpPr>
        <p:spPr>
          <a:xfrm>
            <a:off x="4872216" y="1015445"/>
            <a:ext cx="124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X 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45F04-94ED-0474-8C30-BC6496FB0208}"/>
              </a:ext>
            </a:extLst>
          </p:cNvPr>
          <p:cNvSpPr/>
          <p:nvPr/>
        </p:nvSpPr>
        <p:spPr>
          <a:xfrm>
            <a:off x="4843332" y="4761240"/>
            <a:ext cx="2452062" cy="146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SINGLE CHANNEL FIFO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568839-37A6-C81B-7AF4-C990FEB97B90}"/>
              </a:ext>
            </a:extLst>
          </p:cNvPr>
          <p:cNvSpPr/>
          <p:nvPr/>
        </p:nvSpPr>
        <p:spPr>
          <a:xfrm>
            <a:off x="10687405" y="975694"/>
            <a:ext cx="1504595" cy="572923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ALL EVENTS </a:t>
            </a:r>
          </a:p>
          <a:p>
            <a:r>
              <a:rPr lang="it-IT">
                <a:solidFill>
                  <a:schemeClr val="tx1"/>
                </a:solidFill>
              </a:rPr>
              <a:t>FIFO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66933C-A364-AC24-191F-8B70B0049A07}"/>
              </a:ext>
            </a:extLst>
          </p:cNvPr>
          <p:cNvCxnSpPr>
            <a:cxnSpLocks/>
          </p:cNvCxnSpPr>
          <p:nvPr/>
        </p:nvCxnSpPr>
        <p:spPr>
          <a:xfrm>
            <a:off x="-8464" y="5493048"/>
            <a:ext cx="1029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24B4AC-8F90-EB92-ECFF-D360940BE246}"/>
              </a:ext>
            </a:extLst>
          </p:cNvPr>
          <p:cNvSpPr txBox="1"/>
          <p:nvPr/>
        </p:nvSpPr>
        <p:spPr>
          <a:xfrm>
            <a:off x="125627" y="5218843"/>
            <a:ext cx="70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PPS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16BFB-8090-BCC2-C341-82947E4C85D2}"/>
              </a:ext>
            </a:extLst>
          </p:cNvPr>
          <p:cNvSpPr txBox="1"/>
          <p:nvPr/>
        </p:nvSpPr>
        <p:spPr>
          <a:xfrm>
            <a:off x="6995" y="2852846"/>
            <a:ext cx="113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TRIGGER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FA0391-2C90-874F-8DF9-257CF60F2EF4}"/>
              </a:ext>
            </a:extLst>
          </p:cNvPr>
          <p:cNvCxnSpPr>
            <a:cxnSpLocks/>
          </p:cNvCxnSpPr>
          <p:nvPr/>
        </p:nvCxnSpPr>
        <p:spPr>
          <a:xfrm>
            <a:off x="-8464" y="3173252"/>
            <a:ext cx="1029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C245DA-A3BA-01A7-D379-AF21A066D25A}"/>
              </a:ext>
            </a:extLst>
          </p:cNvPr>
          <p:cNvSpPr txBox="1"/>
          <p:nvPr/>
        </p:nvSpPr>
        <p:spPr>
          <a:xfrm>
            <a:off x="7971702" y="996518"/>
            <a:ext cx="219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/>
              <a:t>MULTYCHANNEL V2</a:t>
            </a:r>
          </a:p>
        </p:txBody>
      </p:sp>
      <p:sp>
        <p:nvSpPr>
          <p:cNvPr id="2" name="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1A18EF3F-50B9-8EAC-BF9F-4B6067045E72}"/>
              </a:ext>
            </a:extLst>
          </p:cNvPr>
          <p:cNvSpPr/>
          <p:nvPr/>
        </p:nvSpPr>
        <p:spPr>
          <a:xfrm>
            <a:off x="8038393" y="4761240"/>
            <a:ext cx="1837765" cy="1463617"/>
          </a:xfrm>
          <a:prstGeom prst="rect">
            <a:avLst/>
          </a:prstGeom>
          <a:solidFill>
            <a:srgbClr val="FF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DATA SHIFTER</a:t>
            </a:r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0AB420FC-A85B-7BCF-0460-811C015FEB02}"/>
              </a:ext>
            </a:extLst>
          </p:cNvPr>
          <p:cNvSpPr/>
          <p:nvPr/>
        </p:nvSpPr>
        <p:spPr>
          <a:xfrm>
            <a:off x="8038393" y="2441444"/>
            <a:ext cx="1837765" cy="1463617"/>
          </a:xfrm>
          <a:prstGeom prst="rect">
            <a:avLst/>
          </a:prstGeom>
          <a:solidFill>
            <a:srgbClr val="FF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DATA SHIFTER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79C5CA-37B8-4194-6A73-16A6C1D07B8C}"/>
              </a:ext>
            </a:extLst>
          </p:cNvPr>
          <p:cNvSpPr/>
          <p:nvPr/>
        </p:nvSpPr>
        <p:spPr>
          <a:xfrm>
            <a:off x="2361462" y="2060445"/>
            <a:ext cx="1590759" cy="1905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AE955-0EF7-3CC6-10F8-741367E058CB}"/>
              </a:ext>
            </a:extLst>
          </p:cNvPr>
          <p:cNvSpPr txBox="1"/>
          <p:nvPr/>
        </p:nvSpPr>
        <p:spPr>
          <a:xfrm>
            <a:off x="2656843" y="3617740"/>
            <a:ext cx="99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ENERGY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BC212F1D-E109-F6EE-9B20-7CC82C1B2DA4}"/>
              </a:ext>
            </a:extLst>
          </p:cNvPr>
          <p:cNvSpPr/>
          <p:nvPr/>
        </p:nvSpPr>
        <p:spPr>
          <a:xfrm>
            <a:off x="2481729" y="2147796"/>
            <a:ext cx="1350225" cy="710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SPI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062A8D-1000-2CFB-DC48-09886698C324}"/>
              </a:ext>
            </a:extLst>
          </p:cNvPr>
          <p:cNvSpPr/>
          <p:nvPr/>
        </p:nvSpPr>
        <p:spPr>
          <a:xfrm>
            <a:off x="2481729" y="2933034"/>
            <a:ext cx="1350225" cy="710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RING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OSCILLATOR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8052ED-1BF6-F517-6EFA-78FFE22198B4}"/>
              </a:ext>
            </a:extLst>
          </p:cNvPr>
          <p:cNvSpPr/>
          <p:nvPr/>
        </p:nvSpPr>
        <p:spPr>
          <a:xfrm>
            <a:off x="1293344" y="2147797"/>
            <a:ext cx="839044" cy="14954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LINES</a:t>
            </a: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EA3F2BF0-520A-97CC-84BA-85032126A817}"/>
              </a:ext>
            </a:extLst>
          </p:cNvPr>
          <p:cNvSpPr/>
          <p:nvPr/>
        </p:nvSpPr>
        <p:spPr>
          <a:xfrm rot="16200000">
            <a:off x="7575417" y="2917772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6CCB057B-4EFA-D86E-89D5-11550EC509C9}"/>
              </a:ext>
            </a:extLst>
          </p:cNvPr>
          <p:cNvSpPr/>
          <p:nvPr/>
        </p:nvSpPr>
        <p:spPr>
          <a:xfrm rot="16200000">
            <a:off x="4406235" y="5237568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5FD6554-E10D-FDB1-9338-EDC02BEDD153}"/>
              </a:ext>
            </a:extLst>
          </p:cNvPr>
          <p:cNvSpPr/>
          <p:nvPr/>
        </p:nvSpPr>
        <p:spPr>
          <a:xfrm rot="16200000">
            <a:off x="4390200" y="2917772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1FA403F2-B6FA-7261-C9BF-45367AAF505F}"/>
              </a:ext>
            </a:extLst>
          </p:cNvPr>
          <p:cNvSpPr/>
          <p:nvPr/>
        </p:nvSpPr>
        <p:spPr>
          <a:xfrm rot="16200000">
            <a:off x="7575416" y="5237568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CD8949-0B07-90DF-1A16-950152C982FE}"/>
              </a:ext>
            </a:extLst>
          </p:cNvPr>
          <p:cNvSpPr/>
          <p:nvPr/>
        </p:nvSpPr>
        <p:spPr>
          <a:xfrm rot="16200000">
            <a:off x="8606736" y="4224514"/>
            <a:ext cx="677691" cy="2070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4982C63-7752-59D8-D2F8-1444E6ED968D}"/>
              </a:ext>
            </a:extLst>
          </p:cNvPr>
          <p:cNvSpPr/>
          <p:nvPr/>
        </p:nvSpPr>
        <p:spPr>
          <a:xfrm>
            <a:off x="10049958" y="3063520"/>
            <a:ext cx="591681" cy="2304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1793</Words>
  <Application>Microsoft Office PowerPoint</Application>
  <PresentationFormat>Widescreen</PresentationFormat>
  <Paragraphs>256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Reset safe module</vt:lpstr>
      <vt:lpstr>PowerPoint Presentation</vt:lpstr>
      <vt:lpstr>Clk safe component</vt:lpstr>
      <vt:lpstr>Clk safe multiplexers logic</vt:lpstr>
      <vt:lpstr>PPS recovery module</vt:lpstr>
      <vt:lpstr>PowerPoint Presentation</vt:lpstr>
      <vt:lpstr>RunControl AXI</vt:lpstr>
      <vt:lpstr>PowerPoint Presentation</vt:lpstr>
      <vt:lpstr>SPI state machine</vt:lpstr>
      <vt:lpstr>SPI handler  machine</vt:lpstr>
      <vt:lpstr>Data shifter (FAZIA style)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Di Nola</dc:creator>
  <cp:lastModifiedBy>Alessandro Di Nola</cp:lastModifiedBy>
  <cp:revision>1</cp:revision>
  <dcterms:created xsi:type="dcterms:W3CDTF">2023-12-14T16:41:21Z</dcterms:created>
  <dcterms:modified xsi:type="dcterms:W3CDTF">2024-06-19T13:08:48Z</dcterms:modified>
</cp:coreProperties>
</file>