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7"/>
    <p:restoredTop sz="96973"/>
  </p:normalViewPr>
  <p:slideViewPr>
    <p:cSldViewPr snapToGrid="0" snapToObjects="1">
      <p:cViewPr varScale="1">
        <p:scale>
          <a:sx n="119" d="100"/>
          <a:sy n="11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A5C27-5289-664E-84AF-E9688B0969CC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D277B-EAA7-464C-B0EA-3EBD470EC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68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BA19-D885-F647-B4EF-C7ED7113E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70AAA-847D-224C-9301-5972915DF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42CE-658A-6B4A-8A52-D5FD261E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458-5513-4D49-B75A-71FA6C961A85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36971-2374-BE43-B199-712AF137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796F-5D9B-9A49-AA5D-F7FF5183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E15-B8E3-1344-8796-1901ACEC7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50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B3BA-E617-D745-BCE0-45844732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69765-5566-2046-A043-669EF5C1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D3FA-BAD9-9D4C-BD37-730F6C2E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458-5513-4D49-B75A-71FA6C961A85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6B864-8C60-7F42-BB21-8D132E36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E575-1311-2942-9B20-E9C44D04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E15-B8E3-1344-8796-1901ACEC7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5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7A573-4F52-2548-B375-4B6776EF5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DED2D-CD6F-0341-A1D6-FCD1A59BE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0E5A-C034-A741-9CAC-8A6C254A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458-5513-4D49-B75A-71FA6C961A85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CE03-8D5F-2640-91ED-738748C7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E846-3A58-3F4F-A71F-73BA9BFC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E15-B8E3-1344-8796-1901ACEC7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D41D-8226-E946-8157-16632BA6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42B0-FEB7-894F-A216-4FBC6E77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689D8-AB51-DA4B-890A-19A9DD5F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458-5513-4D49-B75A-71FA6C961A85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B5CF-E28E-1A44-9F7F-17DA5297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E8868-428B-0E45-84DE-E7037E3C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E15-B8E3-1344-8796-1901ACEC7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0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08CC-8FA8-1844-8315-462D57D8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81AFF-D1CB-CF49-9622-CF63AC98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BCE0-7E4F-3845-945B-A9B0FC0A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458-5513-4D49-B75A-71FA6C961A85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FC04-D457-1842-B02E-459D43DE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72DF-9F1A-4645-B929-70F6C31A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E15-B8E3-1344-8796-1901ACEC7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87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AAF5-0A72-2A48-84CF-0BD503DA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6CB9-43E4-2144-A5D3-7DBAD880B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466C2-741A-2846-890F-B985BA82D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583DC-7E92-A941-84C2-7D56A266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458-5513-4D49-B75A-71FA6C961A85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2DA11-F4FF-2147-BDCA-646F8EE0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F6BA-B54C-DD41-8781-A0B07AC9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E15-B8E3-1344-8796-1901ACEC7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1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0E9C-3406-AD42-9555-9775E19A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1E64E-49FE-F84E-9D5A-79D7DAF0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627ED-4919-9B41-B161-C2E69D153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558E1-3F14-FC43-BEAB-7CC77B210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3353F-9010-7648-A300-76E49D816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31B95-22AB-D344-9298-927C84F5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458-5513-4D49-B75A-71FA6C961A85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29180-95F9-8349-BB32-4134A812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C2099-2826-8C40-8581-211E5097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E15-B8E3-1344-8796-1901ACEC7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7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E9D8-1766-4548-9505-6D3BF32F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8F1D8-10BF-4345-B660-926347F1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458-5513-4D49-B75A-71FA6C961A85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E1989-6584-2741-8DE1-833F317C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2F48A-20F2-C740-8D02-65E1561D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E15-B8E3-1344-8796-1901ACEC7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78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69B0F-06F3-1845-A24B-B0230B46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458-5513-4D49-B75A-71FA6C961A85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4356E-AE99-6E46-B224-069DEF5E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088CA-150D-E743-A8DA-9F487292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E15-B8E3-1344-8796-1901ACEC7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90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2FFC-520F-BD4F-812C-5C06934D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A3126-CB36-6447-9999-8C189A6D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E5C56-A61F-0D40-AB44-E7902DF94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88B4A-F203-7748-B5AC-7F2C6E27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458-5513-4D49-B75A-71FA6C961A85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33361-31BB-994D-9BBF-F9CE18D9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E184B-D54E-B944-878C-DB045293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E15-B8E3-1344-8796-1901ACEC7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4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2696-6F9C-A942-906F-A34BBE01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D445A-B562-EC4D-A755-1D1F900BF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60DCB-8F60-C540-8098-C6A44793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A126-E280-A54F-97EA-742DCD8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B458-5513-4D49-B75A-71FA6C961A85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6D451-CF77-224B-A61A-003317B5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FE8E-4483-E84C-BC37-FDFF302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0E15-B8E3-1344-8796-1901ACEC7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97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3B81C-E721-974D-96D9-291B67DD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2A3B-1C29-1B4A-AE24-C452D79F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53C2-2D9A-E04F-8D5B-D9640ABB3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DB458-5513-4D49-B75A-71FA6C961A85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C83F-4EBC-BD4B-8645-ADD2B4AD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BBC9-83F7-5048-A286-E6A610FAB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0E15-B8E3-1344-8796-1901ACEC7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4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BB9F7FD-180A-704B-AAFB-6747468224BB}"/>
              </a:ext>
            </a:extLst>
          </p:cNvPr>
          <p:cNvSpPr txBox="1"/>
          <p:nvPr/>
        </p:nvSpPr>
        <p:spPr>
          <a:xfrm>
            <a:off x="1418754" y="893094"/>
            <a:ext cx="2036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Avenir Next" panose="020B0503020202020204" pitchFamily="34" charset="0"/>
                <a:cs typeface="Arial" panose="020B0604020202020204" pitchFamily="34" charset="0"/>
              </a:rPr>
              <a:t>Inundation duration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BE06E0-2083-DB4A-894D-C720D7ED777A}"/>
              </a:ext>
            </a:extLst>
          </p:cNvPr>
          <p:cNvSpPr txBox="1"/>
          <p:nvPr/>
        </p:nvSpPr>
        <p:spPr>
          <a:xfrm>
            <a:off x="5928529" y="893094"/>
            <a:ext cx="1658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Avenir Next" panose="020B0503020202020204" pitchFamily="34" charset="0"/>
                <a:cs typeface="Arial" panose="020B0604020202020204" pitchFamily="34" charset="0"/>
              </a:rPr>
              <a:t>Current velocity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294C38-BE21-E841-83C2-EAB5A4B6891E}"/>
              </a:ext>
            </a:extLst>
          </p:cNvPr>
          <p:cNvSpPr txBox="1"/>
          <p:nvPr/>
        </p:nvSpPr>
        <p:spPr>
          <a:xfrm>
            <a:off x="9707566" y="893094"/>
            <a:ext cx="2123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Avenir Next" panose="020B0503020202020204" pitchFamily="34" charset="0"/>
                <a:cs typeface="Arial" panose="020B0604020202020204" pitchFamily="34" charset="0"/>
              </a:rPr>
              <a:t>Wave orbital velocity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657D7FC-20EB-1A47-8414-7AD952C4EF35}"/>
              </a:ext>
            </a:extLst>
          </p:cNvPr>
          <p:cNvGrpSpPr/>
          <p:nvPr/>
        </p:nvGrpSpPr>
        <p:grpSpPr>
          <a:xfrm>
            <a:off x="9497719" y="3199154"/>
            <a:ext cx="2434066" cy="3263641"/>
            <a:chOff x="9834028" y="3199154"/>
            <a:chExt cx="2434066" cy="3263641"/>
          </a:xfrm>
        </p:grpSpPr>
        <p:pic>
          <p:nvPicPr>
            <p:cNvPr id="33" name="Graphic 32" descr="Wave with solid fill">
              <a:extLst>
                <a:ext uri="{FF2B5EF4-FFF2-40B4-BE49-F238E27FC236}">
                  <a16:creationId xmlns:a16="http://schemas.microsoft.com/office/drawing/2014/main" id="{1F367E26-3E84-F049-A98C-9540DF8E3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34028" y="3199154"/>
              <a:ext cx="914400" cy="914400"/>
            </a:xfrm>
            <a:prstGeom prst="rect">
              <a:avLst/>
            </a:prstGeom>
          </p:spPr>
        </p:pic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81408C47-A511-AE43-84A0-0144CF094C58}"/>
                </a:ext>
              </a:extLst>
            </p:cNvPr>
            <p:cNvGrpSpPr/>
            <p:nvPr/>
          </p:nvGrpSpPr>
          <p:grpSpPr>
            <a:xfrm>
              <a:off x="9836750" y="3753650"/>
              <a:ext cx="2431344" cy="2709145"/>
              <a:chOff x="9836750" y="3753650"/>
              <a:chExt cx="2431344" cy="2709145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64E27C16-716E-D044-8FD8-98332A820051}"/>
                  </a:ext>
                </a:extLst>
              </p:cNvPr>
              <p:cNvGrpSpPr/>
              <p:nvPr/>
            </p:nvGrpSpPr>
            <p:grpSpPr>
              <a:xfrm>
                <a:off x="9836750" y="3753650"/>
                <a:ext cx="2431344" cy="2709145"/>
                <a:chOff x="5349803" y="3753650"/>
                <a:chExt cx="2431344" cy="2709145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75AF5C91-96BE-F543-8B03-41FE6008BDAC}"/>
                    </a:ext>
                  </a:extLst>
                </p:cNvPr>
                <p:cNvGrpSpPr/>
                <p:nvPr/>
              </p:nvGrpSpPr>
              <p:grpSpPr>
                <a:xfrm>
                  <a:off x="5349803" y="3753650"/>
                  <a:ext cx="2431344" cy="2421553"/>
                  <a:chOff x="5926817" y="3753650"/>
                  <a:chExt cx="2431344" cy="2421553"/>
                </a:xfrm>
              </p:grpSpPr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5193B73B-9831-6042-B47D-BD24DC075A9A}"/>
                      </a:ext>
                    </a:extLst>
                  </p:cNvPr>
                  <p:cNvSpPr/>
                  <p:nvPr/>
                </p:nvSpPr>
                <p:spPr>
                  <a:xfrm>
                    <a:off x="6002297" y="3816224"/>
                    <a:ext cx="2278800" cy="2358979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A805156B-D00A-4247-94B6-E512E2213527}"/>
                      </a:ext>
                    </a:extLst>
                  </p:cNvPr>
                  <p:cNvGrpSpPr/>
                  <p:nvPr/>
                </p:nvGrpSpPr>
                <p:grpSpPr>
                  <a:xfrm>
                    <a:off x="5926817" y="3753650"/>
                    <a:ext cx="2431344" cy="239050"/>
                    <a:chOff x="5926817" y="4206643"/>
                    <a:chExt cx="2431344" cy="239050"/>
                  </a:xfrm>
                </p:grpSpPr>
                <p:pic>
                  <p:nvPicPr>
                    <p:cNvPr id="175" name="Graphic 174" descr="Diving with solid fill">
                      <a:extLst>
                        <a:ext uri="{FF2B5EF4-FFF2-40B4-BE49-F238E27FC236}">
                          <a16:creationId xmlns:a16="http://schemas.microsoft.com/office/drawing/2014/main" id="{837E7EFA-22C2-FF4D-B765-B5D8DBADE35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rcRect t="73857"/>
                    <a:stretch/>
                  </p:blipFill>
                  <p:spPr>
                    <a:xfrm>
                      <a:off x="5926817" y="4206643"/>
                      <a:ext cx="914400" cy="2390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6" name="Graphic 175" descr="Diving with solid fill">
                      <a:extLst>
                        <a:ext uri="{FF2B5EF4-FFF2-40B4-BE49-F238E27FC236}">
                          <a16:creationId xmlns:a16="http://schemas.microsoft.com/office/drawing/2014/main" id="{0526BEEE-E2A0-584A-8B2C-7FC83E214F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rcRect t="73857"/>
                    <a:stretch/>
                  </p:blipFill>
                  <p:spPr>
                    <a:xfrm>
                      <a:off x="6683005" y="4206643"/>
                      <a:ext cx="914400" cy="2390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7" name="Graphic 176" descr="Diving with solid fill">
                      <a:extLst>
                        <a:ext uri="{FF2B5EF4-FFF2-40B4-BE49-F238E27FC236}">
                          <a16:creationId xmlns:a16="http://schemas.microsoft.com/office/drawing/2014/main" id="{BDBEB479-DF01-D24C-B9E0-8770C4D0EB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rcRect t="73857"/>
                    <a:stretch/>
                  </p:blipFill>
                  <p:spPr>
                    <a:xfrm>
                      <a:off x="7443761" y="4206643"/>
                      <a:ext cx="914400" cy="23905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381F6F4A-4BE1-5B40-9D55-867374A16125}"/>
                    </a:ext>
                  </a:extLst>
                </p:cNvPr>
                <p:cNvSpPr/>
                <p:nvPr/>
              </p:nvSpPr>
              <p:spPr>
                <a:xfrm>
                  <a:off x="5425283" y="6175203"/>
                  <a:ext cx="2278800" cy="28759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33" name="Left-right Arrow 132">
                <a:extLst>
                  <a:ext uri="{FF2B5EF4-FFF2-40B4-BE49-F238E27FC236}">
                    <a16:creationId xmlns:a16="http://schemas.microsoft.com/office/drawing/2014/main" id="{5636CE2B-7B46-B949-83D7-EDB740CD679F}"/>
                  </a:ext>
                </a:extLst>
              </p:cNvPr>
              <p:cNvSpPr/>
              <p:nvPr/>
            </p:nvSpPr>
            <p:spPr>
              <a:xfrm>
                <a:off x="11189333" y="5718756"/>
                <a:ext cx="796299" cy="253451"/>
              </a:xfrm>
              <a:prstGeom prst="left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E89465A4-C29E-4941-B582-616B3FB725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00000" flipH="1">
                <a:off x="10377887" y="4056887"/>
                <a:ext cx="360000" cy="2151952"/>
                <a:chOff x="3979336" y="2883380"/>
                <a:chExt cx="426720" cy="2550780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B0169F91-8738-8849-A6E1-52C3E7E902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2696" y="4617296"/>
                  <a:ext cx="0" cy="816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300192A-42F8-D940-8CBE-45143D166274}"/>
                    </a:ext>
                  </a:extLst>
                </p:cNvPr>
                <p:cNvGrpSpPr/>
                <p:nvPr/>
              </p:nvGrpSpPr>
              <p:grpSpPr>
                <a:xfrm>
                  <a:off x="3979336" y="2883380"/>
                  <a:ext cx="426720" cy="1630680"/>
                  <a:chOff x="1328928" y="3112008"/>
                  <a:chExt cx="426720" cy="1630680"/>
                </a:xfrm>
              </p:grpSpPr>
              <p:sp>
                <p:nvSpPr>
                  <p:cNvPr id="102" name="Triangle 101">
                    <a:extLst>
                      <a:ext uri="{FF2B5EF4-FFF2-40B4-BE49-F238E27FC236}">
                        <a16:creationId xmlns:a16="http://schemas.microsoft.com/office/drawing/2014/main" id="{B5B55663-5B58-8140-84CA-581153B4C62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77693" y="4401312"/>
                    <a:ext cx="329185" cy="34137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77EB641A-B8C8-3D49-8DDE-D2F840A3E58B}"/>
                      </a:ext>
                    </a:extLst>
                  </p:cNvPr>
                  <p:cNvSpPr/>
                  <p:nvPr/>
                </p:nvSpPr>
                <p:spPr>
                  <a:xfrm>
                    <a:off x="1377696" y="3307080"/>
                    <a:ext cx="329184" cy="109118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19B1319D-2FE0-4A46-ACE4-4ED8A247D0EC}"/>
                      </a:ext>
                    </a:extLst>
                  </p:cNvPr>
                  <p:cNvSpPr/>
                  <p:nvPr/>
                </p:nvSpPr>
                <p:spPr>
                  <a:xfrm>
                    <a:off x="1328928" y="3112008"/>
                    <a:ext cx="426720" cy="2194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65B6CA6D-A496-A84E-89F4-B2A1A5082B96}"/>
                    </a:ext>
                  </a:extLst>
                </p:cNvPr>
                <p:cNvGrpSpPr/>
                <p:nvPr/>
              </p:nvGrpSpPr>
              <p:grpSpPr>
                <a:xfrm>
                  <a:off x="4081215" y="3271573"/>
                  <a:ext cx="215206" cy="570798"/>
                  <a:chOff x="1479575" y="3804817"/>
                  <a:chExt cx="215206" cy="570798"/>
                </a:xfrm>
              </p:grpSpPr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E3921E96-49FF-5C4C-9E7E-CC58EA5B85D4}"/>
                      </a:ext>
                    </a:extLst>
                  </p:cNvPr>
                  <p:cNvSpPr/>
                  <p:nvPr/>
                </p:nvSpPr>
                <p:spPr>
                  <a:xfrm>
                    <a:off x="1479575" y="3865006"/>
                    <a:ext cx="215206" cy="51060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875F14B4-D630-D545-94E7-607EA24897BB}"/>
                      </a:ext>
                    </a:extLst>
                  </p:cNvPr>
                  <p:cNvSpPr/>
                  <p:nvPr/>
                </p:nvSpPr>
                <p:spPr>
                  <a:xfrm>
                    <a:off x="1530347" y="3804817"/>
                    <a:ext cx="113663" cy="113663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1884E80E-1410-1640-AC1A-2C7B76F0729F}"/>
                    </a:ext>
                  </a:extLst>
                </p:cNvPr>
                <p:cNvSpPr/>
                <p:nvPr/>
              </p:nvSpPr>
              <p:spPr>
                <a:xfrm>
                  <a:off x="4135162" y="3374772"/>
                  <a:ext cx="108000" cy="108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BA0DBEF-8ED5-D042-A927-A7E0155534E1}"/>
                    </a:ext>
                  </a:extLst>
                </p:cNvPr>
                <p:cNvSpPr/>
                <p:nvPr/>
              </p:nvSpPr>
              <p:spPr>
                <a:xfrm>
                  <a:off x="4134405" y="4523305"/>
                  <a:ext cx="113663" cy="1136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59D035E-BE9B-CA4F-9D58-713D800D68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700000" flipH="1">
                <a:off x="10861640" y="4332862"/>
                <a:ext cx="360000" cy="2151952"/>
                <a:chOff x="3979336" y="2883380"/>
                <a:chExt cx="426720" cy="255078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642F5179-D1F6-3F46-B0AC-9719979C1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2696" y="4617296"/>
                  <a:ext cx="0" cy="816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56D849D2-0000-424C-B78F-5E2A5BCE078B}"/>
                    </a:ext>
                  </a:extLst>
                </p:cNvPr>
                <p:cNvGrpSpPr/>
                <p:nvPr/>
              </p:nvGrpSpPr>
              <p:grpSpPr>
                <a:xfrm>
                  <a:off x="3979336" y="2883380"/>
                  <a:ext cx="426720" cy="1630680"/>
                  <a:chOff x="1328928" y="3112008"/>
                  <a:chExt cx="426720" cy="1630680"/>
                </a:xfrm>
              </p:grpSpPr>
              <p:sp>
                <p:nvSpPr>
                  <p:cNvPr id="113" name="Triangle 112">
                    <a:extLst>
                      <a:ext uri="{FF2B5EF4-FFF2-40B4-BE49-F238E27FC236}">
                        <a16:creationId xmlns:a16="http://schemas.microsoft.com/office/drawing/2014/main" id="{6B8988E7-F53F-A54F-B406-2490DFF6050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77693" y="4401312"/>
                    <a:ext cx="329185" cy="34137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69A46395-9D6F-7046-AE05-4E67ECD16AD2}"/>
                      </a:ext>
                    </a:extLst>
                  </p:cNvPr>
                  <p:cNvSpPr/>
                  <p:nvPr/>
                </p:nvSpPr>
                <p:spPr>
                  <a:xfrm>
                    <a:off x="1377696" y="3307080"/>
                    <a:ext cx="329184" cy="109118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37EDDBDB-FCE9-8A47-BBC3-209F5BB854F0}"/>
                      </a:ext>
                    </a:extLst>
                  </p:cNvPr>
                  <p:cNvSpPr/>
                  <p:nvPr/>
                </p:nvSpPr>
                <p:spPr>
                  <a:xfrm>
                    <a:off x="1328928" y="3112008"/>
                    <a:ext cx="426720" cy="2194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04A19A50-FF9F-414D-AB21-488AB2FA5095}"/>
                    </a:ext>
                  </a:extLst>
                </p:cNvPr>
                <p:cNvGrpSpPr/>
                <p:nvPr/>
              </p:nvGrpSpPr>
              <p:grpSpPr>
                <a:xfrm>
                  <a:off x="4081215" y="3271573"/>
                  <a:ext cx="215206" cy="570798"/>
                  <a:chOff x="1479575" y="3804817"/>
                  <a:chExt cx="215206" cy="570798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B59677FF-8E21-E44C-BFC5-17A1C3DD2B12}"/>
                      </a:ext>
                    </a:extLst>
                  </p:cNvPr>
                  <p:cNvSpPr/>
                  <p:nvPr/>
                </p:nvSpPr>
                <p:spPr>
                  <a:xfrm>
                    <a:off x="1479575" y="3865006"/>
                    <a:ext cx="215206" cy="51060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CCE059F6-C5A2-AB48-A76E-574B5AE1AE53}"/>
                      </a:ext>
                    </a:extLst>
                  </p:cNvPr>
                  <p:cNvSpPr/>
                  <p:nvPr/>
                </p:nvSpPr>
                <p:spPr>
                  <a:xfrm>
                    <a:off x="1530347" y="3804817"/>
                    <a:ext cx="113663" cy="113663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B0181FC-9603-1945-88FB-322671D36EC5}"/>
                    </a:ext>
                  </a:extLst>
                </p:cNvPr>
                <p:cNvSpPr/>
                <p:nvPr/>
              </p:nvSpPr>
              <p:spPr>
                <a:xfrm>
                  <a:off x="4135162" y="3374772"/>
                  <a:ext cx="108000" cy="108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967CD73C-1757-6E4F-8B78-552A99C26F06}"/>
                    </a:ext>
                  </a:extLst>
                </p:cNvPr>
                <p:cNvSpPr/>
                <p:nvPr/>
              </p:nvSpPr>
              <p:spPr>
                <a:xfrm>
                  <a:off x="4134405" y="4523305"/>
                  <a:ext cx="113663" cy="1136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17E720D-FB06-3C48-8811-7B2DBAF296C9}"/>
                  </a:ext>
                </a:extLst>
              </p:cNvPr>
              <p:cNvGrpSpPr/>
              <p:nvPr/>
            </p:nvGrpSpPr>
            <p:grpSpPr>
              <a:xfrm rot="20020083" flipH="1">
                <a:off x="10556098" y="3783782"/>
                <a:ext cx="1421515" cy="1423440"/>
                <a:chOff x="8907447" y="2914769"/>
                <a:chExt cx="1421515" cy="1423440"/>
              </a:xfrm>
            </p:grpSpPr>
            <p:sp>
              <p:nvSpPr>
                <p:cNvPr id="116" name="Circular Arrow 115">
                  <a:extLst>
                    <a:ext uri="{FF2B5EF4-FFF2-40B4-BE49-F238E27FC236}">
                      <a16:creationId xmlns:a16="http://schemas.microsoft.com/office/drawing/2014/main" id="{9B5308EA-3597-CA4A-90D4-639D74966D84}"/>
                    </a:ext>
                  </a:extLst>
                </p:cNvPr>
                <p:cNvSpPr/>
                <p:nvPr/>
              </p:nvSpPr>
              <p:spPr>
                <a:xfrm>
                  <a:off x="8907448" y="2916695"/>
                  <a:ext cx="1421514" cy="1421514"/>
                </a:xfrm>
                <a:prstGeom prst="circularArrow">
                  <a:avLst>
                    <a:gd name="adj1" fmla="val 9100"/>
                    <a:gd name="adj2" fmla="val 973010"/>
                    <a:gd name="adj3" fmla="val 15293673"/>
                    <a:gd name="adj4" fmla="val 10800000"/>
                    <a:gd name="adj5" fmla="val 1316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Circular Arrow 116">
                  <a:extLst>
                    <a:ext uri="{FF2B5EF4-FFF2-40B4-BE49-F238E27FC236}">
                      <a16:creationId xmlns:a16="http://schemas.microsoft.com/office/drawing/2014/main" id="{0158B005-6C35-3744-BEC3-9B6077579659}"/>
                    </a:ext>
                  </a:extLst>
                </p:cNvPr>
                <p:cNvSpPr/>
                <p:nvPr/>
              </p:nvSpPr>
              <p:spPr>
                <a:xfrm rot="14687546" flipH="1">
                  <a:off x="8907447" y="2914769"/>
                  <a:ext cx="1421514" cy="1421514"/>
                </a:xfrm>
                <a:prstGeom prst="circularArrow">
                  <a:avLst>
                    <a:gd name="adj1" fmla="val 9100"/>
                    <a:gd name="adj2" fmla="val 973010"/>
                    <a:gd name="adj3" fmla="val 15293673"/>
                    <a:gd name="adj4" fmla="val 10800000"/>
                    <a:gd name="adj5" fmla="val 1316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3D0B76C-ADEE-8543-A36B-5681E03F570A}"/>
              </a:ext>
            </a:extLst>
          </p:cNvPr>
          <p:cNvGrpSpPr/>
          <p:nvPr/>
        </p:nvGrpSpPr>
        <p:grpSpPr>
          <a:xfrm>
            <a:off x="5415782" y="3753650"/>
            <a:ext cx="2577016" cy="2709145"/>
            <a:chOff x="5204131" y="3753650"/>
            <a:chExt cx="2577016" cy="2709145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6A642339-F6C6-284F-B0A3-40E2D393377B}"/>
                </a:ext>
              </a:extLst>
            </p:cNvPr>
            <p:cNvGrpSpPr/>
            <p:nvPr/>
          </p:nvGrpSpPr>
          <p:grpSpPr>
            <a:xfrm>
              <a:off x="5349803" y="3753650"/>
              <a:ext cx="2431344" cy="2709145"/>
              <a:chOff x="5349803" y="3753650"/>
              <a:chExt cx="2431344" cy="2709145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2B1A04C-212E-0841-8C22-39D70D55777E}"/>
                  </a:ext>
                </a:extLst>
              </p:cNvPr>
              <p:cNvGrpSpPr/>
              <p:nvPr/>
            </p:nvGrpSpPr>
            <p:grpSpPr>
              <a:xfrm>
                <a:off x="5349803" y="3753650"/>
                <a:ext cx="2431344" cy="2421553"/>
                <a:chOff x="5926817" y="3753650"/>
                <a:chExt cx="2431344" cy="2421553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54F9CD0A-5D09-1F4B-9624-62D16DF99CDD}"/>
                    </a:ext>
                  </a:extLst>
                </p:cNvPr>
                <p:cNvSpPr/>
                <p:nvPr/>
              </p:nvSpPr>
              <p:spPr>
                <a:xfrm>
                  <a:off x="6002297" y="3816224"/>
                  <a:ext cx="2278800" cy="235897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5A1CB14B-8026-1D41-AA12-0BAD9702B371}"/>
                    </a:ext>
                  </a:extLst>
                </p:cNvPr>
                <p:cNvGrpSpPr/>
                <p:nvPr/>
              </p:nvGrpSpPr>
              <p:grpSpPr>
                <a:xfrm>
                  <a:off x="5926817" y="3753650"/>
                  <a:ext cx="2431344" cy="239050"/>
                  <a:chOff x="5926817" y="4206643"/>
                  <a:chExt cx="2431344" cy="239050"/>
                </a:xfrm>
              </p:grpSpPr>
              <p:pic>
                <p:nvPicPr>
                  <p:cNvPr id="129" name="Graphic 128" descr="Diving with solid fill">
                    <a:extLst>
                      <a:ext uri="{FF2B5EF4-FFF2-40B4-BE49-F238E27FC236}">
                        <a16:creationId xmlns:a16="http://schemas.microsoft.com/office/drawing/2014/main" id="{899156E9-5135-874B-B5AC-D0696831BD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t="73857"/>
                  <a:stretch/>
                </p:blipFill>
                <p:spPr>
                  <a:xfrm>
                    <a:off x="5926817" y="4206643"/>
                    <a:ext cx="914400" cy="23905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Graphic 152" descr="Diving with solid fill">
                    <a:extLst>
                      <a:ext uri="{FF2B5EF4-FFF2-40B4-BE49-F238E27FC236}">
                        <a16:creationId xmlns:a16="http://schemas.microsoft.com/office/drawing/2014/main" id="{252B5C1E-1A9A-4441-A66E-FBD4F4191F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t="73857"/>
                  <a:stretch/>
                </p:blipFill>
                <p:spPr>
                  <a:xfrm>
                    <a:off x="6683005" y="4206643"/>
                    <a:ext cx="914400" cy="239050"/>
                  </a:xfrm>
                  <a:prstGeom prst="rect">
                    <a:avLst/>
                  </a:prstGeom>
                </p:spPr>
              </p:pic>
              <p:pic>
                <p:nvPicPr>
                  <p:cNvPr id="154" name="Graphic 153" descr="Diving with solid fill">
                    <a:extLst>
                      <a:ext uri="{FF2B5EF4-FFF2-40B4-BE49-F238E27FC236}">
                        <a16:creationId xmlns:a16="http://schemas.microsoft.com/office/drawing/2014/main" id="{CE375528-B923-CC42-9B3F-94F81D6663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t="73857"/>
                  <a:stretch/>
                </p:blipFill>
                <p:spPr>
                  <a:xfrm>
                    <a:off x="7443761" y="4206643"/>
                    <a:ext cx="914400" cy="23905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C1FDFC7-040E-CF4A-B8B1-27CBA197B1F6}"/>
                  </a:ext>
                </a:extLst>
              </p:cNvPr>
              <p:cNvSpPr/>
              <p:nvPr/>
            </p:nvSpPr>
            <p:spPr>
              <a:xfrm>
                <a:off x="5425283" y="6175203"/>
                <a:ext cx="2278800" cy="2875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1" name="Right Arrow 130">
              <a:extLst>
                <a:ext uri="{FF2B5EF4-FFF2-40B4-BE49-F238E27FC236}">
                  <a16:creationId xmlns:a16="http://schemas.microsoft.com/office/drawing/2014/main" id="{54F0881B-F803-1B41-A9D5-70E83DB152BF}"/>
                </a:ext>
              </a:extLst>
            </p:cNvPr>
            <p:cNvSpPr/>
            <p:nvPr/>
          </p:nvSpPr>
          <p:spPr>
            <a:xfrm>
              <a:off x="6825311" y="5692915"/>
              <a:ext cx="671542" cy="255540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4AF41CB-0DCF-784A-9FD1-FF29E6229416}"/>
                </a:ext>
              </a:extLst>
            </p:cNvPr>
            <p:cNvGrpSpPr/>
            <p:nvPr/>
          </p:nvGrpSpPr>
          <p:grpSpPr>
            <a:xfrm>
              <a:off x="5204131" y="4186765"/>
              <a:ext cx="2505037" cy="1405563"/>
              <a:chOff x="5117741" y="3870292"/>
              <a:chExt cx="2505037" cy="1405563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759CD8D-424D-B643-B84C-44886273C33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700000">
                <a:off x="6013717" y="4019879"/>
                <a:ext cx="360000" cy="2151952"/>
                <a:chOff x="3979336" y="2883380"/>
                <a:chExt cx="426720" cy="2550780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FFD62F1-F4DB-C949-861E-5E3D21EC1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2696" y="4617296"/>
                  <a:ext cx="0" cy="816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83613C34-858C-4D48-BFE6-5270F13D37E0}"/>
                    </a:ext>
                  </a:extLst>
                </p:cNvPr>
                <p:cNvGrpSpPr/>
                <p:nvPr/>
              </p:nvGrpSpPr>
              <p:grpSpPr>
                <a:xfrm>
                  <a:off x="3979336" y="2883380"/>
                  <a:ext cx="426720" cy="1630680"/>
                  <a:chOff x="1328928" y="3112008"/>
                  <a:chExt cx="426720" cy="1630680"/>
                </a:xfrm>
              </p:grpSpPr>
              <p:sp>
                <p:nvSpPr>
                  <p:cNvPr id="126" name="Triangle 125">
                    <a:extLst>
                      <a:ext uri="{FF2B5EF4-FFF2-40B4-BE49-F238E27FC236}">
                        <a16:creationId xmlns:a16="http://schemas.microsoft.com/office/drawing/2014/main" id="{61C88F38-0005-A546-9C67-297FD6D54F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77693" y="4401312"/>
                    <a:ext cx="329185" cy="34137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B9AAFBC2-B26F-C34F-8F4D-EE6A88EEB0DE}"/>
                      </a:ext>
                    </a:extLst>
                  </p:cNvPr>
                  <p:cNvSpPr/>
                  <p:nvPr/>
                </p:nvSpPr>
                <p:spPr>
                  <a:xfrm>
                    <a:off x="1377696" y="3307080"/>
                    <a:ext cx="329184" cy="109118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2E844ABD-69C6-F24D-B543-26FFA4B83DE5}"/>
                      </a:ext>
                    </a:extLst>
                  </p:cNvPr>
                  <p:cNvSpPr/>
                  <p:nvPr/>
                </p:nvSpPr>
                <p:spPr>
                  <a:xfrm>
                    <a:off x="1328928" y="3112008"/>
                    <a:ext cx="426720" cy="2194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A0D633C3-58BB-CD42-97DC-4A413185C1A1}"/>
                    </a:ext>
                  </a:extLst>
                </p:cNvPr>
                <p:cNvGrpSpPr/>
                <p:nvPr/>
              </p:nvGrpSpPr>
              <p:grpSpPr>
                <a:xfrm>
                  <a:off x="4081215" y="3271573"/>
                  <a:ext cx="215206" cy="570798"/>
                  <a:chOff x="1479575" y="3804817"/>
                  <a:chExt cx="215206" cy="570798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FE7F59A-9895-8549-874D-EA9C19C7FC78}"/>
                      </a:ext>
                    </a:extLst>
                  </p:cNvPr>
                  <p:cNvSpPr/>
                  <p:nvPr/>
                </p:nvSpPr>
                <p:spPr>
                  <a:xfrm>
                    <a:off x="1479575" y="3865006"/>
                    <a:ext cx="215206" cy="51060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9435C6C7-8663-B745-9501-F61BA0B8F9A2}"/>
                      </a:ext>
                    </a:extLst>
                  </p:cNvPr>
                  <p:cNvSpPr/>
                  <p:nvPr/>
                </p:nvSpPr>
                <p:spPr>
                  <a:xfrm>
                    <a:off x="1530347" y="3804817"/>
                    <a:ext cx="113663" cy="113663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B343979B-3117-3748-BF1E-1D004CC4CA81}"/>
                    </a:ext>
                  </a:extLst>
                </p:cNvPr>
                <p:cNvSpPr/>
                <p:nvPr/>
              </p:nvSpPr>
              <p:spPr>
                <a:xfrm>
                  <a:off x="4135162" y="3374772"/>
                  <a:ext cx="108000" cy="108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F07C4E0B-CCA0-AA45-8D1A-7B8079C38033}"/>
                    </a:ext>
                  </a:extLst>
                </p:cNvPr>
                <p:cNvSpPr/>
                <p:nvPr/>
              </p:nvSpPr>
              <p:spPr>
                <a:xfrm>
                  <a:off x="4134405" y="4523305"/>
                  <a:ext cx="113663" cy="1136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36" name="Right Arrow 135">
                <a:extLst>
                  <a:ext uri="{FF2B5EF4-FFF2-40B4-BE49-F238E27FC236}">
                    <a16:creationId xmlns:a16="http://schemas.microsoft.com/office/drawing/2014/main" id="{DFED48AD-8BEB-F44B-B782-88C678BB4673}"/>
                  </a:ext>
                </a:extLst>
              </p:cNvPr>
              <p:cNvSpPr/>
              <p:nvPr/>
            </p:nvSpPr>
            <p:spPr>
              <a:xfrm rot="18900000">
                <a:off x="6951236" y="3870292"/>
                <a:ext cx="671542" cy="255540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7B47F7A-0C71-A443-850A-858B740B874C}"/>
              </a:ext>
            </a:extLst>
          </p:cNvPr>
          <p:cNvGrpSpPr/>
          <p:nvPr/>
        </p:nvGrpSpPr>
        <p:grpSpPr>
          <a:xfrm>
            <a:off x="132157" y="3657600"/>
            <a:ext cx="4565683" cy="2967556"/>
            <a:chOff x="50460" y="3657600"/>
            <a:chExt cx="4565683" cy="296755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3856948-C74D-4E46-8876-52E9B346E47E}"/>
                </a:ext>
              </a:extLst>
            </p:cNvPr>
            <p:cNvSpPr/>
            <p:nvPr/>
          </p:nvSpPr>
          <p:spPr>
            <a:xfrm>
              <a:off x="1955830" y="3816224"/>
              <a:ext cx="766800" cy="235182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B4DC386-FE3E-3E47-B02A-D46F6012DBBF}"/>
                </a:ext>
              </a:extLst>
            </p:cNvPr>
            <p:cNvSpPr/>
            <p:nvPr/>
          </p:nvSpPr>
          <p:spPr>
            <a:xfrm>
              <a:off x="50460" y="6175592"/>
              <a:ext cx="4565683" cy="2875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9" name="Graphic 88" descr="Diving with solid fill">
              <a:extLst>
                <a:ext uri="{FF2B5EF4-FFF2-40B4-BE49-F238E27FC236}">
                  <a16:creationId xmlns:a16="http://schemas.microsoft.com/office/drawing/2014/main" id="{A5AB1EAE-E4AA-7147-8801-E8A5A1E09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73857"/>
            <a:stretch/>
          </p:blipFill>
          <p:spPr>
            <a:xfrm>
              <a:off x="1879553" y="3753650"/>
              <a:ext cx="914400" cy="239050"/>
            </a:xfrm>
            <a:prstGeom prst="rect">
              <a:avLst/>
            </a:prstGeom>
          </p:spPr>
        </p:pic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9D5B652-C0AE-2540-BDAD-4172E80D9C52}"/>
                </a:ext>
              </a:extLst>
            </p:cNvPr>
            <p:cNvCxnSpPr>
              <a:cxnSpLocks/>
            </p:cNvCxnSpPr>
            <p:nvPr/>
          </p:nvCxnSpPr>
          <p:spPr>
            <a:xfrm>
              <a:off x="1955830" y="3657600"/>
              <a:ext cx="0" cy="25104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E2771AB-DC15-0449-B142-CB7D2A255BFA}"/>
                </a:ext>
              </a:extLst>
            </p:cNvPr>
            <p:cNvCxnSpPr>
              <a:cxnSpLocks/>
            </p:cNvCxnSpPr>
            <p:nvPr/>
          </p:nvCxnSpPr>
          <p:spPr>
            <a:xfrm>
              <a:off x="2722630" y="3657600"/>
              <a:ext cx="0" cy="25104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C84EB77-4577-F74B-89B8-74317E6306FC}"/>
                </a:ext>
              </a:extLst>
            </p:cNvPr>
            <p:cNvGrpSpPr/>
            <p:nvPr/>
          </p:nvGrpSpPr>
          <p:grpSpPr>
            <a:xfrm>
              <a:off x="182418" y="4019369"/>
              <a:ext cx="4301767" cy="2605787"/>
              <a:chOff x="264553" y="4252213"/>
              <a:chExt cx="4301767" cy="260578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AE1C657-4CD1-E74A-AEA1-D6C58DA28FE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36816" y="4252213"/>
                <a:ext cx="360000" cy="2151952"/>
                <a:chOff x="3979336" y="2883380"/>
                <a:chExt cx="426720" cy="2550780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9C94BBB8-CDB2-DB4F-92F2-F2AF227919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2696" y="4617296"/>
                  <a:ext cx="0" cy="816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FAAEF61-13D4-C64D-B2C4-80A605CFC0F5}"/>
                    </a:ext>
                  </a:extLst>
                </p:cNvPr>
                <p:cNvGrpSpPr/>
                <p:nvPr/>
              </p:nvGrpSpPr>
              <p:grpSpPr>
                <a:xfrm>
                  <a:off x="3979336" y="2883380"/>
                  <a:ext cx="426720" cy="1630680"/>
                  <a:chOff x="1328928" y="3112008"/>
                  <a:chExt cx="426720" cy="1630680"/>
                </a:xfrm>
              </p:grpSpPr>
              <p:sp>
                <p:nvSpPr>
                  <p:cNvPr id="10" name="Triangle 9">
                    <a:extLst>
                      <a:ext uri="{FF2B5EF4-FFF2-40B4-BE49-F238E27FC236}">
                        <a16:creationId xmlns:a16="http://schemas.microsoft.com/office/drawing/2014/main" id="{97434C5E-9608-5A40-B4A9-D716ECA2398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77693" y="4401312"/>
                    <a:ext cx="329185" cy="34137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636F4EB8-203A-5A40-8B83-7E46333CBE8D}"/>
                      </a:ext>
                    </a:extLst>
                  </p:cNvPr>
                  <p:cNvSpPr/>
                  <p:nvPr/>
                </p:nvSpPr>
                <p:spPr>
                  <a:xfrm>
                    <a:off x="1377696" y="3307080"/>
                    <a:ext cx="329184" cy="109118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F1E1E5E-C9F6-2A4B-B0D2-59157DE8049B}"/>
                      </a:ext>
                    </a:extLst>
                  </p:cNvPr>
                  <p:cNvSpPr/>
                  <p:nvPr/>
                </p:nvSpPr>
                <p:spPr>
                  <a:xfrm>
                    <a:off x="1328928" y="3112008"/>
                    <a:ext cx="426720" cy="2194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EC63763-4DD8-0C4E-A92A-7036BDB43F98}"/>
                    </a:ext>
                  </a:extLst>
                </p:cNvPr>
                <p:cNvGrpSpPr/>
                <p:nvPr/>
              </p:nvGrpSpPr>
              <p:grpSpPr>
                <a:xfrm>
                  <a:off x="4081215" y="3271573"/>
                  <a:ext cx="215206" cy="570798"/>
                  <a:chOff x="1479575" y="3804817"/>
                  <a:chExt cx="215206" cy="570798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5AB76C2-9B46-2A49-B76D-0E1E3A675CF7}"/>
                      </a:ext>
                    </a:extLst>
                  </p:cNvPr>
                  <p:cNvSpPr/>
                  <p:nvPr/>
                </p:nvSpPr>
                <p:spPr>
                  <a:xfrm>
                    <a:off x="1479575" y="3865006"/>
                    <a:ext cx="215206" cy="51060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7C777191-2568-BD40-B9F9-0D78036ED475}"/>
                      </a:ext>
                    </a:extLst>
                  </p:cNvPr>
                  <p:cNvSpPr/>
                  <p:nvPr/>
                </p:nvSpPr>
                <p:spPr>
                  <a:xfrm>
                    <a:off x="1530347" y="3804817"/>
                    <a:ext cx="113663" cy="113663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51F5415-066E-8847-B3BB-F809DBE99F30}"/>
                    </a:ext>
                  </a:extLst>
                </p:cNvPr>
                <p:cNvSpPr/>
                <p:nvPr/>
              </p:nvSpPr>
              <p:spPr>
                <a:xfrm>
                  <a:off x="4135162" y="3374772"/>
                  <a:ext cx="108000" cy="108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63E84B3A-5E03-0B46-A89B-DA70C25F1BEF}"/>
                    </a:ext>
                  </a:extLst>
                </p:cNvPr>
                <p:cNvSpPr/>
                <p:nvPr/>
              </p:nvSpPr>
              <p:spPr>
                <a:xfrm>
                  <a:off x="4134405" y="4523305"/>
                  <a:ext cx="113663" cy="1136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" name="Circular Arrow 5">
                <a:extLst>
                  <a:ext uri="{FF2B5EF4-FFF2-40B4-BE49-F238E27FC236}">
                    <a16:creationId xmlns:a16="http://schemas.microsoft.com/office/drawing/2014/main" id="{FD1CFE1B-B3A2-ED4C-BB72-04B0A8B77722}"/>
                  </a:ext>
                </a:extLst>
              </p:cNvPr>
              <p:cNvSpPr/>
              <p:nvPr/>
            </p:nvSpPr>
            <p:spPr>
              <a:xfrm>
                <a:off x="1432393" y="5436486"/>
                <a:ext cx="1421514" cy="1421514"/>
              </a:xfrm>
              <a:prstGeom prst="circularArrow">
                <a:avLst>
                  <a:gd name="adj1" fmla="val 9100"/>
                  <a:gd name="adj2" fmla="val 973010"/>
                  <a:gd name="adj3" fmla="val 15293673"/>
                  <a:gd name="adj4" fmla="val 10800000"/>
                  <a:gd name="adj5" fmla="val 1316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F5D8C01-319B-9740-AA0B-5119A59C08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1160530" y="5324919"/>
                <a:ext cx="360000" cy="2151953"/>
                <a:chOff x="3979336" y="2883380"/>
                <a:chExt cx="426720" cy="255078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8C5F27F-C597-034D-8E39-E539DB4DF2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2696" y="4617297"/>
                  <a:ext cx="0" cy="816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7B2DB631-3724-E74F-A406-C4ABBCF18AE3}"/>
                    </a:ext>
                  </a:extLst>
                </p:cNvPr>
                <p:cNvGrpSpPr/>
                <p:nvPr/>
              </p:nvGrpSpPr>
              <p:grpSpPr>
                <a:xfrm>
                  <a:off x="3979336" y="2883380"/>
                  <a:ext cx="426720" cy="1630680"/>
                  <a:chOff x="1328928" y="3112008"/>
                  <a:chExt cx="426720" cy="1630680"/>
                </a:xfrm>
              </p:grpSpPr>
              <p:sp>
                <p:nvSpPr>
                  <p:cNvPr id="61" name="Triangle 60">
                    <a:extLst>
                      <a:ext uri="{FF2B5EF4-FFF2-40B4-BE49-F238E27FC236}">
                        <a16:creationId xmlns:a16="http://schemas.microsoft.com/office/drawing/2014/main" id="{9B36F51B-BADD-644C-BAE1-79C0151C66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77693" y="4401312"/>
                    <a:ext cx="329185" cy="34137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DDD3956-045D-BA43-A55D-8B6CA3438489}"/>
                      </a:ext>
                    </a:extLst>
                  </p:cNvPr>
                  <p:cNvSpPr/>
                  <p:nvPr/>
                </p:nvSpPr>
                <p:spPr>
                  <a:xfrm>
                    <a:off x="1377696" y="3307080"/>
                    <a:ext cx="329184" cy="109118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DA541ED5-5785-D447-BD48-91DCC66817C0}"/>
                      </a:ext>
                    </a:extLst>
                  </p:cNvPr>
                  <p:cNvSpPr/>
                  <p:nvPr/>
                </p:nvSpPr>
                <p:spPr>
                  <a:xfrm>
                    <a:off x="1328928" y="3112008"/>
                    <a:ext cx="426720" cy="2194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D06DE263-76C5-9642-8226-7C692E0FFE1F}"/>
                    </a:ext>
                  </a:extLst>
                </p:cNvPr>
                <p:cNvGrpSpPr/>
                <p:nvPr/>
              </p:nvGrpSpPr>
              <p:grpSpPr>
                <a:xfrm>
                  <a:off x="4081215" y="3271573"/>
                  <a:ext cx="215206" cy="570798"/>
                  <a:chOff x="1479575" y="3804817"/>
                  <a:chExt cx="215206" cy="570798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72653E6-781E-1D4F-BB2E-967D2B4ED38E}"/>
                      </a:ext>
                    </a:extLst>
                  </p:cNvPr>
                  <p:cNvSpPr/>
                  <p:nvPr/>
                </p:nvSpPr>
                <p:spPr>
                  <a:xfrm>
                    <a:off x="1479575" y="3865006"/>
                    <a:ext cx="215206" cy="51060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083D7057-9C9B-784D-A22A-B1E330538A2A}"/>
                      </a:ext>
                    </a:extLst>
                  </p:cNvPr>
                  <p:cNvSpPr/>
                  <p:nvPr/>
                </p:nvSpPr>
                <p:spPr>
                  <a:xfrm>
                    <a:off x="1530347" y="3804817"/>
                    <a:ext cx="113663" cy="113663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9479851-1269-854A-860B-46C0165B765A}"/>
                    </a:ext>
                  </a:extLst>
                </p:cNvPr>
                <p:cNvSpPr/>
                <p:nvPr/>
              </p:nvSpPr>
              <p:spPr>
                <a:xfrm>
                  <a:off x="4135162" y="3374772"/>
                  <a:ext cx="108000" cy="108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C609BB1E-F6CB-024A-B559-BC0B8F4902BC}"/>
                    </a:ext>
                  </a:extLst>
                </p:cNvPr>
                <p:cNvSpPr/>
                <p:nvPr/>
              </p:nvSpPr>
              <p:spPr>
                <a:xfrm>
                  <a:off x="4134405" y="4523305"/>
                  <a:ext cx="113663" cy="1136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40D2007-DDF1-C446-8F29-C38AE1A5946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3310344" y="5324920"/>
                <a:ext cx="360000" cy="2151952"/>
                <a:chOff x="3979336" y="2883380"/>
                <a:chExt cx="426720" cy="2550780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BEC2C03-08AF-CC4A-82A1-3E7B5FDB4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2696" y="4617296"/>
                  <a:ext cx="0" cy="8168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B8FF70F1-9C74-6944-AF30-E10F181157C9}"/>
                    </a:ext>
                  </a:extLst>
                </p:cNvPr>
                <p:cNvGrpSpPr/>
                <p:nvPr/>
              </p:nvGrpSpPr>
              <p:grpSpPr>
                <a:xfrm>
                  <a:off x="3979336" y="2883380"/>
                  <a:ext cx="426720" cy="1630680"/>
                  <a:chOff x="1328928" y="3112008"/>
                  <a:chExt cx="426720" cy="1630680"/>
                </a:xfrm>
              </p:grpSpPr>
              <p:sp>
                <p:nvSpPr>
                  <p:cNvPr id="83" name="Triangle 82">
                    <a:extLst>
                      <a:ext uri="{FF2B5EF4-FFF2-40B4-BE49-F238E27FC236}">
                        <a16:creationId xmlns:a16="http://schemas.microsoft.com/office/drawing/2014/main" id="{47FF5B06-4D90-5E4E-8B88-58301112FD6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377693" y="4401312"/>
                    <a:ext cx="329185" cy="341376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27A1D99A-D1E7-AF40-994F-020990C7DBD1}"/>
                      </a:ext>
                    </a:extLst>
                  </p:cNvPr>
                  <p:cNvSpPr/>
                  <p:nvPr/>
                </p:nvSpPr>
                <p:spPr>
                  <a:xfrm>
                    <a:off x="1377696" y="3307080"/>
                    <a:ext cx="329184" cy="109118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BCCE0FE-1AE1-DF49-A89E-EB4B908C3D62}"/>
                      </a:ext>
                    </a:extLst>
                  </p:cNvPr>
                  <p:cNvSpPr/>
                  <p:nvPr/>
                </p:nvSpPr>
                <p:spPr>
                  <a:xfrm>
                    <a:off x="1328928" y="3112008"/>
                    <a:ext cx="426720" cy="21945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160696B-E6DE-FE4C-9879-76A3FDFA4E11}"/>
                    </a:ext>
                  </a:extLst>
                </p:cNvPr>
                <p:cNvGrpSpPr/>
                <p:nvPr/>
              </p:nvGrpSpPr>
              <p:grpSpPr>
                <a:xfrm>
                  <a:off x="4081215" y="3271573"/>
                  <a:ext cx="215206" cy="570798"/>
                  <a:chOff x="1479575" y="3804817"/>
                  <a:chExt cx="215206" cy="570798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F9D734C3-F28F-624B-8626-541F82056B4E}"/>
                      </a:ext>
                    </a:extLst>
                  </p:cNvPr>
                  <p:cNvSpPr/>
                  <p:nvPr/>
                </p:nvSpPr>
                <p:spPr>
                  <a:xfrm>
                    <a:off x="1479575" y="3865006"/>
                    <a:ext cx="215206" cy="51060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A8AA620D-18E4-1D41-AB6A-1F62CE723A68}"/>
                      </a:ext>
                    </a:extLst>
                  </p:cNvPr>
                  <p:cNvSpPr/>
                  <p:nvPr/>
                </p:nvSpPr>
                <p:spPr>
                  <a:xfrm>
                    <a:off x="1530347" y="3804817"/>
                    <a:ext cx="113663" cy="113663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5C8693D-6974-514B-A75F-184AD0005747}"/>
                    </a:ext>
                  </a:extLst>
                </p:cNvPr>
                <p:cNvSpPr/>
                <p:nvPr/>
              </p:nvSpPr>
              <p:spPr>
                <a:xfrm>
                  <a:off x="4135162" y="3374772"/>
                  <a:ext cx="108000" cy="1080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043107B-AE1E-B64D-A641-C61EC97E14B6}"/>
                    </a:ext>
                  </a:extLst>
                </p:cNvPr>
                <p:cNvSpPr/>
                <p:nvPr/>
              </p:nvSpPr>
              <p:spPr>
                <a:xfrm>
                  <a:off x="4134405" y="4523305"/>
                  <a:ext cx="113663" cy="1136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37" name="Circular Arrow 136">
                <a:extLst>
                  <a:ext uri="{FF2B5EF4-FFF2-40B4-BE49-F238E27FC236}">
                    <a16:creationId xmlns:a16="http://schemas.microsoft.com/office/drawing/2014/main" id="{8FE6359C-2153-3347-A5C4-370D4F807968}"/>
                  </a:ext>
                </a:extLst>
              </p:cNvPr>
              <p:cNvSpPr/>
              <p:nvPr/>
            </p:nvSpPr>
            <p:spPr>
              <a:xfrm rot="5400000">
                <a:off x="1940740" y="5436486"/>
                <a:ext cx="1421514" cy="1421514"/>
              </a:xfrm>
              <a:prstGeom prst="circularArrow">
                <a:avLst>
                  <a:gd name="adj1" fmla="val 9100"/>
                  <a:gd name="adj2" fmla="val 973010"/>
                  <a:gd name="adj3" fmla="val 15293673"/>
                  <a:gd name="adj4" fmla="val 10800000"/>
                  <a:gd name="adj5" fmla="val 1316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C89E056-DA43-D449-B57E-9F2CBADCE3E6}"/>
              </a:ext>
            </a:extLst>
          </p:cNvPr>
          <p:cNvGrpSpPr/>
          <p:nvPr/>
        </p:nvGrpSpPr>
        <p:grpSpPr>
          <a:xfrm>
            <a:off x="449259" y="1282638"/>
            <a:ext cx="2840356" cy="2204297"/>
            <a:chOff x="674342" y="1150987"/>
            <a:chExt cx="2840356" cy="2204297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9AA9E69-A28A-A440-A56C-1B5AF13F5A29}"/>
                </a:ext>
              </a:extLst>
            </p:cNvPr>
            <p:cNvGrpSpPr/>
            <p:nvPr/>
          </p:nvGrpSpPr>
          <p:grpSpPr>
            <a:xfrm>
              <a:off x="1748089" y="1278585"/>
              <a:ext cx="1766609" cy="1762914"/>
              <a:chOff x="1748089" y="1278585"/>
              <a:chExt cx="1766609" cy="1762914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98AE344-164E-ED4C-9346-2178F3700E27}"/>
                  </a:ext>
                </a:extLst>
              </p:cNvPr>
              <p:cNvCxnSpPr/>
              <p:nvPr/>
            </p:nvCxnSpPr>
            <p:spPr>
              <a:xfrm>
                <a:off x="1761680" y="3041499"/>
                <a:ext cx="1753018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C242AEEB-7DD5-064E-9BA1-895BADB076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71580" y="2155094"/>
                <a:ext cx="1753018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A18343B-5585-7141-9132-42D0026DFB11}"/>
                </a:ext>
              </a:extLst>
            </p:cNvPr>
            <p:cNvSpPr txBox="1"/>
            <p:nvPr/>
          </p:nvSpPr>
          <p:spPr>
            <a:xfrm>
              <a:off x="2383569" y="3078285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BA4B0E-7E9D-5D45-83C6-7999B03297D8}"/>
                </a:ext>
              </a:extLst>
            </p:cNvPr>
            <p:cNvSpPr txBox="1"/>
            <p:nvPr/>
          </p:nvSpPr>
          <p:spPr>
            <a:xfrm>
              <a:off x="674342" y="1929210"/>
              <a:ext cx="103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acceleration</a:t>
              </a:r>
              <a:b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</a:br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(y-axis)</a:t>
              </a: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7F4B6EF2-5A80-B74F-B6DC-376CCBBCD7DF}"/>
                </a:ext>
              </a:extLst>
            </p:cNvPr>
            <p:cNvSpPr/>
            <p:nvPr/>
          </p:nvSpPr>
          <p:spPr>
            <a:xfrm rot="10800000">
              <a:off x="1945341" y="1497104"/>
              <a:ext cx="1344706" cy="1371602"/>
            </a:xfrm>
            <a:custGeom>
              <a:avLst/>
              <a:gdLst>
                <a:gd name="connsiteX0" fmla="*/ 0 w 1344706"/>
                <a:gd name="connsiteY0" fmla="*/ 1371602 h 1371602"/>
                <a:gd name="connsiteX1" fmla="*/ 663388 w 1344706"/>
                <a:gd name="connsiteY1" fmla="*/ 2 h 1371602"/>
                <a:gd name="connsiteX2" fmla="*/ 1344706 w 1344706"/>
                <a:gd name="connsiteY2" fmla="*/ 1362637 h 137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4706" h="1371602">
                  <a:moveTo>
                    <a:pt x="0" y="1371602"/>
                  </a:moveTo>
                  <a:cubicBezTo>
                    <a:pt x="219635" y="686549"/>
                    <a:pt x="439270" y="1496"/>
                    <a:pt x="663388" y="2"/>
                  </a:cubicBezTo>
                  <a:cubicBezTo>
                    <a:pt x="887506" y="-1492"/>
                    <a:pt x="1116106" y="680572"/>
                    <a:pt x="1344706" y="136263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4B7DF1F-E469-7F40-8C1E-A2B69C40880F}"/>
                </a:ext>
              </a:extLst>
            </p:cNvPr>
            <p:cNvSpPr txBox="1"/>
            <p:nvPr/>
          </p:nvSpPr>
          <p:spPr>
            <a:xfrm>
              <a:off x="1397495" y="2909124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FDA6108-F787-3947-A428-967E6D3CBF72}"/>
                </a:ext>
              </a:extLst>
            </p:cNvPr>
            <p:cNvSpPr txBox="1"/>
            <p:nvPr/>
          </p:nvSpPr>
          <p:spPr>
            <a:xfrm>
              <a:off x="1447189" y="1150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4CC8D77-A6A2-3A43-A06E-EFD02B4C0122}"/>
              </a:ext>
            </a:extLst>
          </p:cNvPr>
          <p:cNvGrpSpPr/>
          <p:nvPr/>
        </p:nvGrpSpPr>
        <p:grpSpPr>
          <a:xfrm>
            <a:off x="4765581" y="1282638"/>
            <a:ext cx="2840356" cy="2204297"/>
            <a:chOff x="674342" y="1150987"/>
            <a:chExt cx="2840356" cy="2204297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2C138880-15F5-CB46-B40B-ECBFC70E350F}"/>
                </a:ext>
              </a:extLst>
            </p:cNvPr>
            <p:cNvGrpSpPr/>
            <p:nvPr/>
          </p:nvGrpSpPr>
          <p:grpSpPr>
            <a:xfrm>
              <a:off x="1748089" y="1278585"/>
              <a:ext cx="1766609" cy="1762914"/>
              <a:chOff x="1748089" y="1278585"/>
              <a:chExt cx="1766609" cy="1762914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E5555B4A-56CF-F54C-B514-5CECB8A6543B}"/>
                  </a:ext>
                </a:extLst>
              </p:cNvPr>
              <p:cNvCxnSpPr/>
              <p:nvPr/>
            </p:nvCxnSpPr>
            <p:spPr>
              <a:xfrm>
                <a:off x="1761680" y="3041499"/>
                <a:ext cx="1753018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B5E846B-D201-9540-AF78-0F6CD6CC138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71580" y="2155094"/>
                <a:ext cx="1753018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D998B4E-0D73-B845-A276-93D6358A5BDB}"/>
                </a:ext>
              </a:extLst>
            </p:cNvPr>
            <p:cNvSpPr txBox="1"/>
            <p:nvPr/>
          </p:nvSpPr>
          <p:spPr>
            <a:xfrm>
              <a:off x="2383569" y="3078285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397E9F0-410A-8741-9489-0BC35C692C63}"/>
                </a:ext>
              </a:extLst>
            </p:cNvPr>
            <p:cNvSpPr txBox="1"/>
            <p:nvPr/>
          </p:nvSpPr>
          <p:spPr>
            <a:xfrm>
              <a:off x="674342" y="1929210"/>
              <a:ext cx="103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acceleration</a:t>
              </a:r>
              <a:b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</a:br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(y-axis)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43DFC37-A095-3544-B020-DC75972B1852}"/>
                </a:ext>
              </a:extLst>
            </p:cNvPr>
            <p:cNvSpPr txBox="1"/>
            <p:nvPr/>
          </p:nvSpPr>
          <p:spPr>
            <a:xfrm>
              <a:off x="1397495" y="2909124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7E62566-7F96-2747-AF74-F4ABADCF189E}"/>
                </a:ext>
              </a:extLst>
            </p:cNvPr>
            <p:cNvSpPr txBox="1"/>
            <p:nvPr/>
          </p:nvSpPr>
          <p:spPr>
            <a:xfrm>
              <a:off x="1447189" y="1150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EF29F77-373F-6D40-B359-5576098F1F06}"/>
              </a:ext>
            </a:extLst>
          </p:cNvPr>
          <p:cNvGrpSpPr/>
          <p:nvPr/>
        </p:nvGrpSpPr>
        <p:grpSpPr>
          <a:xfrm>
            <a:off x="8809059" y="1282638"/>
            <a:ext cx="2840356" cy="2204297"/>
            <a:chOff x="674342" y="1150987"/>
            <a:chExt cx="2840356" cy="2204297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DC440467-36F1-1D41-9C5B-EA34ED77495F}"/>
                </a:ext>
              </a:extLst>
            </p:cNvPr>
            <p:cNvGrpSpPr/>
            <p:nvPr/>
          </p:nvGrpSpPr>
          <p:grpSpPr>
            <a:xfrm>
              <a:off x="1748089" y="1278585"/>
              <a:ext cx="1766609" cy="1762914"/>
              <a:chOff x="1748089" y="1278585"/>
              <a:chExt cx="1766609" cy="1762914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EE406E4F-3E1F-2B4E-A242-263C98CA1F6A}"/>
                  </a:ext>
                </a:extLst>
              </p:cNvPr>
              <p:cNvCxnSpPr/>
              <p:nvPr/>
            </p:nvCxnSpPr>
            <p:spPr>
              <a:xfrm>
                <a:off x="1761680" y="3041499"/>
                <a:ext cx="1753018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1FA2BD9-D82F-8147-9C3E-E22CCDD2F7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71580" y="2155094"/>
                <a:ext cx="1753018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3A2E8AC-0CD5-9A43-B2DA-7A9FA53DCF2A}"/>
                </a:ext>
              </a:extLst>
            </p:cNvPr>
            <p:cNvSpPr txBox="1"/>
            <p:nvPr/>
          </p:nvSpPr>
          <p:spPr>
            <a:xfrm>
              <a:off x="2383569" y="3078285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C7FB7AC-ED03-6946-885B-ADB6990764D5}"/>
                </a:ext>
              </a:extLst>
            </p:cNvPr>
            <p:cNvSpPr txBox="1"/>
            <p:nvPr/>
          </p:nvSpPr>
          <p:spPr>
            <a:xfrm>
              <a:off x="674342" y="1929210"/>
              <a:ext cx="1037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acceleration</a:t>
              </a:r>
              <a:b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</a:br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(y-axis)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ACCF753-CF20-D241-A0F7-CAF334EBCA76}"/>
                </a:ext>
              </a:extLst>
            </p:cNvPr>
            <p:cNvSpPr txBox="1"/>
            <p:nvPr/>
          </p:nvSpPr>
          <p:spPr>
            <a:xfrm>
              <a:off x="1397495" y="2909124"/>
              <a:ext cx="324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CDCB675-5170-5E48-867F-3A38B472B47A}"/>
                </a:ext>
              </a:extLst>
            </p:cNvPr>
            <p:cNvSpPr txBox="1"/>
            <p:nvPr/>
          </p:nvSpPr>
          <p:spPr>
            <a:xfrm>
              <a:off x="1447189" y="1150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dirty="0">
                  <a:latin typeface="Avenir Next" panose="020B0503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B34E315-EC64-594F-908F-4614814B1FEE}"/>
              </a:ext>
            </a:extLst>
          </p:cNvPr>
          <p:cNvCxnSpPr/>
          <p:nvPr/>
        </p:nvCxnSpPr>
        <p:spPr>
          <a:xfrm>
            <a:off x="6036580" y="2314555"/>
            <a:ext cx="13432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reeform 222">
            <a:extLst>
              <a:ext uri="{FF2B5EF4-FFF2-40B4-BE49-F238E27FC236}">
                <a16:creationId xmlns:a16="http://schemas.microsoft.com/office/drawing/2014/main" id="{FB4D7739-6891-F841-8B86-A41C65E92573}"/>
              </a:ext>
            </a:extLst>
          </p:cNvPr>
          <p:cNvSpPr/>
          <p:nvPr/>
        </p:nvSpPr>
        <p:spPr>
          <a:xfrm>
            <a:off x="10128738" y="1983504"/>
            <a:ext cx="1406770" cy="423664"/>
          </a:xfrm>
          <a:custGeom>
            <a:avLst/>
            <a:gdLst>
              <a:gd name="connsiteX0" fmla="*/ 0 w 1406770"/>
              <a:gd name="connsiteY0" fmla="*/ 239191 h 423664"/>
              <a:gd name="connsiteX1" fmla="*/ 126610 w 1406770"/>
              <a:gd name="connsiteY1" fmla="*/ 14108 h 423664"/>
              <a:gd name="connsiteX2" fmla="*/ 337625 w 1406770"/>
              <a:gd name="connsiteY2" fmla="*/ 422071 h 423664"/>
              <a:gd name="connsiteX3" fmla="*/ 604911 w 1406770"/>
              <a:gd name="connsiteY3" fmla="*/ 41 h 423664"/>
              <a:gd name="connsiteX4" fmla="*/ 829994 w 1406770"/>
              <a:gd name="connsiteY4" fmla="*/ 393936 h 423664"/>
              <a:gd name="connsiteX5" fmla="*/ 998807 w 1406770"/>
              <a:gd name="connsiteY5" fmla="*/ 28176 h 423664"/>
              <a:gd name="connsiteX6" fmla="*/ 1237957 w 1406770"/>
              <a:gd name="connsiteY6" fmla="*/ 422071 h 423664"/>
              <a:gd name="connsiteX7" fmla="*/ 1406770 w 1406770"/>
              <a:gd name="connsiteY7" fmla="*/ 140718 h 42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6770" h="423664">
                <a:moveTo>
                  <a:pt x="0" y="239191"/>
                </a:moveTo>
                <a:cubicBezTo>
                  <a:pt x="35169" y="111409"/>
                  <a:pt x="70339" y="-16372"/>
                  <a:pt x="126610" y="14108"/>
                </a:cubicBezTo>
                <a:cubicBezTo>
                  <a:pt x="182881" y="44588"/>
                  <a:pt x="257908" y="424416"/>
                  <a:pt x="337625" y="422071"/>
                </a:cubicBezTo>
                <a:cubicBezTo>
                  <a:pt x="417342" y="419727"/>
                  <a:pt x="522850" y="4730"/>
                  <a:pt x="604911" y="41"/>
                </a:cubicBezTo>
                <a:cubicBezTo>
                  <a:pt x="686972" y="-4648"/>
                  <a:pt x="764345" y="389247"/>
                  <a:pt x="829994" y="393936"/>
                </a:cubicBezTo>
                <a:cubicBezTo>
                  <a:pt x="895643" y="398625"/>
                  <a:pt x="930813" y="23487"/>
                  <a:pt x="998807" y="28176"/>
                </a:cubicBezTo>
                <a:cubicBezTo>
                  <a:pt x="1066801" y="32865"/>
                  <a:pt x="1169963" y="403314"/>
                  <a:pt x="1237957" y="422071"/>
                </a:cubicBezTo>
                <a:cubicBezTo>
                  <a:pt x="1305951" y="440828"/>
                  <a:pt x="1356360" y="290773"/>
                  <a:pt x="1406770" y="140718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365443C-A579-104E-AC9F-E83F75734482}"/>
              </a:ext>
            </a:extLst>
          </p:cNvPr>
          <p:cNvSpPr txBox="1"/>
          <p:nvPr/>
        </p:nvSpPr>
        <p:spPr>
          <a:xfrm>
            <a:off x="234171" y="4300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11ABDC9-9C45-484D-B3A4-7F4C2568B905}"/>
              </a:ext>
            </a:extLst>
          </p:cNvPr>
          <p:cNvSpPr txBox="1"/>
          <p:nvPr/>
        </p:nvSpPr>
        <p:spPr>
          <a:xfrm>
            <a:off x="4570493" y="4300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2F33E94-F292-CB43-8312-E88FDF82F4ED}"/>
              </a:ext>
            </a:extLst>
          </p:cNvPr>
          <p:cNvSpPr txBox="1"/>
          <p:nvPr/>
        </p:nvSpPr>
        <p:spPr>
          <a:xfrm>
            <a:off x="8624436" y="4300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2560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37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Ladd</dc:creator>
  <cp:lastModifiedBy>Cai Ladd</cp:lastModifiedBy>
  <cp:revision>264</cp:revision>
  <dcterms:created xsi:type="dcterms:W3CDTF">2020-11-03T08:56:53Z</dcterms:created>
  <dcterms:modified xsi:type="dcterms:W3CDTF">2022-08-16T12:08:14Z</dcterms:modified>
</cp:coreProperties>
</file>