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AEC81-0EA8-4FAA-8ED4-8EE5D4D6BC05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E48B53B1-CF97-48F3-90A2-A23491FAA487}">
      <dgm:prSet phldrT="[Texto]"/>
      <dgm:spPr/>
      <dgm:t>
        <a:bodyPr/>
        <a:lstStyle/>
        <a:p>
          <a:r>
            <a:rPr lang="es-ES" dirty="0" smtClean="0"/>
            <a:t>Presentación</a:t>
          </a:r>
          <a:endParaRPr lang="es-ES" dirty="0"/>
        </a:p>
      </dgm:t>
    </dgm:pt>
    <dgm:pt modelId="{77D961B2-0815-45F3-9A20-3047867E1431}" type="parTrans" cxnId="{0829B173-DB47-4607-9BC6-A9F30BC6D046}">
      <dgm:prSet/>
      <dgm:spPr/>
      <dgm:t>
        <a:bodyPr/>
        <a:lstStyle/>
        <a:p>
          <a:endParaRPr lang="es-ES"/>
        </a:p>
      </dgm:t>
    </dgm:pt>
    <dgm:pt modelId="{3E7EEB91-2AF1-4247-8A89-2D5688CEB8C1}" type="sibTrans" cxnId="{0829B173-DB47-4607-9BC6-A9F30BC6D046}">
      <dgm:prSet/>
      <dgm:spPr/>
      <dgm:t>
        <a:bodyPr/>
        <a:lstStyle/>
        <a:p>
          <a:endParaRPr lang="es-ES"/>
        </a:p>
      </dgm:t>
    </dgm:pt>
    <dgm:pt modelId="{14C561E1-76D9-4526-B602-E856BEEDC7AF}">
      <dgm:prSet phldrT="[Texto]"/>
      <dgm:spPr/>
      <dgm:t>
        <a:bodyPr/>
        <a:lstStyle/>
        <a:p>
          <a:r>
            <a:rPr lang="es-ES" dirty="0" smtClean="0"/>
            <a:t>Negocio</a:t>
          </a:r>
          <a:endParaRPr lang="es-ES" dirty="0"/>
        </a:p>
      </dgm:t>
    </dgm:pt>
    <dgm:pt modelId="{B85DA9B9-E4A3-4AEB-9C9C-8D55026EDD48}" type="parTrans" cxnId="{4FB9156E-28E0-4757-8172-5224E7D56F9F}">
      <dgm:prSet/>
      <dgm:spPr/>
      <dgm:t>
        <a:bodyPr/>
        <a:lstStyle/>
        <a:p>
          <a:endParaRPr lang="es-ES"/>
        </a:p>
      </dgm:t>
    </dgm:pt>
    <dgm:pt modelId="{029AC2AF-DE02-45EB-8BCC-150C7B2D0312}" type="sibTrans" cxnId="{4FB9156E-28E0-4757-8172-5224E7D56F9F}">
      <dgm:prSet/>
      <dgm:spPr/>
      <dgm:t>
        <a:bodyPr/>
        <a:lstStyle/>
        <a:p>
          <a:endParaRPr lang="es-ES"/>
        </a:p>
      </dgm:t>
    </dgm:pt>
    <dgm:pt modelId="{EE2BB398-AD66-4AEF-9549-4544F3EED9A4}">
      <dgm:prSet phldrT="[Texto]"/>
      <dgm:spPr/>
      <dgm:t>
        <a:bodyPr/>
        <a:lstStyle/>
        <a:p>
          <a:r>
            <a:rPr lang="es-ES" dirty="0" smtClean="0"/>
            <a:t>Datos</a:t>
          </a:r>
          <a:endParaRPr lang="es-ES" dirty="0"/>
        </a:p>
      </dgm:t>
    </dgm:pt>
    <dgm:pt modelId="{7B3AB9B9-F21D-4F01-B377-A601A1C6AF4D}" type="parTrans" cxnId="{8D08D373-3673-4F3F-9BD9-B4B22AF3A4F3}">
      <dgm:prSet/>
      <dgm:spPr/>
      <dgm:t>
        <a:bodyPr/>
        <a:lstStyle/>
        <a:p>
          <a:endParaRPr lang="es-ES"/>
        </a:p>
      </dgm:t>
    </dgm:pt>
    <dgm:pt modelId="{48932138-665C-4E1C-945A-3201329FC73C}" type="sibTrans" cxnId="{8D08D373-3673-4F3F-9BD9-B4B22AF3A4F3}">
      <dgm:prSet/>
      <dgm:spPr/>
      <dgm:t>
        <a:bodyPr/>
        <a:lstStyle/>
        <a:p>
          <a:endParaRPr lang="es-ES"/>
        </a:p>
      </dgm:t>
    </dgm:pt>
    <dgm:pt modelId="{C9D9261A-19FF-45A2-8521-FB6F729B4BB7}" type="pres">
      <dgm:prSet presAssocID="{B64AEC81-0EA8-4FAA-8ED4-8EE5D4D6BC05}" presName="Name0" presStyleCnt="0">
        <dgm:presLayoutVars>
          <dgm:dir/>
          <dgm:resizeHandles val="exact"/>
        </dgm:presLayoutVars>
      </dgm:prSet>
      <dgm:spPr/>
    </dgm:pt>
    <dgm:pt modelId="{96C6082F-3563-4A29-9F62-38DBBB6BF8FD}" type="pres">
      <dgm:prSet presAssocID="{E48B53B1-CF97-48F3-90A2-A23491FAA4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D07D3B-BFAD-4FFC-81E5-7558A648B297}" type="pres">
      <dgm:prSet presAssocID="{3E7EEB91-2AF1-4247-8A89-2D5688CEB8C1}" presName="sibTrans" presStyleLbl="sibTrans2D1" presStyleIdx="0" presStyleCnt="2" custLinFactNeighborX="1114" custLinFactNeighborY="62617"/>
      <dgm:spPr/>
      <dgm:t>
        <a:bodyPr/>
        <a:lstStyle/>
        <a:p>
          <a:endParaRPr lang="es-ES"/>
        </a:p>
      </dgm:t>
    </dgm:pt>
    <dgm:pt modelId="{211B0758-587C-4AC2-AD8D-D5E4D0CFD8F3}" type="pres">
      <dgm:prSet presAssocID="{3E7EEB91-2AF1-4247-8A89-2D5688CEB8C1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BFC9A056-6F20-4A9E-A70D-AA9D7CC15FD1}" type="pres">
      <dgm:prSet presAssocID="{14C561E1-76D9-4526-B602-E856BEEDC7A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FD0CA8-2534-4F6E-ABCE-47A020E7A0DB}" type="pres">
      <dgm:prSet presAssocID="{029AC2AF-DE02-45EB-8BCC-150C7B2D0312}" presName="sibTrans" presStyleLbl="sibTrans2D1" presStyleIdx="1" presStyleCnt="2" custLinFactNeighborY="62617"/>
      <dgm:spPr/>
      <dgm:t>
        <a:bodyPr/>
        <a:lstStyle/>
        <a:p>
          <a:endParaRPr lang="es-ES"/>
        </a:p>
      </dgm:t>
    </dgm:pt>
    <dgm:pt modelId="{FAA205BD-37CF-4006-BD5D-17CB8CB8A5AF}" type="pres">
      <dgm:prSet presAssocID="{029AC2AF-DE02-45EB-8BCC-150C7B2D0312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67224840-AF1F-48DF-92A5-5F70E221B62C}" type="pres">
      <dgm:prSet presAssocID="{EE2BB398-AD66-4AEF-9549-4544F3EED9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BEF2539-5F6A-47EA-93A2-69B067A658F1}" type="presOf" srcId="{14C561E1-76D9-4526-B602-E856BEEDC7AF}" destId="{BFC9A056-6F20-4A9E-A70D-AA9D7CC15FD1}" srcOrd="0" destOrd="0" presId="urn:microsoft.com/office/officeart/2005/8/layout/process1"/>
    <dgm:cxn modelId="{4FB9156E-28E0-4757-8172-5224E7D56F9F}" srcId="{B64AEC81-0EA8-4FAA-8ED4-8EE5D4D6BC05}" destId="{14C561E1-76D9-4526-B602-E856BEEDC7AF}" srcOrd="1" destOrd="0" parTransId="{B85DA9B9-E4A3-4AEB-9C9C-8D55026EDD48}" sibTransId="{029AC2AF-DE02-45EB-8BCC-150C7B2D0312}"/>
    <dgm:cxn modelId="{7AF7CE73-1909-44A3-A232-3680608F4159}" type="presOf" srcId="{029AC2AF-DE02-45EB-8BCC-150C7B2D0312}" destId="{FAA205BD-37CF-4006-BD5D-17CB8CB8A5AF}" srcOrd="1" destOrd="0" presId="urn:microsoft.com/office/officeart/2005/8/layout/process1"/>
    <dgm:cxn modelId="{D13428E3-212B-492D-A8D0-DA290C4A0FE8}" type="presOf" srcId="{3E7EEB91-2AF1-4247-8A89-2D5688CEB8C1}" destId="{FAD07D3B-BFAD-4FFC-81E5-7558A648B297}" srcOrd="0" destOrd="0" presId="urn:microsoft.com/office/officeart/2005/8/layout/process1"/>
    <dgm:cxn modelId="{8D08D373-3673-4F3F-9BD9-B4B22AF3A4F3}" srcId="{B64AEC81-0EA8-4FAA-8ED4-8EE5D4D6BC05}" destId="{EE2BB398-AD66-4AEF-9549-4544F3EED9A4}" srcOrd="2" destOrd="0" parTransId="{7B3AB9B9-F21D-4F01-B377-A601A1C6AF4D}" sibTransId="{48932138-665C-4E1C-945A-3201329FC73C}"/>
    <dgm:cxn modelId="{412DE7AF-8D78-4742-92F6-8EC9946E9F83}" type="presOf" srcId="{E48B53B1-CF97-48F3-90A2-A23491FAA487}" destId="{96C6082F-3563-4A29-9F62-38DBBB6BF8FD}" srcOrd="0" destOrd="0" presId="urn:microsoft.com/office/officeart/2005/8/layout/process1"/>
    <dgm:cxn modelId="{E70747AF-189F-483C-BF6A-F179E974AAD4}" type="presOf" srcId="{B64AEC81-0EA8-4FAA-8ED4-8EE5D4D6BC05}" destId="{C9D9261A-19FF-45A2-8521-FB6F729B4BB7}" srcOrd="0" destOrd="0" presId="urn:microsoft.com/office/officeart/2005/8/layout/process1"/>
    <dgm:cxn modelId="{0829B173-DB47-4607-9BC6-A9F30BC6D046}" srcId="{B64AEC81-0EA8-4FAA-8ED4-8EE5D4D6BC05}" destId="{E48B53B1-CF97-48F3-90A2-A23491FAA487}" srcOrd="0" destOrd="0" parTransId="{77D961B2-0815-45F3-9A20-3047867E1431}" sibTransId="{3E7EEB91-2AF1-4247-8A89-2D5688CEB8C1}"/>
    <dgm:cxn modelId="{6AB7A5DE-0673-4765-A014-29EC63FCD286}" type="presOf" srcId="{029AC2AF-DE02-45EB-8BCC-150C7B2D0312}" destId="{11FD0CA8-2534-4F6E-ABCE-47A020E7A0DB}" srcOrd="0" destOrd="0" presId="urn:microsoft.com/office/officeart/2005/8/layout/process1"/>
    <dgm:cxn modelId="{FE1111B8-C4B2-4175-B832-AF60C9F5C9F5}" type="presOf" srcId="{3E7EEB91-2AF1-4247-8A89-2D5688CEB8C1}" destId="{211B0758-587C-4AC2-AD8D-D5E4D0CFD8F3}" srcOrd="1" destOrd="0" presId="urn:microsoft.com/office/officeart/2005/8/layout/process1"/>
    <dgm:cxn modelId="{2A618CE0-DC82-4FA0-8514-4B6F448EC7B0}" type="presOf" srcId="{EE2BB398-AD66-4AEF-9549-4544F3EED9A4}" destId="{67224840-AF1F-48DF-92A5-5F70E221B62C}" srcOrd="0" destOrd="0" presId="urn:microsoft.com/office/officeart/2005/8/layout/process1"/>
    <dgm:cxn modelId="{1826AD4E-58F5-499C-86BF-04C6708C8CBE}" type="presParOf" srcId="{C9D9261A-19FF-45A2-8521-FB6F729B4BB7}" destId="{96C6082F-3563-4A29-9F62-38DBBB6BF8FD}" srcOrd="0" destOrd="0" presId="urn:microsoft.com/office/officeart/2005/8/layout/process1"/>
    <dgm:cxn modelId="{A3BF100E-38F6-4F41-89D9-03280CD27E68}" type="presParOf" srcId="{C9D9261A-19FF-45A2-8521-FB6F729B4BB7}" destId="{FAD07D3B-BFAD-4FFC-81E5-7558A648B297}" srcOrd="1" destOrd="0" presId="urn:microsoft.com/office/officeart/2005/8/layout/process1"/>
    <dgm:cxn modelId="{53177979-6D12-4942-BF7E-D2DDE8310826}" type="presParOf" srcId="{FAD07D3B-BFAD-4FFC-81E5-7558A648B297}" destId="{211B0758-587C-4AC2-AD8D-D5E4D0CFD8F3}" srcOrd="0" destOrd="0" presId="urn:microsoft.com/office/officeart/2005/8/layout/process1"/>
    <dgm:cxn modelId="{B7578AE2-9348-4201-99F6-F294EB4E3B3E}" type="presParOf" srcId="{C9D9261A-19FF-45A2-8521-FB6F729B4BB7}" destId="{BFC9A056-6F20-4A9E-A70D-AA9D7CC15FD1}" srcOrd="2" destOrd="0" presId="urn:microsoft.com/office/officeart/2005/8/layout/process1"/>
    <dgm:cxn modelId="{58C6EC6F-62F8-4F73-AA10-E9A313FDAE87}" type="presParOf" srcId="{C9D9261A-19FF-45A2-8521-FB6F729B4BB7}" destId="{11FD0CA8-2534-4F6E-ABCE-47A020E7A0DB}" srcOrd="3" destOrd="0" presId="urn:microsoft.com/office/officeart/2005/8/layout/process1"/>
    <dgm:cxn modelId="{5CEAEAE6-9EFE-4C20-A01A-C3B8E2FB269F}" type="presParOf" srcId="{11FD0CA8-2534-4F6E-ABCE-47A020E7A0DB}" destId="{FAA205BD-37CF-4006-BD5D-17CB8CB8A5AF}" srcOrd="0" destOrd="0" presId="urn:microsoft.com/office/officeart/2005/8/layout/process1"/>
    <dgm:cxn modelId="{AC2510D6-B5BB-4B1D-9788-6729C3E08166}" type="presParOf" srcId="{C9D9261A-19FF-45A2-8521-FB6F729B4BB7}" destId="{67224840-AF1F-48DF-92A5-5F70E221B6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87A7F-5B36-4586-A0D0-0FCB27190B52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5C92032-71F4-41D3-B9B1-B3E4D602EEBB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89F18ED1-E7CE-4D0F-B4EE-52D4983A6768}" type="parTrans" cxnId="{83A9FCFB-C800-4CD0-9E6B-46B89455A7D0}">
      <dgm:prSet/>
      <dgm:spPr/>
      <dgm:t>
        <a:bodyPr/>
        <a:lstStyle/>
        <a:p>
          <a:endParaRPr lang="es-ES"/>
        </a:p>
      </dgm:t>
    </dgm:pt>
    <dgm:pt modelId="{A99D68F1-3CC1-49FC-807C-87F08C096B0C}" type="sibTrans" cxnId="{83A9FCFB-C800-4CD0-9E6B-46B89455A7D0}">
      <dgm:prSet/>
      <dgm:spPr/>
      <dgm:t>
        <a:bodyPr/>
        <a:lstStyle/>
        <a:p>
          <a:endParaRPr lang="es-ES"/>
        </a:p>
      </dgm:t>
    </dgm:pt>
    <dgm:pt modelId="{BA8F4DC4-A80F-4A80-894A-5595AD13C965}">
      <dgm:prSet phldrT="[Texto]"/>
      <dgm:spPr/>
      <dgm:t>
        <a:bodyPr/>
        <a:lstStyle/>
        <a:p>
          <a:r>
            <a:rPr lang="es-ES" dirty="0" smtClean="0"/>
            <a:t>Common, Daos</a:t>
          </a:r>
          <a:endParaRPr lang="es-ES" dirty="0"/>
        </a:p>
      </dgm:t>
    </dgm:pt>
    <dgm:pt modelId="{8E68A6A5-5B1A-4275-A097-40EFE98FB7C7}" type="parTrans" cxnId="{8439AAB5-28B1-4D95-BB81-06A01CD66258}">
      <dgm:prSet/>
      <dgm:spPr/>
      <dgm:t>
        <a:bodyPr/>
        <a:lstStyle/>
        <a:p>
          <a:endParaRPr lang="es-ES"/>
        </a:p>
      </dgm:t>
    </dgm:pt>
    <dgm:pt modelId="{913C8E18-DE65-462D-9EE3-B7BBF60BA587}" type="sibTrans" cxnId="{8439AAB5-28B1-4D95-BB81-06A01CD66258}">
      <dgm:prSet/>
      <dgm:spPr/>
      <dgm:t>
        <a:bodyPr/>
        <a:lstStyle/>
        <a:p>
          <a:endParaRPr lang="es-ES"/>
        </a:p>
      </dgm:t>
    </dgm:pt>
    <dgm:pt modelId="{54D3473A-A49C-472D-A5AB-CEE2F8947BED}">
      <dgm:prSet phldrT="[Texto]"/>
      <dgm:spPr/>
      <dgm:t>
        <a:bodyPr/>
        <a:lstStyle/>
        <a:p>
          <a:r>
            <a:rPr lang="es-ES" dirty="0" smtClean="0"/>
            <a:t>Daos</a:t>
          </a:r>
          <a:endParaRPr lang="es-ES" dirty="0"/>
        </a:p>
      </dgm:t>
    </dgm:pt>
    <dgm:pt modelId="{CB7663DF-A711-40B8-A8EA-657F4C46F229}" type="parTrans" cxnId="{49F5C8D8-9687-4B72-9495-DCF77C57F882}">
      <dgm:prSet/>
      <dgm:spPr/>
      <dgm:t>
        <a:bodyPr/>
        <a:lstStyle/>
        <a:p>
          <a:endParaRPr lang="es-ES"/>
        </a:p>
      </dgm:t>
    </dgm:pt>
    <dgm:pt modelId="{351626D7-3DC9-4372-9DCC-6BD04606FB5C}" type="sibTrans" cxnId="{49F5C8D8-9687-4B72-9495-DCF77C57F882}">
      <dgm:prSet/>
      <dgm:spPr/>
      <dgm:t>
        <a:bodyPr/>
        <a:lstStyle/>
        <a:p>
          <a:endParaRPr lang="es-ES"/>
        </a:p>
      </dgm:t>
    </dgm:pt>
    <dgm:pt modelId="{88868248-DD3D-4C80-BE92-426FB50A155E}">
      <dgm:prSet phldrT="[Texto]"/>
      <dgm:spPr/>
      <dgm:t>
        <a:bodyPr/>
        <a:lstStyle/>
        <a:p>
          <a:r>
            <a:rPr lang="es-ES" dirty="0" smtClean="0"/>
            <a:t>Common</a:t>
          </a:r>
          <a:endParaRPr lang="es-ES" dirty="0"/>
        </a:p>
      </dgm:t>
    </dgm:pt>
    <dgm:pt modelId="{6A95E896-A0C8-4DB7-BE6B-DFE2DDB53EB6}" type="parTrans" cxnId="{1DE86121-D0CB-421A-97A8-35B613505F22}">
      <dgm:prSet/>
      <dgm:spPr/>
      <dgm:t>
        <a:bodyPr/>
        <a:lstStyle/>
        <a:p>
          <a:endParaRPr lang="es-ES"/>
        </a:p>
      </dgm:t>
    </dgm:pt>
    <dgm:pt modelId="{62F49E65-2B18-4F1B-A6E2-9BDC5C35914C}" type="sibTrans" cxnId="{1DE86121-D0CB-421A-97A8-35B613505F22}">
      <dgm:prSet/>
      <dgm:spPr/>
      <dgm:t>
        <a:bodyPr/>
        <a:lstStyle/>
        <a:p>
          <a:endParaRPr lang="es-ES"/>
        </a:p>
      </dgm:t>
    </dgm:pt>
    <dgm:pt modelId="{76C06589-E0C3-4E41-B51B-906DAD831831}">
      <dgm:prSet phldrT="[Texto]"/>
      <dgm:spPr/>
      <dgm:t>
        <a:bodyPr/>
        <a:lstStyle/>
        <a:p>
          <a:r>
            <a:rPr lang="es-ES" dirty="0" smtClean="0"/>
            <a:t>Common</a:t>
          </a:r>
          <a:endParaRPr lang="es-ES" dirty="0"/>
        </a:p>
      </dgm:t>
    </dgm:pt>
    <dgm:pt modelId="{F625C33C-B1FD-4DBA-A85E-66A05B815C6E}" type="parTrans" cxnId="{E13EB5FB-A878-439A-AE28-78091DE3B6BD}">
      <dgm:prSet/>
      <dgm:spPr/>
      <dgm:t>
        <a:bodyPr/>
        <a:lstStyle/>
        <a:p>
          <a:endParaRPr lang="es-ES"/>
        </a:p>
      </dgm:t>
    </dgm:pt>
    <dgm:pt modelId="{8694C525-25F3-44BC-B286-4F1151C2FDFD}" type="sibTrans" cxnId="{E13EB5FB-A878-439A-AE28-78091DE3B6BD}">
      <dgm:prSet/>
      <dgm:spPr/>
      <dgm:t>
        <a:bodyPr/>
        <a:lstStyle/>
        <a:p>
          <a:endParaRPr lang="es-ES"/>
        </a:p>
      </dgm:t>
    </dgm:pt>
    <dgm:pt modelId="{C91A19C3-64A0-413F-8EEE-BDF95AD811B0}" type="pres">
      <dgm:prSet presAssocID="{31E87A7F-5B36-4586-A0D0-0FCB27190B5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C14C628-CFD5-48D1-871D-BA58573A5783}" type="pres">
      <dgm:prSet presAssocID="{45C92032-71F4-41D3-B9B1-B3E4D602EEBB}" presName="composite" presStyleCnt="0"/>
      <dgm:spPr/>
    </dgm:pt>
    <dgm:pt modelId="{4649B15F-FA5F-4F27-868A-A6912D22929E}" type="pres">
      <dgm:prSet presAssocID="{45C92032-71F4-41D3-B9B1-B3E4D602EEBB}" presName="bentUpArrow1" presStyleLbl="alignImgPlace1" presStyleIdx="0" presStyleCnt="2" custAng="16200000" custFlipHor="1" custScaleX="83573" custLinFactNeighborX="1680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9813AF3A-BE1B-47BB-9255-D698D77A424E}" type="pres">
      <dgm:prSet presAssocID="{45C92032-71F4-41D3-B9B1-B3E4D602EEB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3F11EC-AA56-43A4-A43D-D8DB7F80A1DA}" type="pres">
      <dgm:prSet presAssocID="{45C92032-71F4-41D3-B9B1-B3E4D602EEBB}" presName="ChildText" presStyleLbl="revTx" presStyleIdx="0" presStyleCnt="2" custScaleX="152329" custLinFactNeighborX="324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3CDEF7-DDDA-49B5-859B-9D1A82CF8AD0}" type="pres">
      <dgm:prSet presAssocID="{A99D68F1-3CC1-49FC-807C-87F08C096B0C}" presName="sibTrans" presStyleCnt="0"/>
      <dgm:spPr/>
    </dgm:pt>
    <dgm:pt modelId="{AD5A46EF-B5FF-4DDF-921F-B7757103368E}" type="pres">
      <dgm:prSet presAssocID="{54D3473A-A49C-472D-A5AB-CEE2F8947BED}" presName="composite" presStyleCnt="0"/>
      <dgm:spPr/>
    </dgm:pt>
    <dgm:pt modelId="{E4DDE317-A087-48B8-B13C-B1A479FDB1C2}" type="pres">
      <dgm:prSet presAssocID="{54D3473A-A49C-472D-A5AB-CEE2F8947BED}" presName="bentUpArrow1" presStyleLbl="alignImgPlace1" presStyleIdx="1" presStyleCnt="2" custAng="16200000" custFlipHor="1" custScaleX="83573" custLinFactNeighborX="1680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3748BB9E-8473-4E22-9DF8-3FEF2D9A037B}" type="pres">
      <dgm:prSet presAssocID="{54D3473A-A49C-472D-A5AB-CEE2F8947BE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318399-86B5-440C-86A0-313BBF5F23D7}" type="pres">
      <dgm:prSet presAssocID="{54D3473A-A49C-472D-A5AB-CEE2F8947BED}" presName="ChildText" presStyleLbl="revTx" presStyleIdx="1" presStyleCnt="2" custLinFactNeighborX="17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48CFE3-98F4-4846-AD23-987C2FCF39E9}" type="pres">
      <dgm:prSet presAssocID="{351626D7-3DC9-4372-9DCC-6BD04606FB5C}" presName="sibTrans" presStyleCnt="0"/>
      <dgm:spPr/>
    </dgm:pt>
    <dgm:pt modelId="{BD02CD66-5D0A-4012-B033-3184FC2283B5}" type="pres">
      <dgm:prSet presAssocID="{76C06589-E0C3-4E41-B51B-906DAD831831}" presName="composite" presStyleCnt="0"/>
      <dgm:spPr/>
    </dgm:pt>
    <dgm:pt modelId="{7B014F06-5D29-4B30-9C8C-3166680E8A2B}" type="pres">
      <dgm:prSet presAssocID="{76C06589-E0C3-4E41-B51B-906DAD83183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182E5C-A999-4DA4-84E4-3A6BA09B8270}" type="presOf" srcId="{45C92032-71F4-41D3-B9B1-B3E4D602EEBB}" destId="{9813AF3A-BE1B-47BB-9255-D698D77A424E}" srcOrd="0" destOrd="0" presId="urn:microsoft.com/office/officeart/2005/8/layout/StepDownProcess"/>
    <dgm:cxn modelId="{8439AAB5-28B1-4D95-BB81-06A01CD66258}" srcId="{45C92032-71F4-41D3-B9B1-B3E4D602EEBB}" destId="{BA8F4DC4-A80F-4A80-894A-5595AD13C965}" srcOrd="0" destOrd="0" parTransId="{8E68A6A5-5B1A-4275-A097-40EFE98FB7C7}" sibTransId="{913C8E18-DE65-462D-9EE3-B7BBF60BA587}"/>
    <dgm:cxn modelId="{6260FD61-664F-47EE-9484-3E68B1747B5D}" type="presOf" srcId="{76C06589-E0C3-4E41-B51B-906DAD831831}" destId="{7B014F06-5D29-4B30-9C8C-3166680E8A2B}" srcOrd="0" destOrd="0" presId="urn:microsoft.com/office/officeart/2005/8/layout/StepDownProcess"/>
    <dgm:cxn modelId="{233D211C-1E1E-4FD8-851E-3AF2D666AD92}" type="presOf" srcId="{BA8F4DC4-A80F-4A80-894A-5595AD13C965}" destId="{9C3F11EC-AA56-43A4-A43D-D8DB7F80A1DA}" srcOrd="0" destOrd="0" presId="urn:microsoft.com/office/officeart/2005/8/layout/StepDownProcess"/>
    <dgm:cxn modelId="{6CFE4EE8-DF47-4607-A425-459D33D54588}" type="presOf" srcId="{31E87A7F-5B36-4586-A0D0-0FCB27190B52}" destId="{C91A19C3-64A0-413F-8EEE-BDF95AD811B0}" srcOrd="0" destOrd="0" presId="urn:microsoft.com/office/officeart/2005/8/layout/StepDownProcess"/>
    <dgm:cxn modelId="{E13EB5FB-A878-439A-AE28-78091DE3B6BD}" srcId="{31E87A7F-5B36-4586-A0D0-0FCB27190B52}" destId="{76C06589-E0C3-4E41-B51B-906DAD831831}" srcOrd="2" destOrd="0" parTransId="{F625C33C-B1FD-4DBA-A85E-66A05B815C6E}" sibTransId="{8694C525-25F3-44BC-B286-4F1151C2FDFD}"/>
    <dgm:cxn modelId="{1DE86121-D0CB-421A-97A8-35B613505F22}" srcId="{54D3473A-A49C-472D-A5AB-CEE2F8947BED}" destId="{88868248-DD3D-4C80-BE92-426FB50A155E}" srcOrd="0" destOrd="0" parTransId="{6A95E896-A0C8-4DB7-BE6B-DFE2DDB53EB6}" sibTransId="{62F49E65-2B18-4F1B-A6E2-9BDC5C35914C}"/>
    <dgm:cxn modelId="{83A9FCFB-C800-4CD0-9E6B-46B89455A7D0}" srcId="{31E87A7F-5B36-4586-A0D0-0FCB27190B52}" destId="{45C92032-71F4-41D3-B9B1-B3E4D602EEBB}" srcOrd="0" destOrd="0" parTransId="{89F18ED1-E7CE-4D0F-B4EE-52D4983A6768}" sibTransId="{A99D68F1-3CC1-49FC-807C-87F08C096B0C}"/>
    <dgm:cxn modelId="{88D2094A-99D5-4904-B570-B5DB3E09154A}" type="presOf" srcId="{54D3473A-A49C-472D-A5AB-CEE2F8947BED}" destId="{3748BB9E-8473-4E22-9DF8-3FEF2D9A037B}" srcOrd="0" destOrd="0" presId="urn:microsoft.com/office/officeart/2005/8/layout/StepDownProcess"/>
    <dgm:cxn modelId="{B5CE32F6-FD8D-4E8B-9EA2-4E91085F64B1}" type="presOf" srcId="{88868248-DD3D-4C80-BE92-426FB50A155E}" destId="{62318399-86B5-440C-86A0-313BBF5F23D7}" srcOrd="0" destOrd="0" presId="urn:microsoft.com/office/officeart/2005/8/layout/StepDownProcess"/>
    <dgm:cxn modelId="{49F5C8D8-9687-4B72-9495-DCF77C57F882}" srcId="{31E87A7F-5B36-4586-A0D0-0FCB27190B52}" destId="{54D3473A-A49C-472D-A5AB-CEE2F8947BED}" srcOrd="1" destOrd="0" parTransId="{CB7663DF-A711-40B8-A8EA-657F4C46F229}" sibTransId="{351626D7-3DC9-4372-9DCC-6BD04606FB5C}"/>
    <dgm:cxn modelId="{72351453-4925-48E0-B6D0-B482A4720F70}" type="presParOf" srcId="{C91A19C3-64A0-413F-8EEE-BDF95AD811B0}" destId="{1C14C628-CFD5-48D1-871D-BA58573A5783}" srcOrd="0" destOrd="0" presId="urn:microsoft.com/office/officeart/2005/8/layout/StepDownProcess"/>
    <dgm:cxn modelId="{C0FCF8BF-8E30-42B7-9D20-21EE94A29C3B}" type="presParOf" srcId="{1C14C628-CFD5-48D1-871D-BA58573A5783}" destId="{4649B15F-FA5F-4F27-868A-A6912D22929E}" srcOrd="0" destOrd="0" presId="urn:microsoft.com/office/officeart/2005/8/layout/StepDownProcess"/>
    <dgm:cxn modelId="{CDAE3A4B-31A2-4FB8-8730-168C31476B98}" type="presParOf" srcId="{1C14C628-CFD5-48D1-871D-BA58573A5783}" destId="{9813AF3A-BE1B-47BB-9255-D698D77A424E}" srcOrd="1" destOrd="0" presId="urn:microsoft.com/office/officeart/2005/8/layout/StepDownProcess"/>
    <dgm:cxn modelId="{74D62524-EDC9-4CB7-8AC5-305825005277}" type="presParOf" srcId="{1C14C628-CFD5-48D1-871D-BA58573A5783}" destId="{9C3F11EC-AA56-43A4-A43D-D8DB7F80A1DA}" srcOrd="2" destOrd="0" presId="urn:microsoft.com/office/officeart/2005/8/layout/StepDownProcess"/>
    <dgm:cxn modelId="{6EF49856-FA3E-4233-84B7-AC889DB4CE84}" type="presParOf" srcId="{C91A19C3-64A0-413F-8EEE-BDF95AD811B0}" destId="{963CDEF7-DDDA-49B5-859B-9D1A82CF8AD0}" srcOrd="1" destOrd="0" presId="urn:microsoft.com/office/officeart/2005/8/layout/StepDownProcess"/>
    <dgm:cxn modelId="{B46CF49B-94F8-4C59-996F-9DC65E709CC1}" type="presParOf" srcId="{C91A19C3-64A0-413F-8EEE-BDF95AD811B0}" destId="{AD5A46EF-B5FF-4DDF-921F-B7757103368E}" srcOrd="2" destOrd="0" presId="urn:microsoft.com/office/officeart/2005/8/layout/StepDownProcess"/>
    <dgm:cxn modelId="{15B11C29-5A8B-4D36-A051-184244102EF8}" type="presParOf" srcId="{AD5A46EF-B5FF-4DDF-921F-B7757103368E}" destId="{E4DDE317-A087-48B8-B13C-B1A479FDB1C2}" srcOrd="0" destOrd="0" presId="urn:microsoft.com/office/officeart/2005/8/layout/StepDownProcess"/>
    <dgm:cxn modelId="{12992CF7-0E3A-4F25-B0E6-8D1580BF880B}" type="presParOf" srcId="{AD5A46EF-B5FF-4DDF-921F-B7757103368E}" destId="{3748BB9E-8473-4E22-9DF8-3FEF2D9A037B}" srcOrd="1" destOrd="0" presId="urn:microsoft.com/office/officeart/2005/8/layout/StepDownProcess"/>
    <dgm:cxn modelId="{E68C4395-3A51-4741-A12C-03E02CFDB300}" type="presParOf" srcId="{AD5A46EF-B5FF-4DDF-921F-B7757103368E}" destId="{62318399-86B5-440C-86A0-313BBF5F23D7}" srcOrd="2" destOrd="0" presId="urn:microsoft.com/office/officeart/2005/8/layout/StepDownProcess"/>
    <dgm:cxn modelId="{B743786B-2CFD-4226-9EB8-D524D927AAD8}" type="presParOf" srcId="{C91A19C3-64A0-413F-8EEE-BDF95AD811B0}" destId="{1348CFE3-98F4-4846-AD23-987C2FCF39E9}" srcOrd="3" destOrd="0" presId="urn:microsoft.com/office/officeart/2005/8/layout/StepDownProcess"/>
    <dgm:cxn modelId="{832B466C-9892-404C-9290-58ECD0A806F9}" type="presParOf" srcId="{C91A19C3-64A0-413F-8EEE-BDF95AD811B0}" destId="{BD02CD66-5D0A-4012-B033-3184FC2283B5}" srcOrd="4" destOrd="0" presId="urn:microsoft.com/office/officeart/2005/8/layout/StepDownProcess"/>
    <dgm:cxn modelId="{B0F59B99-2774-4932-A208-4D6C6BA9C909}" type="presParOf" srcId="{BD02CD66-5D0A-4012-B033-3184FC2283B5}" destId="{7B014F06-5D29-4B30-9C8C-3166680E8A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604B5F-6C83-4183-9910-A7F7F2B20A82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9D0E52E-3CAD-48DB-B8B3-D88E8F7552A4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D1B682EA-E2D1-4195-9E3E-BF23FFABCED9}" type="parTrans" cxnId="{23A8AE7F-89D4-450C-91A8-A230D987B550}">
      <dgm:prSet/>
      <dgm:spPr/>
      <dgm:t>
        <a:bodyPr/>
        <a:lstStyle/>
        <a:p>
          <a:endParaRPr lang="es-ES"/>
        </a:p>
      </dgm:t>
    </dgm:pt>
    <dgm:pt modelId="{3164D4D4-A3B3-4AD7-AF26-9D947F500312}" type="sibTrans" cxnId="{23A8AE7F-89D4-450C-91A8-A230D987B550}">
      <dgm:prSet/>
      <dgm:spPr/>
      <dgm:t>
        <a:bodyPr/>
        <a:lstStyle/>
        <a:p>
          <a:endParaRPr lang="es-ES"/>
        </a:p>
      </dgm:t>
    </dgm:pt>
    <dgm:pt modelId="{5E0ACD89-B93A-4FA8-B655-B14B8A74FA8D}">
      <dgm:prSet phldrT="[Texto]"/>
      <dgm:spPr/>
      <dgm:t>
        <a:bodyPr/>
        <a:lstStyle/>
        <a:p>
          <a:r>
            <a:rPr lang="es-ES" dirty="0" smtClean="0"/>
            <a:t>Common, Bo</a:t>
          </a:r>
          <a:endParaRPr lang="es-ES" dirty="0"/>
        </a:p>
      </dgm:t>
    </dgm:pt>
    <dgm:pt modelId="{86363111-3EDB-4709-A182-4F3180751234}" type="parTrans" cxnId="{113DA38E-531D-4B7E-A364-60EBA8F29BDA}">
      <dgm:prSet/>
      <dgm:spPr/>
      <dgm:t>
        <a:bodyPr/>
        <a:lstStyle/>
        <a:p>
          <a:endParaRPr lang="es-ES"/>
        </a:p>
      </dgm:t>
    </dgm:pt>
    <dgm:pt modelId="{BA6D4C9C-5830-45DB-B8D2-469DB8CB1819}" type="sibTrans" cxnId="{113DA38E-531D-4B7E-A364-60EBA8F29BDA}">
      <dgm:prSet/>
      <dgm:spPr/>
      <dgm:t>
        <a:bodyPr/>
        <a:lstStyle/>
        <a:p>
          <a:endParaRPr lang="es-ES"/>
        </a:p>
      </dgm:t>
    </dgm:pt>
    <dgm:pt modelId="{17DE6BD0-D848-4815-9E36-DBE6CDF6F827}">
      <dgm:prSet phldrT="[Texto]"/>
      <dgm:spPr/>
      <dgm:t>
        <a:bodyPr/>
        <a:lstStyle/>
        <a:p>
          <a:r>
            <a:rPr lang="es-ES" dirty="0" smtClean="0"/>
            <a:t>Bo</a:t>
          </a:r>
          <a:endParaRPr lang="es-ES" dirty="0"/>
        </a:p>
      </dgm:t>
    </dgm:pt>
    <dgm:pt modelId="{0A085BC2-F1DE-4F9A-BD59-9D3302E45ED5}" type="parTrans" cxnId="{12FFBBB1-5A9C-4621-B9E4-78E7E892D519}">
      <dgm:prSet/>
      <dgm:spPr/>
      <dgm:t>
        <a:bodyPr/>
        <a:lstStyle/>
        <a:p>
          <a:endParaRPr lang="es-ES"/>
        </a:p>
      </dgm:t>
    </dgm:pt>
    <dgm:pt modelId="{481BBE84-194D-4E74-9939-438BE4A06CD6}" type="sibTrans" cxnId="{12FFBBB1-5A9C-4621-B9E4-78E7E892D519}">
      <dgm:prSet/>
      <dgm:spPr/>
      <dgm:t>
        <a:bodyPr/>
        <a:lstStyle/>
        <a:p>
          <a:endParaRPr lang="es-ES"/>
        </a:p>
      </dgm:t>
    </dgm:pt>
    <dgm:pt modelId="{EA83A557-4DC2-47DD-A554-2CE485889CA8}">
      <dgm:prSet phldrT="[Texto]"/>
      <dgm:spPr/>
      <dgm:t>
        <a:bodyPr/>
        <a:lstStyle/>
        <a:p>
          <a:r>
            <a:rPr lang="es-ES" dirty="0" smtClean="0"/>
            <a:t>Common, Daos</a:t>
          </a:r>
          <a:endParaRPr lang="es-ES" dirty="0"/>
        </a:p>
      </dgm:t>
    </dgm:pt>
    <dgm:pt modelId="{FC94A50C-3E27-4BDC-96CA-397326318012}" type="parTrans" cxnId="{932C375D-144B-4A3D-82C5-E89120E27055}">
      <dgm:prSet/>
      <dgm:spPr/>
      <dgm:t>
        <a:bodyPr/>
        <a:lstStyle/>
        <a:p>
          <a:endParaRPr lang="es-ES"/>
        </a:p>
      </dgm:t>
    </dgm:pt>
    <dgm:pt modelId="{7567C001-4C49-48AD-AA23-EC7C596563A8}" type="sibTrans" cxnId="{932C375D-144B-4A3D-82C5-E89120E27055}">
      <dgm:prSet/>
      <dgm:spPr/>
      <dgm:t>
        <a:bodyPr/>
        <a:lstStyle/>
        <a:p>
          <a:endParaRPr lang="es-ES"/>
        </a:p>
      </dgm:t>
    </dgm:pt>
    <dgm:pt modelId="{1C1F4263-A26C-462B-A9BA-C8FF59645AEC}">
      <dgm:prSet phldrT="[Texto]"/>
      <dgm:spPr/>
      <dgm:t>
        <a:bodyPr/>
        <a:lstStyle/>
        <a:p>
          <a:r>
            <a:rPr lang="es-ES" dirty="0" smtClean="0"/>
            <a:t>Daos</a:t>
          </a:r>
          <a:endParaRPr lang="es-ES" dirty="0"/>
        </a:p>
      </dgm:t>
    </dgm:pt>
    <dgm:pt modelId="{20609B45-0132-4C12-BD9F-F74161FFDB5C}" type="parTrans" cxnId="{E142AB5D-A6E9-4DE0-B822-25020E64FD60}">
      <dgm:prSet/>
      <dgm:spPr/>
      <dgm:t>
        <a:bodyPr/>
        <a:lstStyle/>
        <a:p>
          <a:endParaRPr lang="es-ES"/>
        </a:p>
      </dgm:t>
    </dgm:pt>
    <dgm:pt modelId="{26C11590-46B9-41EE-83C7-F0CB198E1B9D}" type="sibTrans" cxnId="{E142AB5D-A6E9-4DE0-B822-25020E64FD60}">
      <dgm:prSet/>
      <dgm:spPr/>
      <dgm:t>
        <a:bodyPr/>
        <a:lstStyle/>
        <a:p>
          <a:endParaRPr lang="es-ES"/>
        </a:p>
      </dgm:t>
    </dgm:pt>
    <dgm:pt modelId="{DC77F6E7-7E5F-4593-A8EE-A4D80A6A3EB0}">
      <dgm:prSet phldrT="[Texto]"/>
      <dgm:spPr/>
      <dgm:t>
        <a:bodyPr/>
        <a:lstStyle/>
        <a:p>
          <a:r>
            <a:rPr lang="es-ES" dirty="0" smtClean="0"/>
            <a:t>Common</a:t>
          </a:r>
          <a:endParaRPr lang="es-ES" dirty="0"/>
        </a:p>
      </dgm:t>
    </dgm:pt>
    <dgm:pt modelId="{084D2059-C0D3-4809-8A82-6E67CF526501}" type="parTrans" cxnId="{F9E58DC4-A6E6-4A82-83CC-C6D934709E82}">
      <dgm:prSet/>
      <dgm:spPr/>
      <dgm:t>
        <a:bodyPr/>
        <a:lstStyle/>
        <a:p>
          <a:endParaRPr lang="es-ES"/>
        </a:p>
      </dgm:t>
    </dgm:pt>
    <dgm:pt modelId="{EA3DA79D-5CE2-4491-B567-877CBE2298DF}" type="sibTrans" cxnId="{F9E58DC4-A6E6-4A82-83CC-C6D934709E82}">
      <dgm:prSet/>
      <dgm:spPr/>
      <dgm:t>
        <a:bodyPr/>
        <a:lstStyle/>
        <a:p>
          <a:endParaRPr lang="es-ES"/>
        </a:p>
      </dgm:t>
    </dgm:pt>
    <dgm:pt modelId="{812811CA-1B1A-471D-9241-0EC23788B4E7}">
      <dgm:prSet phldrT="[Texto]"/>
      <dgm:spPr/>
      <dgm:t>
        <a:bodyPr/>
        <a:lstStyle/>
        <a:p>
          <a:r>
            <a:rPr lang="es-ES" smtClean="0"/>
            <a:t>Common</a:t>
          </a:r>
          <a:endParaRPr lang="es-ES" dirty="0"/>
        </a:p>
      </dgm:t>
    </dgm:pt>
    <dgm:pt modelId="{496D4623-6EDE-490C-8F70-751B33166F88}" type="parTrans" cxnId="{544489D4-A426-4ED3-8479-713D28FC90C8}">
      <dgm:prSet/>
      <dgm:spPr/>
      <dgm:t>
        <a:bodyPr/>
        <a:lstStyle/>
        <a:p>
          <a:endParaRPr lang="es-ES"/>
        </a:p>
      </dgm:t>
    </dgm:pt>
    <dgm:pt modelId="{64B587C8-4ECA-4C36-8966-874D7C22B025}" type="sibTrans" cxnId="{544489D4-A426-4ED3-8479-713D28FC90C8}">
      <dgm:prSet/>
      <dgm:spPr/>
      <dgm:t>
        <a:bodyPr/>
        <a:lstStyle/>
        <a:p>
          <a:endParaRPr lang="es-ES"/>
        </a:p>
      </dgm:t>
    </dgm:pt>
    <dgm:pt modelId="{B7F9805E-D309-4703-83A8-D74D94E31EA2}" type="pres">
      <dgm:prSet presAssocID="{D1604B5F-6C83-4183-9910-A7F7F2B20A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098E9E84-3727-449C-A0EF-A11193C36029}" type="pres">
      <dgm:prSet presAssocID="{F9D0E52E-3CAD-48DB-B8B3-D88E8F7552A4}" presName="composite" presStyleCnt="0"/>
      <dgm:spPr/>
    </dgm:pt>
    <dgm:pt modelId="{AAE9F4F5-A889-4719-9871-1EE520587622}" type="pres">
      <dgm:prSet presAssocID="{F9D0E52E-3CAD-48DB-B8B3-D88E8F7552A4}" presName="bentUpArrow1" presStyleLbl="alignImgPlace1" presStyleIdx="0" presStyleCnt="3" custAng="16200000" custFlipHor="1" custScaleX="80661" custLinFactNeighborX="21053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D28A29B3-BF2E-4D39-BF45-0ADDADF65475}" type="pres">
      <dgm:prSet presAssocID="{F9D0E52E-3CAD-48DB-B8B3-D88E8F7552A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94168C-1F2D-4DD2-BCDF-3A47C406AAE5}" type="pres">
      <dgm:prSet presAssocID="{F9D0E52E-3CAD-48DB-B8B3-D88E8F7552A4}" presName="ChildText" presStyleLbl="revTx" presStyleIdx="0" presStyleCnt="3" custScaleX="174229" custLinFactNeighborX="417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8F1CA6-A877-49F5-9658-C519C1CA870D}" type="pres">
      <dgm:prSet presAssocID="{3164D4D4-A3B3-4AD7-AF26-9D947F500312}" presName="sibTrans" presStyleCnt="0"/>
      <dgm:spPr/>
    </dgm:pt>
    <dgm:pt modelId="{461F5D2F-1766-418E-8038-8F6842137B91}" type="pres">
      <dgm:prSet presAssocID="{17DE6BD0-D848-4815-9E36-DBE6CDF6F827}" presName="composite" presStyleCnt="0"/>
      <dgm:spPr/>
    </dgm:pt>
    <dgm:pt modelId="{0AC05B7F-D2B9-429F-B7C6-F9E3C28FE712}" type="pres">
      <dgm:prSet presAssocID="{17DE6BD0-D848-4815-9E36-DBE6CDF6F827}" presName="bentUpArrow1" presStyleLbl="alignImgPlace1" presStyleIdx="1" presStyleCnt="3" custAng="16200000" custFlipHor="1" custScaleX="78754" custLinFactNeighborX="2479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CDECF31-D05E-45EB-AE2E-97AC25FADACA}" type="pres">
      <dgm:prSet presAssocID="{17DE6BD0-D848-4815-9E36-DBE6CDF6F82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7D8575-0D06-4B92-AAA0-02AFDE790E5B}" type="pres">
      <dgm:prSet presAssocID="{17DE6BD0-D848-4815-9E36-DBE6CDF6F827}" presName="ChildText" presStyleLbl="revTx" presStyleIdx="1" presStyleCnt="3" custScaleX="213541" custLinFactNeighborX="670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B55585-A837-4580-B913-3606B4099398}" type="pres">
      <dgm:prSet presAssocID="{481BBE84-194D-4E74-9939-438BE4A06CD6}" presName="sibTrans" presStyleCnt="0"/>
      <dgm:spPr/>
    </dgm:pt>
    <dgm:pt modelId="{F51FDD5C-92DF-4885-9919-A3C92D372BAD}" type="pres">
      <dgm:prSet presAssocID="{1C1F4263-A26C-462B-A9BA-C8FF59645AEC}" presName="composite" presStyleCnt="0"/>
      <dgm:spPr/>
    </dgm:pt>
    <dgm:pt modelId="{8D5FC711-514B-424C-842E-94A6537D8FD9}" type="pres">
      <dgm:prSet presAssocID="{1C1F4263-A26C-462B-A9BA-C8FF59645AEC}" presName="bentUpArrow1" presStyleLbl="alignImgPlace1" presStyleIdx="2" presStyleCnt="3" custAng="16200000" custFlipHor="1" custScaleX="76847" custLinFactNeighborX="19969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F03C09AD-AF71-4E0A-92EB-919124A32126}" type="pres">
      <dgm:prSet presAssocID="{1C1F4263-A26C-462B-A9BA-C8FF59645AE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76D64D-5FAA-4EE9-BF3E-A6A5D98EDB04}" type="pres">
      <dgm:prSet presAssocID="{1C1F4263-A26C-462B-A9BA-C8FF59645A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E5FA02-5ADA-4CB3-80A9-27EA6ED8756D}" type="pres">
      <dgm:prSet presAssocID="{26C11590-46B9-41EE-83C7-F0CB198E1B9D}" presName="sibTrans" presStyleCnt="0"/>
      <dgm:spPr/>
    </dgm:pt>
    <dgm:pt modelId="{66DBFF5E-FD5A-40FD-AC90-90B49705CE54}" type="pres">
      <dgm:prSet presAssocID="{DC77F6E7-7E5F-4593-A8EE-A4D80A6A3EB0}" presName="composite" presStyleCnt="0"/>
      <dgm:spPr/>
    </dgm:pt>
    <dgm:pt modelId="{978DD749-0DCF-4BA8-BD7C-5C5CA95CF22F}" type="pres">
      <dgm:prSet presAssocID="{DC77F6E7-7E5F-4593-A8EE-A4D80A6A3EB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582B585-8388-4CB5-B917-DA5524F69CB2}" type="presOf" srcId="{DC77F6E7-7E5F-4593-A8EE-A4D80A6A3EB0}" destId="{978DD749-0DCF-4BA8-BD7C-5C5CA95CF22F}" srcOrd="0" destOrd="0" presId="urn:microsoft.com/office/officeart/2005/8/layout/StepDownProcess"/>
    <dgm:cxn modelId="{D671CEFE-00E8-47CD-A90A-6DEA98327EA2}" type="presOf" srcId="{17DE6BD0-D848-4815-9E36-DBE6CDF6F827}" destId="{4CDECF31-D05E-45EB-AE2E-97AC25FADACA}" srcOrd="0" destOrd="0" presId="urn:microsoft.com/office/officeart/2005/8/layout/StepDownProcess"/>
    <dgm:cxn modelId="{113DA38E-531D-4B7E-A364-60EBA8F29BDA}" srcId="{F9D0E52E-3CAD-48DB-B8B3-D88E8F7552A4}" destId="{5E0ACD89-B93A-4FA8-B655-B14B8A74FA8D}" srcOrd="0" destOrd="0" parTransId="{86363111-3EDB-4709-A182-4F3180751234}" sibTransId="{BA6D4C9C-5830-45DB-B8D2-469DB8CB1819}"/>
    <dgm:cxn modelId="{544489D4-A426-4ED3-8479-713D28FC90C8}" srcId="{1C1F4263-A26C-462B-A9BA-C8FF59645AEC}" destId="{812811CA-1B1A-471D-9241-0EC23788B4E7}" srcOrd="0" destOrd="0" parTransId="{496D4623-6EDE-490C-8F70-751B33166F88}" sibTransId="{64B587C8-4ECA-4C36-8966-874D7C22B025}"/>
    <dgm:cxn modelId="{D8A5FE7E-41DF-4269-97E7-93B44E94E474}" type="presOf" srcId="{812811CA-1B1A-471D-9241-0EC23788B4E7}" destId="{CB76D64D-5FAA-4EE9-BF3E-A6A5D98EDB04}" srcOrd="0" destOrd="0" presId="urn:microsoft.com/office/officeart/2005/8/layout/StepDownProcess"/>
    <dgm:cxn modelId="{FA9AA3AF-6DA8-4E23-9D65-5CE6B34D85AC}" type="presOf" srcId="{5E0ACD89-B93A-4FA8-B655-B14B8A74FA8D}" destId="{8794168C-1F2D-4DD2-BCDF-3A47C406AAE5}" srcOrd="0" destOrd="0" presId="urn:microsoft.com/office/officeart/2005/8/layout/StepDownProcess"/>
    <dgm:cxn modelId="{932C375D-144B-4A3D-82C5-E89120E27055}" srcId="{17DE6BD0-D848-4815-9E36-DBE6CDF6F827}" destId="{EA83A557-4DC2-47DD-A554-2CE485889CA8}" srcOrd="0" destOrd="0" parTransId="{FC94A50C-3E27-4BDC-96CA-397326318012}" sibTransId="{7567C001-4C49-48AD-AA23-EC7C596563A8}"/>
    <dgm:cxn modelId="{DA21895F-6E02-465E-85FF-4F22DA41970C}" type="presOf" srcId="{D1604B5F-6C83-4183-9910-A7F7F2B20A82}" destId="{B7F9805E-D309-4703-83A8-D74D94E31EA2}" srcOrd="0" destOrd="0" presId="urn:microsoft.com/office/officeart/2005/8/layout/StepDownProcess"/>
    <dgm:cxn modelId="{E142AB5D-A6E9-4DE0-B822-25020E64FD60}" srcId="{D1604B5F-6C83-4183-9910-A7F7F2B20A82}" destId="{1C1F4263-A26C-462B-A9BA-C8FF59645AEC}" srcOrd="2" destOrd="0" parTransId="{20609B45-0132-4C12-BD9F-F74161FFDB5C}" sibTransId="{26C11590-46B9-41EE-83C7-F0CB198E1B9D}"/>
    <dgm:cxn modelId="{F852A54A-B718-4FA2-BE2D-21797EA2ECD2}" type="presOf" srcId="{EA83A557-4DC2-47DD-A554-2CE485889CA8}" destId="{057D8575-0D06-4B92-AAA0-02AFDE790E5B}" srcOrd="0" destOrd="0" presId="urn:microsoft.com/office/officeart/2005/8/layout/StepDownProcess"/>
    <dgm:cxn modelId="{FEC89EF0-A0D0-4B5A-839C-A25B97FCFE70}" type="presOf" srcId="{1C1F4263-A26C-462B-A9BA-C8FF59645AEC}" destId="{F03C09AD-AF71-4E0A-92EB-919124A32126}" srcOrd="0" destOrd="0" presId="urn:microsoft.com/office/officeart/2005/8/layout/StepDownProcess"/>
    <dgm:cxn modelId="{E7814B32-0370-43DC-B55F-CF54E78D7EDE}" type="presOf" srcId="{F9D0E52E-3CAD-48DB-B8B3-D88E8F7552A4}" destId="{D28A29B3-BF2E-4D39-BF45-0ADDADF65475}" srcOrd="0" destOrd="0" presId="urn:microsoft.com/office/officeart/2005/8/layout/StepDownProcess"/>
    <dgm:cxn modelId="{12FFBBB1-5A9C-4621-B9E4-78E7E892D519}" srcId="{D1604B5F-6C83-4183-9910-A7F7F2B20A82}" destId="{17DE6BD0-D848-4815-9E36-DBE6CDF6F827}" srcOrd="1" destOrd="0" parTransId="{0A085BC2-F1DE-4F9A-BD59-9D3302E45ED5}" sibTransId="{481BBE84-194D-4E74-9939-438BE4A06CD6}"/>
    <dgm:cxn modelId="{23A8AE7F-89D4-450C-91A8-A230D987B550}" srcId="{D1604B5F-6C83-4183-9910-A7F7F2B20A82}" destId="{F9D0E52E-3CAD-48DB-B8B3-D88E8F7552A4}" srcOrd="0" destOrd="0" parTransId="{D1B682EA-E2D1-4195-9E3E-BF23FFABCED9}" sibTransId="{3164D4D4-A3B3-4AD7-AF26-9D947F500312}"/>
    <dgm:cxn modelId="{F9E58DC4-A6E6-4A82-83CC-C6D934709E82}" srcId="{D1604B5F-6C83-4183-9910-A7F7F2B20A82}" destId="{DC77F6E7-7E5F-4593-A8EE-A4D80A6A3EB0}" srcOrd="3" destOrd="0" parTransId="{084D2059-C0D3-4809-8A82-6E67CF526501}" sibTransId="{EA3DA79D-5CE2-4491-B567-877CBE2298DF}"/>
    <dgm:cxn modelId="{DAFCD5BD-D48E-4BAD-8C96-EFDC2FBD3424}" type="presParOf" srcId="{B7F9805E-D309-4703-83A8-D74D94E31EA2}" destId="{098E9E84-3727-449C-A0EF-A11193C36029}" srcOrd="0" destOrd="0" presId="urn:microsoft.com/office/officeart/2005/8/layout/StepDownProcess"/>
    <dgm:cxn modelId="{9F1B36FA-6CEE-4899-8AFF-8B22DE705E2A}" type="presParOf" srcId="{098E9E84-3727-449C-A0EF-A11193C36029}" destId="{AAE9F4F5-A889-4719-9871-1EE520587622}" srcOrd="0" destOrd="0" presId="urn:microsoft.com/office/officeart/2005/8/layout/StepDownProcess"/>
    <dgm:cxn modelId="{D947D1CB-32A4-4DCC-A748-0025D326C2BF}" type="presParOf" srcId="{098E9E84-3727-449C-A0EF-A11193C36029}" destId="{D28A29B3-BF2E-4D39-BF45-0ADDADF65475}" srcOrd="1" destOrd="0" presId="urn:microsoft.com/office/officeart/2005/8/layout/StepDownProcess"/>
    <dgm:cxn modelId="{5077FAE7-A3A7-4273-A47D-AA2319CC7018}" type="presParOf" srcId="{098E9E84-3727-449C-A0EF-A11193C36029}" destId="{8794168C-1F2D-4DD2-BCDF-3A47C406AAE5}" srcOrd="2" destOrd="0" presId="urn:microsoft.com/office/officeart/2005/8/layout/StepDownProcess"/>
    <dgm:cxn modelId="{7FFF2DEE-E802-4FFF-9D81-33973323C09B}" type="presParOf" srcId="{B7F9805E-D309-4703-83A8-D74D94E31EA2}" destId="{CA8F1CA6-A877-49F5-9658-C519C1CA870D}" srcOrd="1" destOrd="0" presId="urn:microsoft.com/office/officeart/2005/8/layout/StepDownProcess"/>
    <dgm:cxn modelId="{25B66903-F436-44B7-AED5-5460914DA71A}" type="presParOf" srcId="{B7F9805E-D309-4703-83A8-D74D94E31EA2}" destId="{461F5D2F-1766-418E-8038-8F6842137B91}" srcOrd="2" destOrd="0" presId="urn:microsoft.com/office/officeart/2005/8/layout/StepDownProcess"/>
    <dgm:cxn modelId="{37885650-3D52-4685-9048-6B92334E92B6}" type="presParOf" srcId="{461F5D2F-1766-418E-8038-8F6842137B91}" destId="{0AC05B7F-D2B9-429F-B7C6-F9E3C28FE712}" srcOrd="0" destOrd="0" presId="urn:microsoft.com/office/officeart/2005/8/layout/StepDownProcess"/>
    <dgm:cxn modelId="{BBA977C0-FDAB-4EC4-9476-52A5D4AE8A28}" type="presParOf" srcId="{461F5D2F-1766-418E-8038-8F6842137B91}" destId="{4CDECF31-D05E-45EB-AE2E-97AC25FADACA}" srcOrd="1" destOrd="0" presId="urn:microsoft.com/office/officeart/2005/8/layout/StepDownProcess"/>
    <dgm:cxn modelId="{F2B98FE3-4300-4C21-9FD6-8D71758A26F5}" type="presParOf" srcId="{461F5D2F-1766-418E-8038-8F6842137B91}" destId="{057D8575-0D06-4B92-AAA0-02AFDE790E5B}" srcOrd="2" destOrd="0" presId="urn:microsoft.com/office/officeart/2005/8/layout/StepDownProcess"/>
    <dgm:cxn modelId="{55DCF0AC-86F9-4583-A250-DF41C0323E4A}" type="presParOf" srcId="{B7F9805E-D309-4703-83A8-D74D94E31EA2}" destId="{75B55585-A837-4580-B913-3606B4099398}" srcOrd="3" destOrd="0" presId="urn:microsoft.com/office/officeart/2005/8/layout/StepDownProcess"/>
    <dgm:cxn modelId="{18941B32-27F9-4C90-AD42-7FD77B95575B}" type="presParOf" srcId="{B7F9805E-D309-4703-83A8-D74D94E31EA2}" destId="{F51FDD5C-92DF-4885-9919-A3C92D372BAD}" srcOrd="4" destOrd="0" presId="urn:microsoft.com/office/officeart/2005/8/layout/StepDownProcess"/>
    <dgm:cxn modelId="{8777E919-B240-4184-8C5F-959EA9C311D1}" type="presParOf" srcId="{F51FDD5C-92DF-4885-9919-A3C92D372BAD}" destId="{8D5FC711-514B-424C-842E-94A6537D8FD9}" srcOrd="0" destOrd="0" presId="urn:microsoft.com/office/officeart/2005/8/layout/StepDownProcess"/>
    <dgm:cxn modelId="{384464AA-D33C-4FB4-B592-ACFF46BFD0F9}" type="presParOf" srcId="{F51FDD5C-92DF-4885-9919-A3C92D372BAD}" destId="{F03C09AD-AF71-4E0A-92EB-919124A32126}" srcOrd="1" destOrd="0" presId="urn:microsoft.com/office/officeart/2005/8/layout/StepDownProcess"/>
    <dgm:cxn modelId="{CC7B1C10-7A42-4433-A935-18B5DE232708}" type="presParOf" srcId="{F51FDD5C-92DF-4885-9919-A3C92D372BAD}" destId="{CB76D64D-5FAA-4EE9-BF3E-A6A5D98EDB04}" srcOrd="2" destOrd="0" presId="urn:microsoft.com/office/officeart/2005/8/layout/StepDownProcess"/>
    <dgm:cxn modelId="{18BF1A74-6C8C-46F7-8DCB-97F58287426C}" type="presParOf" srcId="{B7F9805E-D309-4703-83A8-D74D94E31EA2}" destId="{D8E5FA02-5ADA-4CB3-80A9-27EA6ED8756D}" srcOrd="5" destOrd="0" presId="urn:microsoft.com/office/officeart/2005/8/layout/StepDownProcess"/>
    <dgm:cxn modelId="{840C51FD-58E2-4D1C-B75B-B177BA9DE67C}" type="presParOf" srcId="{B7F9805E-D309-4703-83A8-D74D94E31EA2}" destId="{66DBFF5E-FD5A-40FD-AC90-90B49705CE54}" srcOrd="6" destOrd="0" presId="urn:microsoft.com/office/officeart/2005/8/layout/StepDownProcess"/>
    <dgm:cxn modelId="{2B34EA26-FDF3-473A-8BA1-FE7C116FB415}" type="presParOf" srcId="{66DBFF5E-FD5A-40FD-AC90-90B49705CE54}" destId="{978DD749-0DCF-4BA8-BD7C-5C5CA95CF22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E87A7F-5B36-4586-A0D0-0FCB27190B52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5C92032-71F4-41D3-B9B1-B3E4D602EEBB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89F18ED1-E7CE-4D0F-B4EE-52D4983A6768}" type="parTrans" cxnId="{83A9FCFB-C800-4CD0-9E6B-46B89455A7D0}">
      <dgm:prSet/>
      <dgm:spPr/>
      <dgm:t>
        <a:bodyPr/>
        <a:lstStyle/>
        <a:p>
          <a:endParaRPr lang="es-ES"/>
        </a:p>
      </dgm:t>
    </dgm:pt>
    <dgm:pt modelId="{A99D68F1-3CC1-49FC-807C-87F08C096B0C}" type="sibTrans" cxnId="{83A9FCFB-C800-4CD0-9E6B-46B89455A7D0}">
      <dgm:prSet/>
      <dgm:spPr/>
      <dgm:t>
        <a:bodyPr/>
        <a:lstStyle/>
        <a:p>
          <a:endParaRPr lang="es-ES"/>
        </a:p>
      </dgm:t>
    </dgm:pt>
    <dgm:pt modelId="{BA8F4DC4-A80F-4A80-894A-5595AD13C965}">
      <dgm:prSet phldrT="[Texto]"/>
      <dgm:spPr/>
      <dgm:t>
        <a:bodyPr/>
        <a:lstStyle/>
        <a:p>
          <a:r>
            <a:rPr lang="es-ES" dirty="0" smtClean="0"/>
            <a:t>Common, Daos</a:t>
          </a:r>
          <a:endParaRPr lang="es-ES" dirty="0"/>
        </a:p>
      </dgm:t>
    </dgm:pt>
    <dgm:pt modelId="{8E68A6A5-5B1A-4275-A097-40EFE98FB7C7}" type="parTrans" cxnId="{8439AAB5-28B1-4D95-BB81-06A01CD66258}">
      <dgm:prSet/>
      <dgm:spPr/>
      <dgm:t>
        <a:bodyPr/>
        <a:lstStyle/>
        <a:p>
          <a:endParaRPr lang="es-ES"/>
        </a:p>
      </dgm:t>
    </dgm:pt>
    <dgm:pt modelId="{913C8E18-DE65-462D-9EE3-B7BBF60BA587}" type="sibTrans" cxnId="{8439AAB5-28B1-4D95-BB81-06A01CD66258}">
      <dgm:prSet/>
      <dgm:spPr/>
      <dgm:t>
        <a:bodyPr/>
        <a:lstStyle/>
        <a:p>
          <a:endParaRPr lang="es-ES"/>
        </a:p>
      </dgm:t>
    </dgm:pt>
    <dgm:pt modelId="{54D3473A-A49C-472D-A5AB-CEE2F8947BED}">
      <dgm:prSet phldrT="[Texto]"/>
      <dgm:spPr/>
      <dgm:t>
        <a:bodyPr/>
        <a:lstStyle/>
        <a:p>
          <a:r>
            <a:rPr lang="es-ES" dirty="0" smtClean="0"/>
            <a:t>Daos</a:t>
          </a:r>
          <a:endParaRPr lang="es-ES" dirty="0"/>
        </a:p>
      </dgm:t>
    </dgm:pt>
    <dgm:pt modelId="{CB7663DF-A711-40B8-A8EA-657F4C46F229}" type="parTrans" cxnId="{49F5C8D8-9687-4B72-9495-DCF77C57F882}">
      <dgm:prSet/>
      <dgm:spPr/>
      <dgm:t>
        <a:bodyPr/>
        <a:lstStyle/>
        <a:p>
          <a:endParaRPr lang="es-ES"/>
        </a:p>
      </dgm:t>
    </dgm:pt>
    <dgm:pt modelId="{351626D7-3DC9-4372-9DCC-6BD04606FB5C}" type="sibTrans" cxnId="{49F5C8D8-9687-4B72-9495-DCF77C57F882}">
      <dgm:prSet/>
      <dgm:spPr/>
      <dgm:t>
        <a:bodyPr/>
        <a:lstStyle/>
        <a:p>
          <a:endParaRPr lang="es-ES"/>
        </a:p>
      </dgm:t>
    </dgm:pt>
    <dgm:pt modelId="{88868248-DD3D-4C80-BE92-426FB50A155E}">
      <dgm:prSet phldrT="[Texto]"/>
      <dgm:spPr/>
      <dgm:t>
        <a:bodyPr/>
        <a:lstStyle/>
        <a:p>
          <a:r>
            <a:rPr lang="es-ES" dirty="0" smtClean="0"/>
            <a:t>Common</a:t>
          </a:r>
          <a:endParaRPr lang="es-ES" dirty="0"/>
        </a:p>
      </dgm:t>
    </dgm:pt>
    <dgm:pt modelId="{6A95E896-A0C8-4DB7-BE6B-DFE2DDB53EB6}" type="parTrans" cxnId="{1DE86121-D0CB-421A-97A8-35B613505F22}">
      <dgm:prSet/>
      <dgm:spPr/>
      <dgm:t>
        <a:bodyPr/>
        <a:lstStyle/>
        <a:p>
          <a:endParaRPr lang="es-ES"/>
        </a:p>
      </dgm:t>
    </dgm:pt>
    <dgm:pt modelId="{62F49E65-2B18-4F1B-A6E2-9BDC5C35914C}" type="sibTrans" cxnId="{1DE86121-D0CB-421A-97A8-35B613505F22}">
      <dgm:prSet/>
      <dgm:spPr/>
      <dgm:t>
        <a:bodyPr/>
        <a:lstStyle/>
        <a:p>
          <a:endParaRPr lang="es-ES"/>
        </a:p>
      </dgm:t>
    </dgm:pt>
    <dgm:pt modelId="{76C06589-E0C3-4E41-B51B-906DAD831831}">
      <dgm:prSet phldrT="[Texto]"/>
      <dgm:spPr/>
      <dgm:t>
        <a:bodyPr/>
        <a:lstStyle/>
        <a:p>
          <a:r>
            <a:rPr lang="es-ES" dirty="0" smtClean="0"/>
            <a:t>Common</a:t>
          </a:r>
          <a:endParaRPr lang="es-ES" dirty="0"/>
        </a:p>
      </dgm:t>
    </dgm:pt>
    <dgm:pt modelId="{F625C33C-B1FD-4DBA-A85E-66A05B815C6E}" type="parTrans" cxnId="{E13EB5FB-A878-439A-AE28-78091DE3B6BD}">
      <dgm:prSet/>
      <dgm:spPr/>
      <dgm:t>
        <a:bodyPr/>
        <a:lstStyle/>
        <a:p>
          <a:endParaRPr lang="es-ES"/>
        </a:p>
      </dgm:t>
    </dgm:pt>
    <dgm:pt modelId="{8694C525-25F3-44BC-B286-4F1151C2FDFD}" type="sibTrans" cxnId="{E13EB5FB-A878-439A-AE28-78091DE3B6BD}">
      <dgm:prSet/>
      <dgm:spPr/>
      <dgm:t>
        <a:bodyPr/>
        <a:lstStyle/>
        <a:p>
          <a:endParaRPr lang="es-ES"/>
        </a:p>
      </dgm:t>
    </dgm:pt>
    <dgm:pt modelId="{C91A19C3-64A0-413F-8EEE-BDF95AD811B0}" type="pres">
      <dgm:prSet presAssocID="{31E87A7F-5B36-4586-A0D0-0FCB27190B5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C14C628-CFD5-48D1-871D-BA58573A5783}" type="pres">
      <dgm:prSet presAssocID="{45C92032-71F4-41D3-B9B1-B3E4D602EEBB}" presName="composite" presStyleCnt="0"/>
      <dgm:spPr/>
    </dgm:pt>
    <dgm:pt modelId="{4649B15F-FA5F-4F27-868A-A6912D22929E}" type="pres">
      <dgm:prSet presAssocID="{45C92032-71F4-41D3-B9B1-B3E4D602EEBB}" presName="bentUpArrow1" presStyleLbl="alignImgPlace1" presStyleIdx="0" presStyleCnt="2" custAng="16200000" custFlipHor="1" custScaleX="83573" custLinFactNeighborX="1680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9813AF3A-BE1B-47BB-9255-D698D77A424E}" type="pres">
      <dgm:prSet presAssocID="{45C92032-71F4-41D3-B9B1-B3E4D602EEB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3F11EC-AA56-43A4-A43D-D8DB7F80A1DA}" type="pres">
      <dgm:prSet presAssocID="{45C92032-71F4-41D3-B9B1-B3E4D602EEBB}" presName="ChildText" presStyleLbl="revTx" presStyleIdx="0" presStyleCnt="2" custScaleX="152329" custLinFactNeighborX="324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3CDEF7-DDDA-49B5-859B-9D1A82CF8AD0}" type="pres">
      <dgm:prSet presAssocID="{A99D68F1-3CC1-49FC-807C-87F08C096B0C}" presName="sibTrans" presStyleCnt="0"/>
      <dgm:spPr/>
    </dgm:pt>
    <dgm:pt modelId="{AD5A46EF-B5FF-4DDF-921F-B7757103368E}" type="pres">
      <dgm:prSet presAssocID="{54D3473A-A49C-472D-A5AB-CEE2F8947BED}" presName="composite" presStyleCnt="0"/>
      <dgm:spPr/>
    </dgm:pt>
    <dgm:pt modelId="{E4DDE317-A087-48B8-B13C-B1A479FDB1C2}" type="pres">
      <dgm:prSet presAssocID="{54D3473A-A49C-472D-A5AB-CEE2F8947BED}" presName="bentUpArrow1" presStyleLbl="alignImgPlace1" presStyleIdx="1" presStyleCnt="2" custAng="16200000" custFlipHor="1" custScaleX="83573" custLinFactNeighborX="1680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3748BB9E-8473-4E22-9DF8-3FEF2D9A037B}" type="pres">
      <dgm:prSet presAssocID="{54D3473A-A49C-472D-A5AB-CEE2F8947BE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318399-86B5-440C-86A0-313BBF5F23D7}" type="pres">
      <dgm:prSet presAssocID="{54D3473A-A49C-472D-A5AB-CEE2F8947BED}" presName="ChildText" presStyleLbl="revTx" presStyleIdx="1" presStyleCnt="2" custLinFactNeighborX="17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48CFE3-98F4-4846-AD23-987C2FCF39E9}" type="pres">
      <dgm:prSet presAssocID="{351626D7-3DC9-4372-9DCC-6BD04606FB5C}" presName="sibTrans" presStyleCnt="0"/>
      <dgm:spPr/>
    </dgm:pt>
    <dgm:pt modelId="{BD02CD66-5D0A-4012-B033-3184FC2283B5}" type="pres">
      <dgm:prSet presAssocID="{76C06589-E0C3-4E41-B51B-906DAD831831}" presName="composite" presStyleCnt="0"/>
      <dgm:spPr/>
    </dgm:pt>
    <dgm:pt modelId="{7B014F06-5D29-4B30-9C8C-3166680E8A2B}" type="pres">
      <dgm:prSet presAssocID="{76C06589-E0C3-4E41-B51B-906DAD83183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3EB5FB-A878-439A-AE28-78091DE3B6BD}" srcId="{31E87A7F-5B36-4586-A0D0-0FCB27190B52}" destId="{76C06589-E0C3-4E41-B51B-906DAD831831}" srcOrd="2" destOrd="0" parTransId="{F625C33C-B1FD-4DBA-A85E-66A05B815C6E}" sibTransId="{8694C525-25F3-44BC-B286-4F1151C2FDFD}"/>
    <dgm:cxn modelId="{8439AAB5-28B1-4D95-BB81-06A01CD66258}" srcId="{45C92032-71F4-41D3-B9B1-B3E4D602EEBB}" destId="{BA8F4DC4-A80F-4A80-894A-5595AD13C965}" srcOrd="0" destOrd="0" parTransId="{8E68A6A5-5B1A-4275-A097-40EFE98FB7C7}" sibTransId="{913C8E18-DE65-462D-9EE3-B7BBF60BA587}"/>
    <dgm:cxn modelId="{D559493E-93A1-4090-901D-E82E56BE9D88}" type="presOf" srcId="{54D3473A-A49C-472D-A5AB-CEE2F8947BED}" destId="{3748BB9E-8473-4E22-9DF8-3FEF2D9A037B}" srcOrd="0" destOrd="0" presId="urn:microsoft.com/office/officeart/2005/8/layout/StepDownProcess"/>
    <dgm:cxn modelId="{83A9FCFB-C800-4CD0-9E6B-46B89455A7D0}" srcId="{31E87A7F-5B36-4586-A0D0-0FCB27190B52}" destId="{45C92032-71F4-41D3-B9B1-B3E4D602EEBB}" srcOrd="0" destOrd="0" parTransId="{89F18ED1-E7CE-4D0F-B4EE-52D4983A6768}" sibTransId="{A99D68F1-3CC1-49FC-807C-87F08C096B0C}"/>
    <dgm:cxn modelId="{A2E6E347-1F47-4988-95FB-FDE957761EB8}" type="presOf" srcId="{76C06589-E0C3-4E41-B51B-906DAD831831}" destId="{7B014F06-5D29-4B30-9C8C-3166680E8A2B}" srcOrd="0" destOrd="0" presId="urn:microsoft.com/office/officeart/2005/8/layout/StepDownProcess"/>
    <dgm:cxn modelId="{1DE86121-D0CB-421A-97A8-35B613505F22}" srcId="{54D3473A-A49C-472D-A5AB-CEE2F8947BED}" destId="{88868248-DD3D-4C80-BE92-426FB50A155E}" srcOrd="0" destOrd="0" parTransId="{6A95E896-A0C8-4DB7-BE6B-DFE2DDB53EB6}" sibTransId="{62F49E65-2B18-4F1B-A6E2-9BDC5C35914C}"/>
    <dgm:cxn modelId="{C3F20475-9749-4D6F-8650-9A9864AA6B9B}" type="presOf" srcId="{88868248-DD3D-4C80-BE92-426FB50A155E}" destId="{62318399-86B5-440C-86A0-313BBF5F23D7}" srcOrd="0" destOrd="0" presId="urn:microsoft.com/office/officeart/2005/8/layout/StepDownProcess"/>
    <dgm:cxn modelId="{6F7E441D-0DC7-4D3D-B4BB-0B58400D30DC}" type="presOf" srcId="{45C92032-71F4-41D3-B9B1-B3E4D602EEBB}" destId="{9813AF3A-BE1B-47BB-9255-D698D77A424E}" srcOrd="0" destOrd="0" presId="urn:microsoft.com/office/officeart/2005/8/layout/StepDownProcess"/>
    <dgm:cxn modelId="{49F5C8D8-9687-4B72-9495-DCF77C57F882}" srcId="{31E87A7F-5B36-4586-A0D0-0FCB27190B52}" destId="{54D3473A-A49C-472D-A5AB-CEE2F8947BED}" srcOrd="1" destOrd="0" parTransId="{CB7663DF-A711-40B8-A8EA-657F4C46F229}" sibTransId="{351626D7-3DC9-4372-9DCC-6BD04606FB5C}"/>
    <dgm:cxn modelId="{521D3D2C-F587-4C1E-B986-C778887F6D65}" type="presOf" srcId="{31E87A7F-5B36-4586-A0D0-0FCB27190B52}" destId="{C91A19C3-64A0-413F-8EEE-BDF95AD811B0}" srcOrd="0" destOrd="0" presId="urn:microsoft.com/office/officeart/2005/8/layout/StepDownProcess"/>
    <dgm:cxn modelId="{314A3902-727E-4EEE-9A37-70D7DBAB4FD9}" type="presOf" srcId="{BA8F4DC4-A80F-4A80-894A-5595AD13C965}" destId="{9C3F11EC-AA56-43A4-A43D-D8DB7F80A1DA}" srcOrd="0" destOrd="0" presId="urn:microsoft.com/office/officeart/2005/8/layout/StepDownProcess"/>
    <dgm:cxn modelId="{E99DD3C7-211D-4719-98DB-CAAECFDD68F9}" type="presParOf" srcId="{C91A19C3-64A0-413F-8EEE-BDF95AD811B0}" destId="{1C14C628-CFD5-48D1-871D-BA58573A5783}" srcOrd="0" destOrd="0" presId="urn:microsoft.com/office/officeart/2005/8/layout/StepDownProcess"/>
    <dgm:cxn modelId="{ACFB6485-291E-44A5-B264-C21FA30ED399}" type="presParOf" srcId="{1C14C628-CFD5-48D1-871D-BA58573A5783}" destId="{4649B15F-FA5F-4F27-868A-A6912D22929E}" srcOrd="0" destOrd="0" presId="urn:microsoft.com/office/officeart/2005/8/layout/StepDownProcess"/>
    <dgm:cxn modelId="{9F93ECF9-2895-408A-889A-C00CCF000447}" type="presParOf" srcId="{1C14C628-CFD5-48D1-871D-BA58573A5783}" destId="{9813AF3A-BE1B-47BB-9255-D698D77A424E}" srcOrd="1" destOrd="0" presId="urn:microsoft.com/office/officeart/2005/8/layout/StepDownProcess"/>
    <dgm:cxn modelId="{1CCDD4CF-53F1-46B8-AB2A-77E67524500F}" type="presParOf" srcId="{1C14C628-CFD5-48D1-871D-BA58573A5783}" destId="{9C3F11EC-AA56-43A4-A43D-D8DB7F80A1DA}" srcOrd="2" destOrd="0" presId="urn:microsoft.com/office/officeart/2005/8/layout/StepDownProcess"/>
    <dgm:cxn modelId="{A37B69FB-9169-4EA6-9345-F62EEEE5B8BA}" type="presParOf" srcId="{C91A19C3-64A0-413F-8EEE-BDF95AD811B0}" destId="{963CDEF7-DDDA-49B5-859B-9D1A82CF8AD0}" srcOrd="1" destOrd="0" presId="urn:microsoft.com/office/officeart/2005/8/layout/StepDownProcess"/>
    <dgm:cxn modelId="{7E14D493-7E19-4BB5-A60F-CDB7237998FB}" type="presParOf" srcId="{C91A19C3-64A0-413F-8EEE-BDF95AD811B0}" destId="{AD5A46EF-B5FF-4DDF-921F-B7757103368E}" srcOrd="2" destOrd="0" presId="urn:microsoft.com/office/officeart/2005/8/layout/StepDownProcess"/>
    <dgm:cxn modelId="{D4A0B35B-DFE4-4D61-A74D-4CBF05C88253}" type="presParOf" srcId="{AD5A46EF-B5FF-4DDF-921F-B7757103368E}" destId="{E4DDE317-A087-48B8-B13C-B1A479FDB1C2}" srcOrd="0" destOrd="0" presId="urn:microsoft.com/office/officeart/2005/8/layout/StepDownProcess"/>
    <dgm:cxn modelId="{D3A0235C-8F07-44B4-8A57-D73F9659ED58}" type="presParOf" srcId="{AD5A46EF-B5FF-4DDF-921F-B7757103368E}" destId="{3748BB9E-8473-4E22-9DF8-3FEF2D9A037B}" srcOrd="1" destOrd="0" presId="urn:microsoft.com/office/officeart/2005/8/layout/StepDownProcess"/>
    <dgm:cxn modelId="{4F3D662A-04CD-487E-BDBE-4104B51A424D}" type="presParOf" srcId="{AD5A46EF-B5FF-4DDF-921F-B7757103368E}" destId="{62318399-86B5-440C-86A0-313BBF5F23D7}" srcOrd="2" destOrd="0" presId="urn:microsoft.com/office/officeart/2005/8/layout/StepDownProcess"/>
    <dgm:cxn modelId="{BE453BDA-EF64-4E40-B608-002B3D0B20EC}" type="presParOf" srcId="{C91A19C3-64A0-413F-8EEE-BDF95AD811B0}" destId="{1348CFE3-98F4-4846-AD23-987C2FCF39E9}" srcOrd="3" destOrd="0" presId="urn:microsoft.com/office/officeart/2005/8/layout/StepDownProcess"/>
    <dgm:cxn modelId="{A1E7B093-E6D1-458A-8BD1-3657107299F3}" type="presParOf" srcId="{C91A19C3-64A0-413F-8EEE-BDF95AD811B0}" destId="{BD02CD66-5D0A-4012-B033-3184FC2283B5}" srcOrd="4" destOrd="0" presId="urn:microsoft.com/office/officeart/2005/8/layout/StepDownProcess"/>
    <dgm:cxn modelId="{4B83E37C-AD50-4015-8CAE-610B06896E4A}" type="presParOf" srcId="{BD02CD66-5D0A-4012-B033-3184FC2283B5}" destId="{7B014F06-5D29-4B30-9C8C-3166680E8A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6082F-3563-4A29-9F62-38DBBB6BF8FD}">
      <dsp:nvSpPr>
        <dsp:cNvPr id="0" name=""/>
        <dsp:cNvSpPr/>
      </dsp:nvSpPr>
      <dsp:spPr>
        <a:xfrm>
          <a:off x="7468" y="1109372"/>
          <a:ext cx="2232107" cy="1339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Presentación</a:t>
          </a:r>
          <a:endParaRPr lang="es-ES" sz="2600" kern="1200" dirty="0"/>
        </a:p>
      </dsp:txBody>
      <dsp:txXfrm>
        <a:off x="46694" y="1148598"/>
        <a:ext cx="2153655" cy="1260812"/>
      </dsp:txXfrm>
    </dsp:sp>
    <dsp:sp modelId="{FAD07D3B-BFAD-4FFC-81E5-7558A648B297}">
      <dsp:nvSpPr>
        <dsp:cNvPr id="0" name=""/>
        <dsp:cNvSpPr/>
      </dsp:nvSpPr>
      <dsp:spPr>
        <a:xfrm>
          <a:off x="2468057" y="1848847"/>
          <a:ext cx="473206" cy="553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2468057" y="1959559"/>
        <a:ext cx="331244" cy="332138"/>
      </dsp:txXfrm>
    </dsp:sp>
    <dsp:sp modelId="{BFC9A056-6F20-4A9E-A70D-AA9D7CC15FD1}">
      <dsp:nvSpPr>
        <dsp:cNvPr id="0" name=""/>
        <dsp:cNvSpPr/>
      </dsp:nvSpPr>
      <dsp:spPr>
        <a:xfrm>
          <a:off x="3132418" y="1109372"/>
          <a:ext cx="2232107" cy="1339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Negocio</a:t>
          </a:r>
          <a:endParaRPr lang="es-ES" sz="2600" kern="1200" dirty="0"/>
        </a:p>
      </dsp:txBody>
      <dsp:txXfrm>
        <a:off x="3171644" y="1148598"/>
        <a:ext cx="2153655" cy="1260812"/>
      </dsp:txXfrm>
    </dsp:sp>
    <dsp:sp modelId="{11FD0CA8-2534-4F6E-ABCE-47A020E7A0DB}">
      <dsp:nvSpPr>
        <dsp:cNvPr id="0" name=""/>
        <dsp:cNvSpPr/>
      </dsp:nvSpPr>
      <dsp:spPr>
        <a:xfrm>
          <a:off x="5587736" y="1848847"/>
          <a:ext cx="473206" cy="553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5587736" y="1959559"/>
        <a:ext cx="331244" cy="332138"/>
      </dsp:txXfrm>
    </dsp:sp>
    <dsp:sp modelId="{67224840-AF1F-48DF-92A5-5F70E221B62C}">
      <dsp:nvSpPr>
        <dsp:cNvPr id="0" name=""/>
        <dsp:cNvSpPr/>
      </dsp:nvSpPr>
      <dsp:spPr>
        <a:xfrm>
          <a:off x="6257368" y="1109372"/>
          <a:ext cx="2232107" cy="1339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Datos</a:t>
          </a:r>
          <a:endParaRPr lang="es-ES" sz="2600" kern="1200" dirty="0"/>
        </a:p>
      </dsp:txBody>
      <dsp:txXfrm>
        <a:off x="6296594" y="1148598"/>
        <a:ext cx="2153655" cy="1260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B15F-FA5F-4F27-868A-A6912D22929E}">
      <dsp:nvSpPr>
        <dsp:cNvPr id="0" name=""/>
        <dsp:cNvSpPr/>
      </dsp:nvSpPr>
      <dsp:spPr>
        <a:xfrm flipH="1">
          <a:off x="1966117" y="1446267"/>
          <a:ext cx="1181397" cy="1124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9813AF3A-BE1B-47BB-9255-D698D77A424E}">
      <dsp:nvSpPr>
        <dsp:cNvPr id="0" name=""/>
        <dsp:cNvSpPr/>
      </dsp:nvSpPr>
      <dsp:spPr>
        <a:xfrm>
          <a:off x="1427162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Principal</a:t>
          </a:r>
          <a:endParaRPr lang="es-ES" sz="3100" kern="1200" dirty="0"/>
        </a:p>
      </dsp:txBody>
      <dsp:txXfrm>
        <a:off x="1495130" y="94162"/>
        <a:ext cx="1852842" cy="1256144"/>
      </dsp:txXfrm>
    </dsp:sp>
    <dsp:sp modelId="{9C3F11EC-AA56-43A4-A43D-D8DB7F80A1DA}">
      <dsp:nvSpPr>
        <dsp:cNvPr id="0" name=""/>
        <dsp:cNvSpPr/>
      </dsp:nvSpPr>
      <dsp:spPr>
        <a:xfrm>
          <a:off x="3507175" y="158961"/>
          <a:ext cx="2203359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Common, Daos</a:t>
          </a:r>
          <a:endParaRPr lang="es-ES" sz="1900" kern="1200" dirty="0"/>
        </a:p>
      </dsp:txBody>
      <dsp:txXfrm>
        <a:off x="3507175" y="158961"/>
        <a:ext cx="2203359" cy="1125140"/>
      </dsp:txXfrm>
    </dsp:sp>
    <dsp:sp modelId="{E4DDE317-A087-48B8-B13C-B1A479FDB1C2}">
      <dsp:nvSpPr>
        <dsp:cNvPr id="0" name=""/>
        <dsp:cNvSpPr/>
      </dsp:nvSpPr>
      <dsp:spPr>
        <a:xfrm flipH="1">
          <a:off x="3796685" y="3010032"/>
          <a:ext cx="1181397" cy="1124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748BB9E-8473-4E22-9DF8-3FEF2D9A037B}">
      <dsp:nvSpPr>
        <dsp:cNvPr id="0" name=""/>
        <dsp:cNvSpPr/>
      </dsp:nvSpPr>
      <dsp:spPr>
        <a:xfrm>
          <a:off x="3257729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5941847"/>
            <a:satOff val="-30260"/>
            <a:lumOff val="5588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Daos</a:t>
          </a:r>
          <a:endParaRPr lang="es-ES" sz="3100" kern="1200" dirty="0"/>
        </a:p>
      </dsp:txBody>
      <dsp:txXfrm>
        <a:off x="3325697" y="1657927"/>
        <a:ext cx="1852842" cy="1256144"/>
      </dsp:txXfrm>
    </dsp:sp>
    <dsp:sp modelId="{62318399-86B5-440C-86A0-313BBF5F23D7}">
      <dsp:nvSpPr>
        <dsp:cNvPr id="0" name=""/>
        <dsp:cNvSpPr/>
      </dsp:nvSpPr>
      <dsp:spPr>
        <a:xfrm>
          <a:off x="5272197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Common</a:t>
          </a:r>
          <a:endParaRPr lang="es-ES" sz="1900" kern="1200" dirty="0"/>
        </a:p>
      </dsp:txBody>
      <dsp:txXfrm>
        <a:off x="5272197" y="1722726"/>
        <a:ext cx="1446447" cy="1125140"/>
      </dsp:txXfrm>
    </dsp:sp>
    <dsp:sp modelId="{7B014F06-5D29-4B30-9C8C-3166680E8A2B}">
      <dsp:nvSpPr>
        <dsp:cNvPr id="0" name=""/>
        <dsp:cNvSpPr/>
      </dsp:nvSpPr>
      <dsp:spPr>
        <a:xfrm>
          <a:off x="5088297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11883694"/>
            <a:satOff val="-60520"/>
            <a:lumOff val="11175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Common</a:t>
          </a:r>
          <a:endParaRPr lang="es-ES" sz="3100" kern="1200" dirty="0"/>
        </a:p>
      </dsp:txBody>
      <dsp:txXfrm>
        <a:off x="5156265" y="3221693"/>
        <a:ext cx="1852842" cy="1256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9F4F5-A889-4719-9871-1EE520587622}">
      <dsp:nvSpPr>
        <dsp:cNvPr id="0" name=""/>
        <dsp:cNvSpPr/>
      </dsp:nvSpPr>
      <dsp:spPr>
        <a:xfrm flipH="1">
          <a:off x="1831800" y="1095918"/>
          <a:ext cx="877609" cy="8059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D28A29B3-BF2E-4D39-BF45-0ADDADF65475}">
      <dsp:nvSpPr>
        <dsp:cNvPr id="0" name=""/>
        <dsp:cNvSpPr/>
      </dsp:nvSpPr>
      <dsp:spPr>
        <a:xfrm>
          <a:off x="1388941" y="26460"/>
          <a:ext cx="1477378" cy="103411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Principal</a:t>
          </a:r>
          <a:endParaRPr lang="es-ES" sz="2300" kern="1200" dirty="0"/>
        </a:p>
      </dsp:txBody>
      <dsp:txXfrm>
        <a:off x="1439431" y="76950"/>
        <a:ext cx="1376398" cy="933136"/>
      </dsp:txXfrm>
    </dsp:sp>
    <dsp:sp modelId="{8794168C-1F2D-4DD2-BCDF-3A47C406AAE5}">
      <dsp:nvSpPr>
        <dsp:cNvPr id="0" name=""/>
        <dsp:cNvSpPr/>
      </dsp:nvSpPr>
      <dsp:spPr>
        <a:xfrm>
          <a:off x="2916407" y="125086"/>
          <a:ext cx="1872097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Common, Bo</a:t>
          </a:r>
          <a:endParaRPr lang="es-ES" sz="1500" kern="1200" dirty="0"/>
        </a:p>
      </dsp:txBody>
      <dsp:txXfrm>
        <a:off x="2916407" y="125086"/>
        <a:ext cx="1872097" cy="835818"/>
      </dsp:txXfrm>
    </dsp:sp>
    <dsp:sp modelId="{0AC05B7F-D2B9-429F-B7C6-F9E3C28FE712}">
      <dsp:nvSpPr>
        <dsp:cNvPr id="0" name=""/>
        <dsp:cNvSpPr/>
      </dsp:nvSpPr>
      <dsp:spPr>
        <a:xfrm flipH="1">
          <a:off x="3285464" y="2267099"/>
          <a:ext cx="877609" cy="7868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CDECF31-D05E-45EB-AE2E-97AC25FADACA}">
      <dsp:nvSpPr>
        <dsp:cNvPr id="0" name=""/>
        <dsp:cNvSpPr/>
      </dsp:nvSpPr>
      <dsp:spPr>
        <a:xfrm>
          <a:off x="2805267" y="1188114"/>
          <a:ext cx="1477378" cy="1034116"/>
        </a:xfrm>
        <a:prstGeom prst="roundRect">
          <a:avLst>
            <a:gd name="adj" fmla="val 16670"/>
          </a:avLst>
        </a:prstGeom>
        <a:solidFill>
          <a:schemeClr val="accent3">
            <a:hueOff val="-5608813"/>
            <a:satOff val="-2884"/>
            <a:lumOff val="-1242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Bo</a:t>
          </a:r>
          <a:endParaRPr lang="es-ES" sz="2300" kern="1200" dirty="0"/>
        </a:p>
      </dsp:txBody>
      <dsp:txXfrm>
        <a:off x="2855757" y="1238604"/>
        <a:ext cx="1376398" cy="933136"/>
      </dsp:txXfrm>
    </dsp:sp>
    <dsp:sp modelId="{057D8575-0D06-4B92-AAA0-02AFDE790E5B}">
      <dsp:nvSpPr>
        <dsp:cNvPr id="0" name=""/>
        <dsp:cNvSpPr/>
      </dsp:nvSpPr>
      <dsp:spPr>
        <a:xfrm>
          <a:off x="4392722" y="1286741"/>
          <a:ext cx="2294506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Common, Daos</a:t>
          </a:r>
          <a:endParaRPr lang="es-ES" sz="1500" kern="1200" dirty="0"/>
        </a:p>
      </dsp:txBody>
      <dsp:txXfrm>
        <a:off x="4392722" y="1286741"/>
        <a:ext cx="2294506" cy="835818"/>
      </dsp:txXfrm>
    </dsp:sp>
    <dsp:sp modelId="{8D5FC711-514B-424C-842E-94A6537D8FD9}">
      <dsp:nvSpPr>
        <dsp:cNvPr id="0" name=""/>
        <dsp:cNvSpPr/>
      </dsp:nvSpPr>
      <dsp:spPr>
        <a:xfrm flipH="1">
          <a:off x="4653621" y="3438280"/>
          <a:ext cx="877609" cy="7677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F03C09AD-AF71-4E0A-92EB-919124A32126}">
      <dsp:nvSpPr>
        <dsp:cNvPr id="0" name=""/>
        <dsp:cNvSpPr/>
      </dsp:nvSpPr>
      <dsp:spPr>
        <a:xfrm>
          <a:off x="4221592" y="2349768"/>
          <a:ext cx="1477378" cy="1034116"/>
        </a:xfrm>
        <a:prstGeom prst="roundRect">
          <a:avLst>
            <a:gd name="adj" fmla="val 16670"/>
          </a:avLst>
        </a:prstGeom>
        <a:solidFill>
          <a:schemeClr val="accent3">
            <a:hueOff val="-11217626"/>
            <a:satOff val="-5768"/>
            <a:lumOff val="-2483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Daos</a:t>
          </a:r>
          <a:endParaRPr lang="es-ES" sz="2300" kern="1200" dirty="0"/>
        </a:p>
      </dsp:txBody>
      <dsp:txXfrm>
        <a:off x="4272082" y="2400258"/>
        <a:ext cx="1376398" cy="933136"/>
      </dsp:txXfrm>
    </dsp:sp>
    <dsp:sp modelId="{CB76D64D-5FAA-4EE9-BF3E-A6A5D98EDB04}">
      <dsp:nvSpPr>
        <dsp:cNvPr id="0" name=""/>
        <dsp:cNvSpPr/>
      </dsp:nvSpPr>
      <dsp:spPr>
        <a:xfrm>
          <a:off x="5698970" y="2448395"/>
          <a:ext cx="1074504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smtClean="0"/>
            <a:t>Common</a:t>
          </a:r>
          <a:endParaRPr lang="es-ES" sz="1500" kern="1200" dirty="0"/>
        </a:p>
      </dsp:txBody>
      <dsp:txXfrm>
        <a:off x="5698970" y="2448395"/>
        <a:ext cx="1074504" cy="835818"/>
      </dsp:txXfrm>
    </dsp:sp>
    <dsp:sp modelId="{978DD749-0DCF-4BA8-BD7C-5C5CA95CF22F}">
      <dsp:nvSpPr>
        <dsp:cNvPr id="0" name=""/>
        <dsp:cNvSpPr/>
      </dsp:nvSpPr>
      <dsp:spPr>
        <a:xfrm>
          <a:off x="5637918" y="3511423"/>
          <a:ext cx="1477378" cy="1034116"/>
        </a:xfrm>
        <a:prstGeom prst="roundRect">
          <a:avLst>
            <a:gd name="adj" fmla="val 1667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Common</a:t>
          </a:r>
          <a:endParaRPr lang="es-ES" sz="2300" kern="1200" dirty="0"/>
        </a:p>
      </dsp:txBody>
      <dsp:txXfrm>
        <a:off x="5688408" y="3561913"/>
        <a:ext cx="1376398" cy="933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B15F-FA5F-4F27-868A-A6912D22929E}">
      <dsp:nvSpPr>
        <dsp:cNvPr id="0" name=""/>
        <dsp:cNvSpPr/>
      </dsp:nvSpPr>
      <dsp:spPr>
        <a:xfrm flipH="1">
          <a:off x="1966117" y="1446267"/>
          <a:ext cx="1181397" cy="1124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9813AF3A-BE1B-47BB-9255-D698D77A424E}">
      <dsp:nvSpPr>
        <dsp:cNvPr id="0" name=""/>
        <dsp:cNvSpPr/>
      </dsp:nvSpPr>
      <dsp:spPr>
        <a:xfrm>
          <a:off x="1427162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Principal</a:t>
          </a:r>
          <a:endParaRPr lang="es-ES" sz="3100" kern="1200" dirty="0"/>
        </a:p>
      </dsp:txBody>
      <dsp:txXfrm>
        <a:off x="1495130" y="94162"/>
        <a:ext cx="1852842" cy="1256144"/>
      </dsp:txXfrm>
    </dsp:sp>
    <dsp:sp modelId="{9C3F11EC-AA56-43A4-A43D-D8DB7F80A1DA}">
      <dsp:nvSpPr>
        <dsp:cNvPr id="0" name=""/>
        <dsp:cNvSpPr/>
      </dsp:nvSpPr>
      <dsp:spPr>
        <a:xfrm>
          <a:off x="3507175" y="158961"/>
          <a:ext cx="2203359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Common, Daos</a:t>
          </a:r>
          <a:endParaRPr lang="es-ES" sz="1900" kern="1200" dirty="0"/>
        </a:p>
      </dsp:txBody>
      <dsp:txXfrm>
        <a:off x="3507175" y="158961"/>
        <a:ext cx="2203359" cy="1125140"/>
      </dsp:txXfrm>
    </dsp:sp>
    <dsp:sp modelId="{E4DDE317-A087-48B8-B13C-B1A479FDB1C2}">
      <dsp:nvSpPr>
        <dsp:cNvPr id="0" name=""/>
        <dsp:cNvSpPr/>
      </dsp:nvSpPr>
      <dsp:spPr>
        <a:xfrm flipH="1">
          <a:off x="3796685" y="3010032"/>
          <a:ext cx="1181397" cy="1124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5000"/>
          </a:schemeClr>
        </a:solidFill>
        <a:ln w="9525" cap="flat" cmpd="sng" algn="ctr">
          <a:solidFill>
            <a:schemeClr val="dk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748BB9E-8473-4E22-9DF8-3FEF2D9A037B}">
      <dsp:nvSpPr>
        <dsp:cNvPr id="0" name=""/>
        <dsp:cNvSpPr/>
      </dsp:nvSpPr>
      <dsp:spPr>
        <a:xfrm>
          <a:off x="3257729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2">
            <a:hueOff val="9504421"/>
            <a:satOff val="-18343"/>
            <a:lumOff val="-2355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Daos</a:t>
          </a:r>
          <a:endParaRPr lang="es-ES" sz="3100" kern="1200" dirty="0"/>
        </a:p>
      </dsp:txBody>
      <dsp:txXfrm>
        <a:off x="3325697" y="1657927"/>
        <a:ext cx="1852842" cy="1256144"/>
      </dsp:txXfrm>
    </dsp:sp>
    <dsp:sp modelId="{62318399-86B5-440C-86A0-313BBF5F23D7}">
      <dsp:nvSpPr>
        <dsp:cNvPr id="0" name=""/>
        <dsp:cNvSpPr/>
      </dsp:nvSpPr>
      <dsp:spPr>
        <a:xfrm>
          <a:off x="5272197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Common</a:t>
          </a:r>
          <a:endParaRPr lang="es-ES" sz="1900" kern="1200" dirty="0"/>
        </a:p>
      </dsp:txBody>
      <dsp:txXfrm>
        <a:off x="5272197" y="1722726"/>
        <a:ext cx="1446447" cy="1125140"/>
      </dsp:txXfrm>
    </dsp:sp>
    <dsp:sp modelId="{7B014F06-5D29-4B30-9C8C-3166680E8A2B}">
      <dsp:nvSpPr>
        <dsp:cNvPr id="0" name=""/>
        <dsp:cNvSpPr/>
      </dsp:nvSpPr>
      <dsp:spPr>
        <a:xfrm>
          <a:off x="5088297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2">
            <a:hueOff val="19008842"/>
            <a:satOff val="-36686"/>
            <a:lumOff val="-471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Common</a:t>
          </a:r>
          <a:endParaRPr lang="es-ES" sz="3100" kern="1200" dirty="0"/>
        </a:p>
      </dsp:txBody>
      <dsp:txXfrm>
        <a:off x="5156265" y="3221693"/>
        <a:ext cx="1852842" cy="125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67710D5-B71E-40D0-B9D0-76FEE7F1B3C8}" type="datetimeFigureOut">
              <a:rPr lang="es-ES" smtClean="0"/>
              <a:t>2016-09-12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7FD9BA-00B9-4846-9DA1-94FF0883EF31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solidFill>
                  <a:srgbClr val="C00000"/>
                </a:solidFill>
              </a:rPr>
              <a:t>Desarrollo en 3 Capas</a:t>
            </a:r>
            <a:endParaRPr lang="es-E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Negocio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67" b="24381"/>
          <a:stretch/>
        </p:blipFill>
        <p:spPr bwMode="auto">
          <a:xfrm>
            <a:off x="899592" y="3212976"/>
            <a:ext cx="4142541" cy="223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sz="half" idx="4294967295"/>
          </p:nvPr>
        </p:nvSpPr>
        <p:spPr>
          <a:xfrm>
            <a:off x="575556" y="1515616"/>
            <a:ext cx="7992888" cy="1049288"/>
          </a:xfrm>
        </p:spPr>
        <p:txBody>
          <a:bodyPr anchor="ctr">
            <a:normAutofit/>
          </a:bodyPr>
          <a:lstStyle/>
          <a:p>
            <a:r>
              <a:rPr lang="es-ES" sz="2200" dirty="0" smtClean="0"/>
              <a:t>Se crean 4 proyectos vacíos (Principal, Bo, Common y Daos).</a:t>
            </a:r>
            <a:endParaRPr lang="es-E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2" b="56646"/>
          <a:stretch/>
        </p:blipFill>
        <p:spPr bwMode="auto">
          <a:xfrm>
            <a:off x="5220072" y="3501008"/>
            <a:ext cx="321494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Negocio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7159774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91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103112"/>
            <a:ext cx="8503920" cy="3486128"/>
          </a:xfrm>
        </p:spPr>
        <p:txBody>
          <a:bodyPr anchor="ctr"/>
          <a:lstStyle/>
          <a:p>
            <a:r>
              <a:rPr lang="es-ES" dirty="0" smtClean="0"/>
              <a:t>Es la </a:t>
            </a:r>
            <a:r>
              <a:rPr lang="es-ES" dirty="0"/>
              <a:t>encargada de acceder a los </a:t>
            </a:r>
            <a:r>
              <a:rPr lang="es-ES" dirty="0" smtClean="0"/>
              <a:t>datos. </a:t>
            </a:r>
          </a:p>
          <a:p>
            <a:r>
              <a:rPr lang="es-ES" dirty="0" smtClean="0"/>
              <a:t>Está </a:t>
            </a:r>
            <a:r>
              <a:rPr lang="es-ES" dirty="0"/>
              <a:t>formada por uno o más gestores de bases de datos que realizan todo el almacenamiento de </a:t>
            </a:r>
            <a:r>
              <a:rPr lang="es-ES" dirty="0" smtClean="0"/>
              <a:t>datos.</a:t>
            </a:r>
          </a:p>
          <a:p>
            <a:r>
              <a:rPr lang="es-ES" dirty="0"/>
              <a:t>Esta capa se comunica con </a:t>
            </a:r>
            <a:r>
              <a:rPr lang="es-ES" dirty="0" smtClean="0"/>
              <a:t>la </a:t>
            </a:r>
            <a:r>
              <a:rPr lang="es-ES" dirty="0"/>
              <a:t>capa de negocio.</a:t>
            </a:r>
          </a:p>
        </p:txBody>
      </p:sp>
    </p:spTree>
    <p:extLst>
      <p:ext uri="{BB962C8B-B14F-4D97-AF65-F5344CB8AC3E}">
        <p14:creationId xmlns:p14="http://schemas.microsoft.com/office/powerpoint/2010/main" val="13451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572000" y="1556792"/>
            <a:ext cx="4392488" cy="4680520"/>
          </a:xfrm>
        </p:spPr>
        <p:txBody>
          <a:bodyPr anchor="ctr"/>
          <a:lstStyle/>
          <a:p>
            <a:r>
              <a:rPr lang="es-ES" dirty="0"/>
              <a:t>Proyecto Principal: Web Services (Comunicación con </a:t>
            </a:r>
            <a:r>
              <a:rPr lang="es-ES" dirty="0" smtClean="0"/>
              <a:t>Negocio)</a:t>
            </a:r>
            <a:endParaRPr lang="es-ES" dirty="0"/>
          </a:p>
          <a:p>
            <a:r>
              <a:rPr lang="es-ES" dirty="0" smtClean="0"/>
              <a:t>Proyecto </a:t>
            </a:r>
            <a:r>
              <a:rPr lang="es-ES" dirty="0"/>
              <a:t>Common: </a:t>
            </a:r>
            <a:r>
              <a:rPr lang="es-ES" dirty="0" err="1"/>
              <a:t>Dtos</a:t>
            </a:r>
            <a:r>
              <a:rPr lang="es-ES" dirty="0"/>
              <a:t> (Objetos)</a:t>
            </a:r>
          </a:p>
          <a:p>
            <a:r>
              <a:rPr lang="es-ES" dirty="0"/>
              <a:t>Proyecto Daos: </a:t>
            </a:r>
            <a:r>
              <a:rPr lang="es-ES" dirty="0" smtClean="0"/>
              <a:t>Controlador (Comunicación </a:t>
            </a:r>
            <a:r>
              <a:rPr lang="es-ES" dirty="0"/>
              <a:t>con B</a:t>
            </a:r>
            <a:r>
              <a:rPr lang="es-ES" dirty="0" smtClean="0"/>
              <a:t>ase de Datos)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4159736" cy="132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Datos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67" b="24381"/>
          <a:stretch/>
        </p:blipFill>
        <p:spPr bwMode="auto">
          <a:xfrm>
            <a:off x="899592" y="3140681"/>
            <a:ext cx="4142541" cy="223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sz="half" idx="4294967295"/>
          </p:nvPr>
        </p:nvSpPr>
        <p:spPr>
          <a:xfrm>
            <a:off x="791580" y="1371601"/>
            <a:ext cx="7560840" cy="1121296"/>
          </a:xfrm>
        </p:spPr>
        <p:txBody>
          <a:bodyPr anchor="ctr">
            <a:normAutofit/>
          </a:bodyPr>
          <a:lstStyle/>
          <a:p>
            <a:r>
              <a:rPr lang="es-ES" sz="2200" dirty="0" smtClean="0"/>
              <a:t>Se crean 3 proyectos vacíos (Principal, Common y Daos).</a:t>
            </a:r>
            <a:endParaRPr lang="es-E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2" b="56646"/>
          <a:stretch/>
        </p:blipFill>
        <p:spPr bwMode="auto">
          <a:xfrm>
            <a:off x="5220072" y="3429000"/>
            <a:ext cx="321494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Datos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8747369"/>
              </p:ext>
            </p:extLst>
          </p:nvPr>
        </p:nvGraphicFramePr>
        <p:xfrm>
          <a:off x="301625" y="1665312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6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959096"/>
            <a:ext cx="8503920" cy="35581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ES" dirty="0" smtClean="0"/>
              <a:t>Realizado por:</a:t>
            </a:r>
          </a:p>
          <a:p>
            <a:pPr algn="ctr"/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Corporación Fintec</a:t>
            </a:r>
          </a:p>
        </p:txBody>
      </p:sp>
    </p:spTree>
    <p:extLst>
      <p:ext uri="{BB962C8B-B14F-4D97-AF65-F5344CB8AC3E}">
        <p14:creationId xmlns:p14="http://schemas.microsoft.com/office/powerpoint/2010/main" val="61720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47128"/>
            <a:ext cx="8503920" cy="3198096"/>
          </a:xfrm>
        </p:spPr>
        <p:txBody>
          <a:bodyPr anchor="ctr">
            <a:normAutofit lnSpcReduction="10000"/>
          </a:bodyPr>
          <a:lstStyle/>
          <a:p>
            <a:r>
              <a:rPr lang="es-ES" dirty="0"/>
              <a:t>A</a:t>
            </a:r>
            <a:r>
              <a:rPr lang="es-ES" dirty="0" smtClean="0"/>
              <a:t>rquitectura que tiene el </a:t>
            </a:r>
            <a:r>
              <a:rPr lang="es-ES" dirty="0"/>
              <a:t>objetivo </a:t>
            </a:r>
            <a:r>
              <a:rPr lang="es-ES" dirty="0" smtClean="0"/>
              <a:t>de separar </a:t>
            </a:r>
            <a:r>
              <a:rPr lang="es-ES" dirty="0"/>
              <a:t>la lógica de negocios de la lógica de </a:t>
            </a:r>
            <a:r>
              <a:rPr lang="es-ES" dirty="0" smtClean="0"/>
              <a:t>diseño.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ventaja principal de este estilo es que el desarrollo se puede llevar a cabo en varios </a:t>
            </a:r>
            <a:r>
              <a:rPr lang="es-ES" dirty="0" smtClean="0"/>
              <a:t>niveles.</a:t>
            </a:r>
          </a:p>
          <a:p>
            <a:endParaRPr lang="es-ES" dirty="0"/>
          </a:p>
          <a:p>
            <a:r>
              <a:rPr lang="es-ES" dirty="0" smtClean="0"/>
              <a:t>Una solución, varios proyectos.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5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8950643"/>
              </p:ext>
            </p:extLst>
          </p:nvPr>
        </p:nvGraphicFramePr>
        <p:xfrm>
          <a:off x="323529" y="1959223"/>
          <a:ext cx="8496944" cy="355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derecha"/>
          <p:cNvSpPr/>
          <p:nvPr/>
        </p:nvSpPr>
        <p:spPr>
          <a:xfrm flipH="1">
            <a:off x="2728648" y="3234640"/>
            <a:ext cx="475200" cy="554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 flipH="1">
            <a:off x="5868144" y="3234640"/>
            <a:ext cx="475200" cy="5544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de 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3960440"/>
          </a:xfrm>
        </p:spPr>
        <p:txBody>
          <a:bodyPr anchor="ctr"/>
          <a:lstStyle/>
          <a:p>
            <a:r>
              <a:rPr lang="es-ES" dirty="0"/>
              <a:t>P</a:t>
            </a:r>
            <a:r>
              <a:rPr lang="es-ES" dirty="0" smtClean="0"/>
              <a:t>resenta </a:t>
            </a:r>
            <a:r>
              <a:rPr lang="es-ES" dirty="0"/>
              <a:t>el sistema al </a:t>
            </a:r>
            <a:r>
              <a:rPr lang="es-ES" dirty="0" smtClean="0"/>
              <a:t>usuario.</a:t>
            </a:r>
          </a:p>
          <a:p>
            <a:r>
              <a:rPr lang="es-ES" dirty="0" smtClean="0"/>
              <a:t>Comunica </a:t>
            </a:r>
            <a:r>
              <a:rPr lang="es-ES" dirty="0"/>
              <a:t>la información y captura la información del </a:t>
            </a:r>
            <a:r>
              <a:rPr lang="es-ES" dirty="0" smtClean="0"/>
              <a:t>usuario.</a:t>
            </a:r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comunica únicamente con la capa de negocio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la única capa que posee formularios.</a:t>
            </a:r>
          </a:p>
          <a:p>
            <a:r>
              <a:rPr lang="es-ES" dirty="0" smtClean="0"/>
              <a:t>Se conecta con el servicio Azman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7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Presentación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3043138"/>
            <a:ext cx="4164922" cy="139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4176464" cy="4464496"/>
          </a:xfrm>
        </p:spPr>
        <p:txBody>
          <a:bodyPr anchor="ctr">
            <a:normAutofit/>
          </a:bodyPr>
          <a:lstStyle/>
          <a:p>
            <a:r>
              <a:rPr lang="es-ES" dirty="0"/>
              <a:t>Proyecto Principal: </a:t>
            </a:r>
            <a:r>
              <a:rPr lang="es-ES" dirty="0" smtClean="0"/>
              <a:t>Forms (Diseño, Comunicación con Usuario)</a:t>
            </a:r>
          </a:p>
          <a:p>
            <a:r>
              <a:rPr lang="es-ES" dirty="0" smtClean="0"/>
              <a:t>Proyecto </a:t>
            </a:r>
            <a:r>
              <a:rPr lang="es-ES" dirty="0"/>
              <a:t>Common: </a:t>
            </a:r>
            <a:r>
              <a:rPr lang="es-ES" dirty="0" err="1" smtClean="0"/>
              <a:t>Dtos</a:t>
            </a:r>
            <a:r>
              <a:rPr lang="es-ES" dirty="0" smtClean="0"/>
              <a:t> (Objetos)</a:t>
            </a:r>
          </a:p>
          <a:p>
            <a:r>
              <a:rPr lang="es-ES" dirty="0"/>
              <a:t>Proyecto Daos: Web </a:t>
            </a:r>
            <a:r>
              <a:rPr lang="es-ES" dirty="0" smtClean="0"/>
              <a:t>Reference (Comunicación con Negocio)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4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Presentación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67" b="24381"/>
          <a:stretch/>
        </p:blipFill>
        <p:spPr bwMode="auto">
          <a:xfrm>
            <a:off x="899592" y="3320844"/>
            <a:ext cx="4142541" cy="223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sz="half" idx="4294967295"/>
          </p:nvPr>
        </p:nvSpPr>
        <p:spPr>
          <a:xfrm>
            <a:off x="503548" y="1515616"/>
            <a:ext cx="8136904" cy="1265312"/>
          </a:xfrm>
        </p:spPr>
        <p:txBody>
          <a:bodyPr anchor="ctr">
            <a:normAutofit/>
          </a:bodyPr>
          <a:lstStyle/>
          <a:p>
            <a:r>
              <a:rPr lang="es-ES" sz="2200" dirty="0" smtClean="0"/>
              <a:t>Se crean 2 proyectos vacíos (Common, Daos)  y 1 proyecto con Web Forms (Principal).</a:t>
            </a:r>
            <a:endParaRPr lang="es-E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2" b="56646"/>
          <a:stretch/>
        </p:blipFill>
        <p:spPr bwMode="auto">
          <a:xfrm>
            <a:off x="5652120" y="3068960"/>
            <a:ext cx="237626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6807"/>
          <a:stretch/>
        </p:blipFill>
        <p:spPr bwMode="auto">
          <a:xfrm>
            <a:off x="5652121" y="4437112"/>
            <a:ext cx="2376264" cy="14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0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Presentación</a:t>
            </a:r>
          </a:p>
        </p:txBody>
      </p:sp>
      <p:graphicFrame>
        <p:nvGraphicFramePr>
          <p:cNvPr id="1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833443"/>
              </p:ext>
            </p:extLst>
          </p:nvPr>
        </p:nvGraphicFramePr>
        <p:xfrm>
          <a:off x="301625" y="1665312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0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</a:t>
            </a:r>
            <a:r>
              <a:rPr lang="es-ES" dirty="0" smtClean="0"/>
              <a:t>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0040" y="1959096"/>
            <a:ext cx="8503920" cy="3918176"/>
          </a:xfrm>
        </p:spPr>
        <p:txBody>
          <a:bodyPr anchor="ctr">
            <a:normAutofit/>
          </a:bodyPr>
          <a:lstStyle/>
          <a:p>
            <a:r>
              <a:rPr lang="es-ES" dirty="0" smtClean="0"/>
              <a:t>Recibe </a:t>
            </a:r>
            <a:r>
              <a:rPr lang="es-ES" dirty="0"/>
              <a:t>las peticiones del usuario y </a:t>
            </a:r>
            <a:r>
              <a:rPr lang="es-ES" dirty="0" smtClean="0"/>
              <a:t>envía las respuestas al realizar el proceso. </a:t>
            </a:r>
          </a:p>
          <a:p>
            <a:r>
              <a:rPr lang="es-ES" dirty="0" smtClean="0"/>
              <a:t>También es llamada lógica </a:t>
            </a:r>
            <a:r>
              <a:rPr lang="es-ES" dirty="0"/>
              <a:t>del </a:t>
            </a:r>
            <a:r>
              <a:rPr lang="es-ES" dirty="0" smtClean="0"/>
              <a:t>negocio y/o App.</a:t>
            </a:r>
          </a:p>
          <a:p>
            <a:r>
              <a:rPr lang="es-ES" dirty="0" smtClean="0"/>
              <a:t>Esta </a:t>
            </a:r>
            <a:r>
              <a:rPr lang="es-ES" dirty="0"/>
              <a:t>capa se comunica con la capa de </a:t>
            </a:r>
            <a:r>
              <a:rPr lang="es-ES" dirty="0" smtClean="0"/>
              <a:t>presentación y </a:t>
            </a:r>
            <a:r>
              <a:rPr lang="es-ES" dirty="0"/>
              <a:t>con la capa de </a:t>
            </a:r>
            <a:r>
              <a:rPr lang="es-ES" dirty="0" smtClean="0"/>
              <a:t>datos.</a:t>
            </a:r>
          </a:p>
          <a:p>
            <a:r>
              <a:rPr lang="es-ES" dirty="0"/>
              <a:t>Se conecta con el servicio </a:t>
            </a:r>
            <a:r>
              <a:rPr lang="es-ES" dirty="0" smtClean="0"/>
              <a:t>Bitácora.</a:t>
            </a:r>
          </a:p>
        </p:txBody>
      </p:sp>
    </p:spTree>
    <p:extLst>
      <p:ext uri="{BB962C8B-B14F-4D97-AF65-F5344CB8AC3E}">
        <p14:creationId xmlns:p14="http://schemas.microsoft.com/office/powerpoint/2010/main" val="40285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de Negocio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716016" y="1628800"/>
            <a:ext cx="4176464" cy="4536504"/>
          </a:xfrm>
        </p:spPr>
        <p:txBody>
          <a:bodyPr anchor="ctr"/>
          <a:lstStyle/>
          <a:p>
            <a:r>
              <a:rPr lang="es-ES" dirty="0"/>
              <a:t>Proyecto Principal: </a:t>
            </a:r>
            <a:r>
              <a:rPr lang="es-ES" dirty="0" smtClean="0"/>
              <a:t>Web Services (Comunicación con Presentación)</a:t>
            </a:r>
          </a:p>
          <a:p>
            <a:r>
              <a:rPr lang="es-ES" dirty="0" smtClean="0"/>
              <a:t>Proyecto Bo: Puente</a:t>
            </a:r>
            <a:endParaRPr lang="es-ES" dirty="0"/>
          </a:p>
          <a:p>
            <a:r>
              <a:rPr lang="es-ES" dirty="0"/>
              <a:t>Proyecto Common: </a:t>
            </a:r>
            <a:r>
              <a:rPr lang="es-ES" dirty="0" err="1"/>
              <a:t>Dtos</a:t>
            </a:r>
            <a:r>
              <a:rPr lang="es-ES" dirty="0"/>
              <a:t> (Objetos)</a:t>
            </a:r>
          </a:p>
          <a:p>
            <a:r>
              <a:rPr lang="es-ES" dirty="0"/>
              <a:t>Proyecto Daos: Web Reference (Comunicación </a:t>
            </a:r>
            <a:r>
              <a:rPr lang="es-ES" dirty="0" smtClean="0"/>
              <a:t>con Datos)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406659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9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</TotalTime>
  <Words>373</Words>
  <Application>Microsoft Office PowerPoint</Application>
  <PresentationFormat>Presentación en pantalla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Civil</vt:lpstr>
      <vt:lpstr>Desarrollo en 3 Capas</vt:lpstr>
      <vt:lpstr>Introducción</vt:lpstr>
      <vt:lpstr>Diseño</vt:lpstr>
      <vt:lpstr>Capa de Presentación</vt:lpstr>
      <vt:lpstr>Capa de Presentación</vt:lpstr>
      <vt:lpstr>Capa de Presentación</vt:lpstr>
      <vt:lpstr>Capa de Presentación</vt:lpstr>
      <vt:lpstr>Capa de Negocio</vt:lpstr>
      <vt:lpstr>Capa de Negocio</vt:lpstr>
      <vt:lpstr>Capa de Negocio</vt:lpstr>
      <vt:lpstr>Capa de Negocio</vt:lpstr>
      <vt:lpstr>Capa de Datos</vt:lpstr>
      <vt:lpstr>Capa de Datos</vt:lpstr>
      <vt:lpstr>Capa de Datos</vt:lpstr>
      <vt:lpstr>Capa de Datos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en 3 Capas</dc:title>
  <dc:creator>Leslie</dc:creator>
  <cp:lastModifiedBy>Leslie</cp:lastModifiedBy>
  <cp:revision>18</cp:revision>
  <dcterms:created xsi:type="dcterms:W3CDTF">2016-09-09T15:35:26Z</dcterms:created>
  <dcterms:modified xsi:type="dcterms:W3CDTF">2016-09-12T17:31:59Z</dcterms:modified>
</cp:coreProperties>
</file>