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7E04-6696-4371-9E9B-10B9E9A5487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60FF-6F18-48D2-84AB-CD3FA1CA1F5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15616" y="116632"/>
            <a:ext cx="6400800" cy="1752600"/>
          </a:xfrm>
        </p:spPr>
        <p:txBody>
          <a:bodyPr/>
          <a:lstStyle/>
          <a:p>
            <a:r>
              <a:rPr lang="it-IT" dirty="0" smtClean="0"/>
              <a:t>https://www.zalando.it/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4976" cy="426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812064" cy="42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18728"/>
            <a:ext cx="8640963" cy="419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76456" cy="416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Presentazione su schermo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Alessia</dc:creator>
  <cp:lastModifiedBy>Alessia</cp:lastModifiedBy>
  <cp:revision>2</cp:revision>
  <dcterms:created xsi:type="dcterms:W3CDTF">2024-03-25T20:17:19Z</dcterms:created>
  <dcterms:modified xsi:type="dcterms:W3CDTF">2024-03-25T20:29:12Z</dcterms:modified>
</cp:coreProperties>
</file>