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45935eea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45935eea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45935eea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45935eea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45935eea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45935eea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52445f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52445f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552445f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552445f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552445f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552445f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552445f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552445f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45935eea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45935eea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51d2bc1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51d2bc1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Calculating the accessible surface area of a protein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8718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By Bel Alexis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2022-2023</a:t>
            </a:r>
            <a:endParaRPr sz="21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375" y="83675"/>
            <a:ext cx="3886100" cy="11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5" y="3638025"/>
            <a:ext cx="3227825" cy="13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236325" y="3645550"/>
            <a:ext cx="425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Shrake, A; Rupley, JA. (1973). "Environment and exposure to solvent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protein atoms. Lysozyme and insulin". J Mol Biol 79 (2): 351–71. doi: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10.1016/0022-2836(73)90011-9.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831500" y="2359975"/>
            <a:ext cx="5481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your attention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ASA?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87" y="1527775"/>
            <a:ext cx="7291625" cy="26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873300" y="4329425"/>
            <a:ext cx="38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Picture of the algorithm of Shrake Rupley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97025" y="4553150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 of the program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63" y="838500"/>
            <a:ext cx="8176486" cy="35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36100" y="162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 extract</a:t>
            </a:r>
            <a:r>
              <a:rPr lang="fr"/>
              <a:t>ion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253600" y="2571750"/>
            <a:ext cx="280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data from a .pdb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atom a object atom is creates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list contain all the object atom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1990247"/>
            <a:ext cx="5790374" cy="24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Pipeline: Saff et reverse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1619025"/>
            <a:ext cx="14954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800" y="2043125"/>
            <a:ext cx="2212799" cy="17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875275" y="2449625"/>
            <a:ext cx="212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Spherical coordinate to 3d coordinates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coordinates in object atom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862" y="1233388"/>
            <a:ext cx="2376148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749450" y="3877775"/>
            <a:ext cx="2652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Saff, E.B., Kuijlaars, A.B.J. Distributing many points on a sphere.The Mathematical Intelligencer 19, 5–11 (1997). https://doi.org/10.1007/BF03024331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Pipeline: Shrake Rupley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459325"/>
            <a:ext cx="268605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372" y="1144125"/>
            <a:ext cx="4115850" cy="21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668950" y="1583750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793850" y="2571750"/>
            <a:ext cx="13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485725" y="3700350"/>
            <a:ext cx="48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D and R to determine if a point is buried or not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Pipeline: Accessible surface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63" y="1502850"/>
            <a:ext cx="55530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874175" y="2264650"/>
            <a:ext cx="336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ASA of atom by residue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ASA of All residue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maxASA of all residue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Ratio of Sum of ASA / Sum MaxASA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Result: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273850" y="4366425"/>
            <a:ext cx="5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Difference between the results obtain by dssp and by the program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534825" y="2263950"/>
            <a:ext cx="317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of the differences : -0.3%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 = 9730 A^2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DSSP = 9623 A^2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28 % of the protein is accessible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0" y="1333525"/>
            <a:ext cx="6308426" cy="29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Discussion: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87900" y="1489827"/>
            <a:ext cx="38667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Working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Testing on larger protein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Multiprocessing 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