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45935eeaf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45935eeaf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45935eeaf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45935eeaf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45935eeaf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45935eeaf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552445fe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552445fe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552445fe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552445fe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552445fe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5552445fe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552445fe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552445fe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45935eeaf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45935eea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51d2bc16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51d2bc16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Calculating the accessible surface area of a protein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2871825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/>
              <a:t>By Bel Alexis</a:t>
            </a:r>
            <a:endParaRPr sz="2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/>
              <a:t>2022-2023</a:t>
            </a:r>
            <a:endParaRPr sz="210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375" y="83675"/>
            <a:ext cx="3886100" cy="11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75" y="3638025"/>
            <a:ext cx="3227825" cy="13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8475250" y="4553150"/>
            <a:ext cx="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236325" y="3645550"/>
            <a:ext cx="4255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Shrake, A; Rupley, JA. (1973). "Environment and exposure to solvent of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protein atoms. Lysozyme and insulin". J Mol Biol 79 (2): 351–71. doi: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10.1016/0022-2836(73)90011-9.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1831500" y="2359975"/>
            <a:ext cx="54810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Thank you for your attention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8475250" y="4553150"/>
            <a:ext cx="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is ASA?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187" y="1527775"/>
            <a:ext cx="7291625" cy="26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873300" y="4329425"/>
            <a:ext cx="38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Picture of the algorithm of Shrake Rupley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8475250" y="4553150"/>
            <a:ext cx="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87900" y="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Pipeline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497025" y="4553150"/>
            <a:ext cx="25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Pipeline of the program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8475250" y="4553150"/>
            <a:ext cx="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63" y="838500"/>
            <a:ext cx="8176486" cy="356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36100" y="1620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Pipeline extract</a:t>
            </a:r>
            <a:r>
              <a:rPr lang="fr"/>
              <a:t>ion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6253600" y="2571750"/>
            <a:ext cx="2805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Extract data from a .pdb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each atom a object atom is creates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list contain all the object atom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25" y="1990247"/>
            <a:ext cx="5790374" cy="242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8475250" y="4553150"/>
            <a:ext cx="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Pipeline: Saff et reverse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00" y="1619025"/>
            <a:ext cx="149542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9800" y="2043125"/>
            <a:ext cx="2212799" cy="177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6875275" y="2449625"/>
            <a:ext cx="2124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Spherical coordinate to 3d coordinates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3d coordinates in object atom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5862" y="1233388"/>
            <a:ext cx="2376148" cy="36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8475250" y="4553150"/>
            <a:ext cx="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Pipeline: Shrake Rupley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88" y="1459325"/>
            <a:ext cx="268605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7372" y="1144125"/>
            <a:ext cx="4115850" cy="21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5668950" y="1583750"/>
            <a:ext cx="7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6793850" y="2571750"/>
            <a:ext cx="13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3485725" y="3700350"/>
            <a:ext cx="48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Compare D and R to determine if a point is buried or not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8475250" y="4553150"/>
            <a:ext cx="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Pipeline: Accessible surface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63" y="1502850"/>
            <a:ext cx="5553075" cy="30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5874175" y="2264650"/>
            <a:ext cx="3369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the ASA of atom by residue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the ASA of All residue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the maxASA of all residue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Ratio of Sum of ASA / Sum MaxASA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8475250" y="4553150"/>
            <a:ext cx="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Result: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273850" y="4366425"/>
            <a:ext cx="55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Difference between the results obtain by dssp and by the program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6534825" y="2263950"/>
            <a:ext cx="3174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Mean of the differences : -0.3%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Script = 9730 A^2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DSSP = 9623 A^2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28 % of the protein is accessible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8475250" y="4553150"/>
            <a:ext cx="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00" y="1333525"/>
            <a:ext cx="6308426" cy="29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Discussion: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87900" y="1489827"/>
            <a:ext cx="3866700" cy="31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Working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Testing on larger protein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Multiprocessing </a:t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8475250" y="4553150"/>
            <a:ext cx="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