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5" r:id="rId7"/>
    <p:sldId id="268" r:id="rId8"/>
    <p:sldId id="267" r:id="rId9"/>
    <p:sldId id="269" r:id="rId10"/>
    <p:sldId id="270" r:id="rId11"/>
    <p:sldId id="266" r:id="rId12"/>
    <p:sldId id="271" r:id="rId13"/>
    <p:sldId id="272" r:id="rId14"/>
    <p:sldId id="273" r:id="rId15"/>
    <p:sldId id="258" r:id="rId16"/>
    <p:sldId id="259" r:id="rId17"/>
    <p:sldId id="26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2462" custLinFactNeighborY="-2315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90370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51659" y="424964"/>
          <a:ext cx="5047501" cy="9151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396331" y="469636"/>
        <a:ext cx="4958157" cy="825776"/>
      </dsp:txXfrm>
    </dsp:sp>
    <dsp:sp modelId="{87E2FD7C-0729-47B8-B1FB-A44E439BE764}">
      <dsp:nvSpPr>
        <dsp:cNvPr id="0" name=""/>
        <dsp:cNvSpPr/>
      </dsp:nvSpPr>
      <dsp:spPr>
        <a:xfrm>
          <a:off x="0" y="230986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852309"/>
          <a:ext cx="5047501" cy="9151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405207" y="1896981"/>
        <a:ext cx="4958157" cy="825776"/>
      </dsp:txXfrm>
    </dsp:sp>
    <dsp:sp modelId="{E7351307-5BD1-403B-A1BF-1058796C5E99}">
      <dsp:nvSpPr>
        <dsp:cNvPr id="0" name=""/>
        <dsp:cNvSpPr/>
      </dsp:nvSpPr>
      <dsp:spPr>
        <a:xfrm>
          <a:off x="0" y="371602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258469"/>
          <a:ext cx="5047501" cy="9151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05207" y="3303141"/>
        <a:ext cx="4958157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05" y="18212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Getting Started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with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GIT &amp; GITHUB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68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Alejandro Lozano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estados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451206-91D9-480A-9580-4A790AEC6610}"/>
              </a:ext>
            </a:extLst>
          </p:cNvPr>
          <p:cNvSpPr txBox="1"/>
          <p:nvPr/>
        </p:nvSpPr>
        <p:spPr>
          <a:xfrm>
            <a:off x="372334" y="887766"/>
            <a:ext cx="866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Modefied</a:t>
            </a:r>
            <a:r>
              <a:rPr lang="es-ES" b="1" dirty="0"/>
              <a:t>, </a:t>
            </a:r>
            <a:r>
              <a:rPr lang="es-ES" b="1" dirty="0" err="1"/>
              <a:t>staged</a:t>
            </a:r>
            <a:r>
              <a:rPr lang="es-ES" b="1" dirty="0"/>
              <a:t>, and </a:t>
            </a:r>
            <a:r>
              <a:rPr lang="es-ES" b="1" dirty="0" err="1"/>
              <a:t>commited</a:t>
            </a:r>
            <a:r>
              <a:rPr lang="es-ES" b="1" dirty="0"/>
              <a:t>: </a:t>
            </a:r>
          </a:p>
          <a:p>
            <a:r>
              <a:rPr lang="es-ES" dirty="0"/>
              <a:t>Modificado significa que ha cambiado el archivo pero aún no lo ha enviado a su base de datos.</a:t>
            </a:r>
          </a:p>
          <a:p>
            <a:r>
              <a:rPr lang="es-ES" dirty="0"/>
              <a:t>“</a:t>
            </a:r>
            <a:r>
              <a:rPr lang="es-ES" dirty="0" err="1"/>
              <a:t>Staged</a:t>
            </a:r>
            <a:r>
              <a:rPr lang="es-ES" dirty="0"/>
              <a:t>” significa que ha marcado un archivo modificado en su versión actual para ir a su próxima instantánea de confirmación.</a:t>
            </a:r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commited</a:t>
            </a:r>
            <a:r>
              <a:rPr lang="es-ES" dirty="0"/>
              <a:t>” significa que los datos se almacenan de forma segura en su base de datos local.</a:t>
            </a:r>
            <a:endParaRPr lang="es-MX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73E22C-C508-4406-B23D-35BA17473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079" y="3033807"/>
            <a:ext cx="5876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EAA-3C2A-4F92-94B6-3A36B1F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1B2-7709-44DC-BDC2-6E659FE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1505A-8B31-48A9-BC51-1934B868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19" y="1178387"/>
            <a:ext cx="8190022" cy="4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Estructura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663286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663286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5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4306" y="4307031"/>
            <a:ext cx="2436667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–M main</a:t>
            </a:r>
          </a:p>
          <a:p>
            <a:pPr algn="ctr"/>
            <a:r>
              <a:rPr lang="en-US" dirty="0"/>
              <a:t>Git remote add origin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614305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565863" y="3810842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510" y="4307031"/>
            <a:ext cx="2286033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–u origin main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556664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261651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212427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Keep Calm and keep coding !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Un poco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historia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8D52FE-6A30-4D79-8949-2EEDE8BB0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65" y="1858354"/>
            <a:ext cx="3048000" cy="401955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122ED-22BD-4104-AEF8-6D0CA48D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33" y="2263805"/>
            <a:ext cx="4826280" cy="27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pPr algn="ctr"/>
            <a:r>
              <a:rPr lang="en-US" b="1" i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F8EE5F-C6EB-408E-AC6A-08E3F9BF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390" y="3205220"/>
            <a:ext cx="3311186" cy="32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09" y="365125"/>
            <a:ext cx="8378529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método de control de versiones elegido por muchas personas es copiar archivos en otro </a:t>
            </a:r>
            <a:r>
              <a:rPr lang="es-ES" sz="2400" dirty="0" err="1"/>
              <a:t>directorio.Este</a:t>
            </a:r>
            <a:r>
              <a:rPr lang="es-ES" sz="2400" dirty="0"/>
              <a:t> enfoque es muy común porque es muy simple, pero también es propenso a errores</a:t>
            </a:r>
          </a:p>
          <a:p>
            <a:pPr marL="0" indent="0" algn="just">
              <a:buNone/>
            </a:pPr>
            <a:r>
              <a:rPr lang="es-ES" sz="2400" dirty="0"/>
              <a:t>Para hacer frente a este problema, los programadores desarrollaron VCS locales que tenían una base de datos simple las cuales mantenía todos los cambios en los archivos bajo control de revisión.</a:t>
            </a:r>
            <a:endParaRPr lang="es-MX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FFB7E-AAA9-4869-9F59-893CDA08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22" y="3933825"/>
            <a:ext cx="2197503" cy="27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Local Version Control Systems</a:t>
            </a:r>
            <a:b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</a:br>
            <a:endParaRPr lang="en-US" b="1" i="0" dirty="0">
              <a:solidFill>
                <a:srgbClr val="F14E32"/>
              </a:solidFill>
              <a:effectLst/>
              <a:latin typeface="Georgia" panose="02040502050405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3FE26-74BC-4DBE-AC0E-1324F1CD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82" y="3272210"/>
            <a:ext cx="3668918" cy="3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Centralized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siguiente problema importante que enfrentan las personas es que necesitan colaborar con los desarrolladores en otros sistemas. Para hacer frente a este problema, se desarrollaron sistemas de control de versiones centralizados (CVCS).</a:t>
            </a:r>
            <a:endParaRPr lang="es-MX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87F999-F2E5-4813-A73B-8CE99204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66" y="3152502"/>
            <a:ext cx="5255811" cy="37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Distributed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los sistemas de control de versiones distribuidos (como Git, Mercurial, </a:t>
            </a:r>
            <a:r>
              <a:rPr lang="es-ES" sz="2000" dirty="0" err="1"/>
              <a:t>Bazaar</a:t>
            </a:r>
            <a:r>
              <a:rPr lang="es-ES" sz="2000" dirty="0"/>
              <a:t> o </a:t>
            </a:r>
            <a:r>
              <a:rPr lang="es-ES" sz="2000" dirty="0" err="1"/>
              <a:t>Darcs</a:t>
            </a:r>
            <a:r>
              <a:rPr lang="es-ES" sz="2000" dirty="0"/>
              <a:t>), los clientes no solo revisan la versión final de los archivos; más bien, reflejan completamente el repositorio, incluido su historial completo. Por lo tanto, si algún servidor muere y estos sistemas colaboraban a través de ese servidor, cualquiera de los repositorios del cliente se puede copiar en el servidor para restaurarlo.</a:t>
            </a:r>
            <a:endParaRPr lang="es-MX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5AE8E-7047-448E-902A-67D574E5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056" y="2965142"/>
            <a:ext cx="3174030" cy="38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8E87-E3DA-4B69-9FA8-A03D748B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5345B-83E1-472F-A372-302ABC7B7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97" y="2080022"/>
            <a:ext cx="5162550" cy="2108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F1BA8-1C23-434E-9AA8-950283DE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83" y="1948654"/>
            <a:ext cx="5981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5836-7405-4683-982B-98E6A52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Seguridad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E9BF0-46FE-43AA-A5A4-4B5528619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5896" y="3812175"/>
            <a:ext cx="3100208" cy="3782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24b9da6552252987aa493b52f8696cd6d3b00373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6B18A-8F5E-4500-BE6D-ADE205AD0792}"/>
              </a:ext>
            </a:extLst>
          </p:cNvPr>
          <p:cNvSpPr txBox="1"/>
          <p:nvPr/>
        </p:nvSpPr>
        <p:spPr>
          <a:xfrm>
            <a:off x="2763175" y="240138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Todo en Git genera una  suma de verificación antes de que se almacene y luego se hace referencia a él mediante esa suma de verificación.</a:t>
            </a:r>
          </a:p>
        </p:txBody>
      </p:sp>
    </p:spTree>
    <p:extLst>
      <p:ext uri="{BB962C8B-B14F-4D97-AF65-F5344CB8AC3E}">
        <p14:creationId xmlns:p14="http://schemas.microsoft.com/office/powerpoint/2010/main" val="91121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279</TotalTime>
  <Words>456</Words>
  <Application>Microsoft Office PowerPoint</Application>
  <PresentationFormat>Widescreen</PresentationFormat>
  <Paragraphs>50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Georgia</vt:lpstr>
      <vt:lpstr>Rockwell</vt:lpstr>
      <vt:lpstr>Tahoma</vt:lpstr>
      <vt:lpstr>Office Theme</vt:lpstr>
      <vt:lpstr>Getting Started  with GIT &amp; GITHUB </vt:lpstr>
      <vt:lpstr>Un poco de historia…</vt:lpstr>
      <vt:lpstr>Version Control</vt:lpstr>
      <vt:lpstr>Version Control</vt:lpstr>
      <vt:lpstr>Local Version Control Systems </vt:lpstr>
      <vt:lpstr>Centralized Version Control Systems</vt:lpstr>
      <vt:lpstr>Distributed Version Control Systems</vt:lpstr>
      <vt:lpstr>GIT</vt:lpstr>
      <vt:lpstr>Seguridad</vt:lpstr>
      <vt:lpstr>Los tres estados</vt:lpstr>
      <vt:lpstr>PowerPoint Presentation</vt:lpstr>
      <vt:lpstr>Estructura Basica </vt:lpstr>
      <vt:lpstr>Practicas: </vt:lpstr>
      <vt:lpstr>Practicas</vt:lpstr>
      <vt:lpstr>Remember…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 with GIT &amp; GITHUB</dc:title>
  <dc:creator>Eduardo</dc:creator>
  <cp:lastModifiedBy>Eduardo</cp:lastModifiedBy>
  <cp:revision>5</cp:revision>
  <dcterms:created xsi:type="dcterms:W3CDTF">2021-03-06T02:44:02Z</dcterms:created>
  <dcterms:modified xsi:type="dcterms:W3CDTF">2021-03-06T18:43:39Z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