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F0EE1-0993-47C4-9F2A-9E46288423C0}" type="datetimeFigureOut">
              <a:rPr lang="it-IT" smtClean="0"/>
              <a:t>15/07/2020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C0080-507B-414B-92CD-34D6D681F7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5963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730FEAC0-31BD-464B-8AB5-F769DA7855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8900" y="196450"/>
            <a:ext cx="3601824" cy="431788"/>
          </a:xfrm>
        </p:spPr>
        <p:txBody>
          <a:bodyPr/>
          <a:lstStyle>
            <a:lvl1pPr marL="0" indent="0" algn="l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TITOLO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D320D2-50D4-470F-98A3-AFA618AB6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36DE-D9DE-4205-8316-A2DDB79750DD}" type="datetime1">
              <a:rPr lang="it-IT" smtClean="0"/>
              <a:t>15/07/2020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5F8AB7-ECC4-4BA2-BF78-7E25B2ACC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4CBE33-AE12-486F-B1FC-1202EE4B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A83E-22B4-4ED9-9A33-F9377660AE96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792E9C2-D7A4-4483-B8E5-19365A5B3823}"/>
              </a:ext>
            </a:extLst>
          </p:cNvPr>
          <p:cNvCxnSpPr/>
          <p:nvPr/>
        </p:nvCxnSpPr>
        <p:spPr>
          <a:xfrm>
            <a:off x="0" y="801278"/>
            <a:ext cx="121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>
            <a:extLst>
              <a:ext uri="{FF2B5EF4-FFF2-40B4-BE49-F238E27FC236}">
                <a16:creationId xmlns:a16="http://schemas.microsoft.com/office/drawing/2014/main" id="{182746EE-4DD6-47F2-BE99-7229ED9B03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97" y="174233"/>
            <a:ext cx="551378" cy="4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7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E211DB-AE69-4240-B24E-73369FB7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CD79533-5A97-4A23-AD78-ABECAF9EC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A47161-12BE-4531-9DC9-0EBC2F21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9741-D72F-4941-98F4-4A3044A68DAF}" type="datetime1">
              <a:rPr lang="it-IT" smtClean="0"/>
              <a:t>15/07/2020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2A605A-B131-41F0-B357-CB93DD68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04E420-8D60-4502-A387-C151E31A6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A83E-22B4-4ED9-9A33-F9377660AE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407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0B7D0F4-EB81-460F-BFB6-0B4704046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3839BA-96AD-4DAA-A247-1C98389E2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0BAF87-5042-4026-80E0-6BF637835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8BC4-FE30-41F4-A664-398933523686}" type="datetime1">
              <a:rPr lang="it-IT" smtClean="0"/>
              <a:t>15/07/2020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8C64DA-5F54-4D47-9330-CF840803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CEDB8A-6C54-4A39-90C8-7043616E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A83E-22B4-4ED9-9A33-F9377660AE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10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68D157-DEA4-43AE-97BE-1513B1774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8FB96-C262-4720-A02D-B92226E8DED0}" type="datetime1">
              <a:rPr lang="it-IT" smtClean="0"/>
              <a:t>15/07/2020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3705E4-4FA0-48A4-ACA1-3534EEAA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BFAB39-3B0B-48C5-9C3F-F7D446B5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A83E-22B4-4ED9-9A33-F9377660AE96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61BB1AF5-D0EA-4865-A3DB-060CA7C5774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8900" y="196450"/>
            <a:ext cx="3601824" cy="431788"/>
          </a:xfrm>
        </p:spPr>
        <p:txBody>
          <a:bodyPr/>
          <a:lstStyle>
            <a:lvl1pPr marL="0" indent="0" algn="l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TITOLO</a:t>
            </a:r>
            <a:endParaRPr lang="en-US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1D698AD-8AE7-47A3-9D5E-FC49CA129999}"/>
              </a:ext>
            </a:extLst>
          </p:cNvPr>
          <p:cNvCxnSpPr/>
          <p:nvPr/>
        </p:nvCxnSpPr>
        <p:spPr>
          <a:xfrm>
            <a:off x="0" y="801278"/>
            <a:ext cx="121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82804BB4-AE31-4408-B98D-C9428591E0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97" y="174233"/>
            <a:ext cx="551378" cy="4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3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0C8432-0C7D-47FB-AE09-039FC69C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6170B3-0A6F-4308-BD78-3AC7AFF9A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BB27DD-FA78-49F7-9867-0243F5CB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D7FE-256A-48D4-A813-60FE559F7885}" type="datetime1">
              <a:rPr lang="it-IT" smtClean="0"/>
              <a:t>15/07/2020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E3C6BE-6902-4D03-BC00-48D7AF30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6038BD-6532-4D42-8718-6AC1682D3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A83E-22B4-4ED9-9A33-F9377660AE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011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CB098-9559-419E-8E32-9F2D4B34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C920D2-AAB0-4445-BE3F-6A3498DD2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72419B-E01F-4269-B5D2-63A302402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A7BB5A-CE0F-48CA-9600-97254F21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E0C4-FBB4-4468-BBBF-28B0E4D8ABE4}" type="datetime1">
              <a:rPr lang="it-IT" smtClean="0"/>
              <a:t>15/07/2020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5B80407-45B1-4DF7-8068-12B0963D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1402545-04FB-4F02-A624-1617D635E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A83E-22B4-4ED9-9A33-F9377660AE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981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7AB15F-7D7F-4533-AE33-DBF5BA074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B7C454-5267-4B78-868E-7C7466573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02E88E3-4507-4854-BAE8-0693160AC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A5387F1-F950-4268-ABAF-58669F40B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6CCFC81-7D96-4A5A-80C1-6EDD1E58A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6FC906A-CA1E-46C7-9374-95ED58861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8D86-28A9-44C4-97B6-9DB8CFFBD8FA}" type="datetime1">
              <a:rPr lang="it-IT" smtClean="0"/>
              <a:t>15/07/2020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E59E3D1-43AC-4DF3-A484-448D5A0D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7D49A78-5F49-4256-AB51-FACFB0C6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A83E-22B4-4ED9-9A33-F9377660AE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563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994240-8131-4218-8028-C9B18FC1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84EF6BA-4D99-4423-B8C7-95A71ABB5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9D6B-AF2F-446B-9C81-49C417DB4B5F}" type="datetime1">
              <a:rPr lang="it-IT" smtClean="0"/>
              <a:t>15/07/2020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503F8E5-1FC2-4389-B375-F93524AC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16F4B4-3997-4A40-A78B-B002FF92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A83E-22B4-4ED9-9A33-F9377660AE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989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D030EEB-0E39-4492-847C-2447053E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E6DB-7958-4980-A273-F0E3B8347A44}" type="datetime1">
              <a:rPr lang="it-IT" smtClean="0"/>
              <a:t>15/07/2020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D2256A9-7582-4345-9C35-5284B722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080037C-C221-4878-B375-B0847606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A83E-22B4-4ED9-9A33-F9377660AE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324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043669-436B-4D29-BF45-B036BE77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137097-C988-4457-A0DB-368D2D88A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0005FF8-07AD-4077-8071-81B81DE97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74BD85A-D71A-4EE1-BFFE-8775208F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07DB-AFA1-41DD-AD4A-C4CA65678A54}" type="datetime1">
              <a:rPr lang="it-IT" smtClean="0"/>
              <a:t>15/07/2020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4D68172-8B9E-449D-989D-866C04D4F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F54AA5-EB77-4A22-8292-7C15BE2A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A83E-22B4-4ED9-9A33-F9377660AE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89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11C3D7-8259-4E91-A9C9-7616EF5F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67B4E35-33EE-485A-8CAA-9EA7E5A7B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34B3D17-573E-48A3-A53C-2D4FAC5F5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8C191FB-B7E9-4736-BF5B-C09973C5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EB3D-9862-412D-927E-021BAE492C58}" type="datetime1">
              <a:rPr lang="it-IT" smtClean="0"/>
              <a:t>15/07/2020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7B8E506-56DE-4CB1-B767-D020CD7E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E357445-5ABB-479D-B6C0-77CBDFAA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A83E-22B4-4ED9-9A33-F9377660AE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104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1B726B0-5F29-4D06-BB20-7F8F7FC3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6DAF81-2C1A-47DB-9297-105E4C62D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0C9A4D-4E93-447C-9D1A-8F0F35472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A06DF-559D-4F48-989C-CC679C9CB46A}" type="datetime1">
              <a:rPr lang="it-IT" smtClean="0"/>
              <a:t>15/07/2020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13CC68-9704-469D-B3FB-92B4500E5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462B98-AA57-41C7-A643-3D10D8F01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3A83E-22B4-4ED9-9A33-F9377660AE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740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cid:ii_kcnbs09s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cid:ii_kcnbsnvx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HOMEPAGE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004C-B495-41DC-A238-E9F0D2AB5681}" type="datetime1">
              <a:rPr lang="it-IT" smtClean="0"/>
              <a:t>15/07/2020</a:t>
            </a:fld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A83E-22B4-4ED9-9A33-F9377660AE96}" type="slidenum">
              <a:rPr lang="it-IT" smtClean="0"/>
              <a:t>1</a:t>
            </a:fld>
            <a:endParaRPr lang="it-IT"/>
          </a:p>
        </p:txBody>
      </p:sp>
      <p:pic>
        <p:nvPicPr>
          <p:cNvPr id="1027" name="Picture 3" descr="image.png"/>
          <p:cNvPicPr>
            <a:picLocks noChangeAspect="1" noChangeArrowheads="1"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0"/>
          <a:stretch/>
        </p:blipFill>
        <p:spPr bwMode="auto">
          <a:xfrm>
            <a:off x="238900" y="1640617"/>
            <a:ext cx="6112431" cy="405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3805" y="1430892"/>
            <a:ext cx="5117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Registra tutti gli imballi che vengono calcolati e può essere consultato tramite filtri.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3805" y="2761025"/>
            <a:ext cx="49901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Impostazioni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Vengono settati tutti i parametri che potrebbero variare nel tempo. Ad esempio se un giorno cambia il prezzo di un corrugato e delle ’’gabbie’’ in ferro, lo si fa da questa sezione, senza che io debba intervenire.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3805" y="4922155"/>
            <a:ext cx="5117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Calcola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Calcola tutti i parametri dell’imballo, registra il calcolo a database e porta alla schermata successiva.</a:t>
            </a:r>
          </a:p>
        </p:txBody>
      </p:sp>
    </p:spTree>
    <p:extLst>
      <p:ext uri="{BB962C8B-B14F-4D97-AF65-F5344CB8AC3E}">
        <p14:creationId xmlns:p14="http://schemas.microsoft.com/office/powerpoint/2010/main" val="36178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SCHERMATA DI OUTPUT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004C-B495-41DC-A238-E9F0D2AB5681}" type="datetime1">
              <a:rPr lang="it-IT" smtClean="0"/>
              <a:t>15/07/2020</a:t>
            </a:fld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A83E-22B4-4ED9-9A33-F9377660AE96}" type="slidenum">
              <a:rPr lang="it-IT" smtClean="0"/>
              <a:t>2</a:t>
            </a:fld>
            <a:endParaRPr lang="it-IT"/>
          </a:p>
        </p:txBody>
      </p:sp>
      <p:sp>
        <p:nvSpPr>
          <p:cNvPr id="7" name="TextBox 6"/>
          <p:cNvSpPr txBox="1"/>
          <p:nvPr/>
        </p:nvSpPr>
        <p:spPr>
          <a:xfrm>
            <a:off x="6989426" y="2614282"/>
            <a:ext cx="5117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Mostra 2D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Fornisce all’utente una vista 2D di come verrà disposto il nastro, completo di dimensioni.</a:t>
            </a:r>
          </a:p>
        </p:txBody>
      </p:sp>
      <p:pic>
        <p:nvPicPr>
          <p:cNvPr id="2050" name="Picture 2" descr="image.pn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75" y="1875507"/>
            <a:ext cx="5806171" cy="384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4857226" y="2211610"/>
            <a:ext cx="721453" cy="402672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b="1" dirty="0"/>
              <a:t>Mostra 2D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89427" y="1440680"/>
            <a:ext cx="5117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Scopo della pagina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Fornire all’utente tutte le informazioni relative all’imballaggio.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857226" y="2749049"/>
            <a:ext cx="721453" cy="402672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b="1" dirty="0"/>
              <a:t>Report PDF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89425" y="3944693"/>
            <a:ext cx="5117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Report 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Consente all’utente di salvare un report in formato pdf con tutte le caratteristiche dell’imballo da poter condividere con Paladini, con i ragazzi in produzione o con il cliente.</a:t>
            </a:r>
          </a:p>
        </p:txBody>
      </p:sp>
    </p:spTree>
    <p:extLst>
      <p:ext uri="{BB962C8B-B14F-4D97-AF65-F5344CB8AC3E}">
        <p14:creationId xmlns:p14="http://schemas.microsoft.com/office/powerpoint/2010/main" val="37202979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C64A06AF-E8C3-46DA-B311-A59B0D306B84}" vid="{E9C3D4AE-FE13-44FE-82C6-5248F80264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21</TotalTime>
  <Words>150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Tema1</vt:lpstr>
      <vt:lpstr>Presentazione standard di PowerPoint</vt:lpstr>
      <vt:lpstr>Presentazione standard di PowerPoint</vt:lpstr>
    </vt:vector>
  </TitlesOfParts>
  <Company>Pirelli s.p.a.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Allegretti Alessandro, IT</dc:creator>
  <cp:lastModifiedBy>Alessandro Allegretti</cp:lastModifiedBy>
  <cp:revision>3</cp:revision>
  <dcterms:created xsi:type="dcterms:W3CDTF">2020-07-15T13:05:59Z</dcterms:created>
  <dcterms:modified xsi:type="dcterms:W3CDTF">2020-07-15T18:34:54Z</dcterms:modified>
</cp:coreProperties>
</file>