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29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1827-78AB-4FE0-A842-1EA8CB9F00ED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D9DC-6455-40D3-8D6A-B2C582F94D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0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1827-78AB-4FE0-A842-1EA8CB9F00ED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D9DC-6455-40D3-8D6A-B2C582F94D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0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1827-78AB-4FE0-A842-1EA8CB9F00ED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D9DC-6455-40D3-8D6A-B2C582F94D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1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1827-78AB-4FE0-A842-1EA8CB9F00ED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D9DC-6455-40D3-8D6A-B2C582F94D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7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1827-78AB-4FE0-A842-1EA8CB9F00ED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D9DC-6455-40D3-8D6A-B2C582F94D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6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1827-78AB-4FE0-A842-1EA8CB9F00ED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D9DC-6455-40D3-8D6A-B2C582F94D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1827-78AB-4FE0-A842-1EA8CB9F00ED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D9DC-6455-40D3-8D6A-B2C582F94D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7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1827-78AB-4FE0-A842-1EA8CB9F00ED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D9DC-6455-40D3-8D6A-B2C582F94D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3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1827-78AB-4FE0-A842-1EA8CB9F00ED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D9DC-6455-40D3-8D6A-B2C582F94D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4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1827-78AB-4FE0-A842-1EA8CB9F00ED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D9DC-6455-40D3-8D6A-B2C582F94D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8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1827-78AB-4FE0-A842-1EA8CB9F00ED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D9DC-6455-40D3-8D6A-B2C582F94D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7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E1827-78AB-4FE0-A842-1EA8CB9F00ED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D9DC-6455-40D3-8D6A-B2C582F94D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7D61A2F-A682-4B46-91A4-EDE517291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" y="2668270"/>
            <a:ext cx="5052060" cy="149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32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A4 (21x29,7 cm)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Allegretti</dc:creator>
  <cp:lastModifiedBy>Alessandro Allegretti</cp:lastModifiedBy>
  <cp:revision>2</cp:revision>
  <dcterms:created xsi:type="dcterms:W3CDTF">2020-11-07T08:27:36Z</dcterms:created>
  <dcterms:modified xsi:type="dcterms:W3CDTF">2020-11-07T08:34:29Z</dcterms:modified>
</cp:coreProperties>
</file>