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Krona One"/>
      <p:regular r:id="rId42"/>
    </p:embeddedFont>
    <p:embeddedFont>
      <p:font typeface="Ubuntu"/>
      <p:regular r:id="rId43"/>
      <p:bold r:id="rId44"/>
      <p:italic r:id="rId45"/>
      <p:boldItalic r:id="rId46"/>
    </p:embeddedFont>
    <p:embeddedFont>
      <p:font typeface="Proxima Nova"/>
      <p:regular r:id="rId47"/>
      <p:bold r:id="rId48"/>
      <p:italic r:id="rId49"/>
      <p:boldItalic r:id="rId50"/>
    </p:embeddedFont>
    <p:embeddedFont>
      <p:font typeface="Ubuntu Medium"/>
      <p:regular r:id="rId51"/>
      <p:bold r:id="rId52"/>
      <p:italic r:id="rId53"/>
      <p:boldItalic r:id="rId54"/>
    </p:embeddedFont>
    <p:embeddedFont>
      <p:font typeface="Montserrat Medium"/>
      <p:regular r:id="rId55"/>
      <p:bold r:id="rId56"/>
      <p:italic r:id="rId57"/>
      <p:boldItalic r:id="rId58"/>
    </p:embeddedFont>
    <p:embeddedFont>
      <p:font typeface="Lato Light"/>
      <p:regular r:id="rId59"/>
      <p:bold r:id="rId60"/>
      <p:italic r:id="rId61"/>
      <p:boldItalic r:id="rId62"/>
    </p:embeddedFont>
    <p:embeddedFont>
      <p:font typeface="Proxima Nova Semibold"/>
      <p:regular r:id="rId63"/>
      <p:bold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7C2BF7-8C7D-4DA9-937F-452EA57F52C9}">
  <a:tblStyle styleId="{217C2BF7-8C7D-4DA9-937F-452EA57F52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KronaOne-regular.fntdata"/><Relationship Id="rId41" Type="http://schemas.openxmlformats.org/officeDocument/2006/relationships/slide" Target="slides/slide35.xml"/><Relationship Id="rId44" Type="http://schemas.openxmlformats.org/officeDocument/2006/relationships/font" Target="fonts/Ubuntu-bold.fntdata"/><Relationship Id="rId43" Type="http://schemas.openxmlformats.org/officeDocument/2006/relationships/font" Target="fonts/Ubuntu-regular.fntdata"/><Relationship Id="rId46" Type="http://schemas.openxmlformats.org/officeDocument/2006/relationships/font" Target="fonts/Ubuntu-boldItalic.fntdata"/><Relationship Id="rId45" Type="http://schemas.openxmlformats.org/officeDocument/2006/relationships/font" Target="fonts/Ubuntu-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Light-boldItalic.fntdata"/><Relationship Id="rId61" Type="http://schemas.openxmlformats.org/officeDocument/2006/relationships/font" Target="fonts/LatoLight-italic.fntdata"/><Relationship Id="rId20" Type="http://schemas.openxmlformats.org/officeDocument/2006/relationships/slide" Target="slides/slide14.xml"/><Relationship Id="rId64" Type="http://schemas.openxmlformats.org/officeDocument/2006/relationships/font" Target="fonts/ProximaNovaSemibold-bold.fntdata"/><Relationship Id="rId63" Type="http://schemas.openxmlformats.org/officeDocument/2006/relationships/font" Target="fonts/ProximaNovaSemibold-regular.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ProximaNovaSemibold-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Light-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UbuntuMedium-regular.fntdata"/><Relationship Id="rId50" Type="http://schemas.openxmlformats.org/officeDocument/2006/relationships/font" Target="fonts/ProximaNova-boldItalic.fntdata"/><Relationship Id="rId53" Type="http://schemas.openxmlformats.org/officeDocument/2006/relationships/font" Target="fonts/UbuntuMedium-italic.fntdata"/><Relationship Id="rId52" Type="http://schemas.openxmlformats.org/officeDocument/2006/relationships/font" Target="fonts/UbuntuMedium-bold.fntdata"/><Relationship Id="rId11" Type="http://schemas.openxmlformats.org/officeDocument/2006/relationships/slide" Target="slides/slide5.xml"/><Relationship Id="rId55" Type="http://schemas.openxmlformats.org/officeDocument/2006/relationships/font" Target="fonts/MontserratMedium-regular.fntdata"/><Relationship Id="rId10" Type="http://schemas.openxmlformats.org/officeDocument/2006/relationships/slide" Target="slides/slide4.xml"/><Relationship Id="rId54" Type="http://schemas.openxmlformats.org/officeDocument/2006/relationships/font" Target="fonts/UbuntuMedium-boldItalic.fntdata"/><Relationship Id="rId13" Type="http://schemas.openxmlformats.org/officeDocument/2006/relationships/slide" Target="slides/slide7.xml"/><Relationship Id="rId57" Type="http://schemas.openxmlformats.org/officeDocument/2006/relationships/font" Target="fonts/MontserratMedium-italic.fntdata"/><Relationship Id="rId12" Type="http://schemas.openxmlformats.org/officeDocument/2006/relationships/slide" Target="slides/slide6.xml"/><Relationship Id="rId56" Type="http://schemas.openxmlformats.org/officeDocument/2006/relationships/font" Target="fonts/MontserratMedium-bold.fntdata"/><Relationship Id="rId15" Type="http://schemas.openxmlformats.org/officeDocument/2006/relationships/slide" Target="slides/slide9.xml"/><Relationship Id="rId59" Type="http://schemas.openxmlformats.org/officeDocument/2006/relationships/font" Target="fonts/LatoLight-regular.fntdata"/><Relationship Id="rId14" Type="http://schemas.openxmlformats.org/officeDocument/2006/relationships/slide" Target="slides/slide8.xml"/><Relationship Id="rId58" Type="http://schemas.openxmlformats.org/officeDocument/2006/relationships/font" Target="fonts/MontserratMedium-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f39c49baf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f39c49baf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36158c818b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36158c818b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36158c818b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36158c818b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36158c818b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36158c818b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36158c818b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36158c818b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36158c818b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36158c818b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36158c818b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36158c818b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36158c818b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136158c818b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136158c818b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136158c818b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136158c818b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136158c818b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36158c818b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136158c818b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1e807b215_2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1e807b215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136158c818b_0_1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136158c818b_0_1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136158c818b_0_1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136158c818b_0_1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136158c818b_0_1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136158c818b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136158c818b_0_1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136158c818b_0_1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136158c818b_0_2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5" name="Google Shape;1355;g136158c818b_0_2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136158c818b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136158c818b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136158c818b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136158c818b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136158c818b_0_2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136158c818b_0_2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136158c818b_0_2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136158c818b_0_2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136158c818b_0_2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136158c818b_0_2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6ed1d3ee59_0_10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ed1d3ee59_0_10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136158c818b_0_2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136158c818b_0_2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136158c818b_0_2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136158c818b_0_2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136158c818b_0_2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136158c818b_0_2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1347697288c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1347697288c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1347697288c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1347697288c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g1347697288c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5" name="Google Shape;1685;g1347697288c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47697288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347697288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347697288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347697288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347697288c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347697288c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347697288c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347697288c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36158c818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36158c818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36158c818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36158c818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iving Center Company Profile by Slidesgo" type="title">
  <p:cSld name="TITLE">
    <p:spTree>
      <p:nvGrpSpPr>
        <p:cNvPr id="8" name="Shape 8"/>
        <p:cNvGrpSpPr/>
        <p:nvPr/>
      </p:nvGrpSpPr>
      <p:grpSpPr>
        <a:xfrm>
          <a:off x="0" y="0"/>
          <a:ext cx="0" cy="0"/>
          <a:chOff x="0" y="0"/>
          <a:chExt cx="0" cy="0"/>
        </a:xfrm>
      </p:grpSpPr>
      <p:sp>
        <p:nvSpPr>
          <p:cNvPr id="9" name="Google Shape;9;p2"/>
          <p:cNvSpPr/>
          <p:nvPr/>
        </p:nvSpPr>
        <p:spPr>
          <a:xfrm rot="10800000">
            <a:off x="7326300" y="0"/>
            <a:ext cx="18177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525" y="-137700"/>
            <a:ext cx="6939000" cy="5297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364350" y="817950"/>
            <a:ext cx="30150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5573650" y="2960400"/>
            <a:ext cx="1805700" cy="627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14" name="Google Shape;14;p2"/>
          <p:cNvGrpSpPr/>
          <p:nvPr/>
        </p:nvGrpSpPr>
        <p:grpSpPr>
          <a:xfrm flipH="1">
            <a:off x="8956333" y="1805"/>
            <a:ext cx="246027" cy="5242522"/>
            <a:chOff x="-66750" y="-99025"/>
            <a:chExt cx="246027" cy="5242522"/>
          </a:xfrm>
        </p:grpSpPr>
        <p:sp>
          <p:nvSpPr>
            <p:cNvPr id="15" name="Google Shape;15;p2"/>
            <p:cNvSpPr/>
            <p:nvPr/>
          </p:nvSpPr>
          <p:spPr>
            <a:xfrm>
              <a:off x="-66750" y="-99025"/>
              <a:ext cx="246026" cy="5242522"/>
            </a:xfrm>
            <a:custGeom>
              <a:rect b="b" l="l" r="r" t="t"/>
              <a:pathLst>
                <a:path extrusionOk="0" h="24919" w="1281">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5775" y="-99025"/>
              <a:ext cx="103502" cy="5242522"/>
            </a:xfrm>
            <a:custGeom>
              <a:rect b="b" l="l" r="r" t="t"/>
              <a:pathLst>
                <a:path extrusionOk="0" h="24919" w="1281">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p:nvPr/>
        </p:nvSpPr>
        <p:spPr>
          <a:xfrm flipH="1">
            <a:off x="7637083" y="634585"/>
            <a:ext cx="2030710" cy="765299"/>
          </a:xfrm>
          <a:custGeom>
            <a:rect b="b" l="l" r="r" t="t"/>
            <a:pathLst>
              <a:path extrusionOk="0" h="3985" w="10574">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a:off x="8153537" y="1732699"/>
            <a:ext cx="2031286" cy="765299"/>
          </a:xfrm>
          <a:custGeom>
            <a:rect b="b" l="l" r="r" t="t"/>
            <a:pathLst>
              <a:path extrusionOk="0" h="3985" w="10577">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10800000">
            <a:off x="7809360" y="2830812"/>
            <a:ext cx="2031094" cy="765299"/>
          </a:xfrm>
          <a:custGeom>
            <a:rect b="b" l="l" r="r" t="t"/>
            <a:pathLst>
              <a:path extrusionOk="0" h="3985" w="10576">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10800000">
            <a:off x="7641126" y="1009276"/>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10800000">
            <a:off x="7814739" y="3205476"/>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rot="10800000">
            <a:off x="8159014" y="2107376"/>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flipH="1" rot="420230">
            <a:off x="-250607" y="3939649"/>
            <a:ext cx="2032372" cy="1311657"/>
            <a:chOff x="7244709" y="3730234"/>
            <a:chExt cx="2912093" cy="1879413"/>
          </a:xfrm>
        </p:grpSpPr>
        <p:sp>
          <p:nvSpPr>
            <p:cNvPr id="24" name="Google Shape;24;p2"/>
            <p:cNvSpPr/>
            <p:nvPr/>
          </p:nvSpPr>
          <p:spPr>
            <a:xfrm rot="-1799542">
              <a:off x="7243199" y="4921743"/>
              <a:ext cx="1386920" cy="36570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799716">
              <a:off x="8810156" y="4042080"/>
              <a:ext cx="1345393" cy="36570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9" name="Shape 139"/>
        <p:cNvGrpSpPr/>
        <p:nvPr/>
      </p:nvGrpSpPr>
      <p:grpSpPr>
        <a:xfrm>
          <a:off x="0" y="0"/>
          <a:ext cx="0" cy="0"/>
          <a:chOff x="0" y="0"/>
          <a:chExt cx="0" cy="0"/>
        </a:xfrm>
      </p:grpSpPr>
      <p:sp>
        <p:nvSpPr>
          <p:cNvPr id="140" name="Google Shape;140;p11"/>
          <p:cNvSpPr/>
          <p:nvPr/>
        </p:nvSpPr>
        <p:spPr>
          <a:xfrm rot="-2046914">
            <a:off x="7154697" y="-1044372"/>
            <a:ext cx="10349659" cy="8211979"/>
          </a:xfrm>
          <a:prstGeom prst="ellipse">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rot="-2046914">
            <a:off x="-7837653" y="-4073147"/>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7609560" y="4513643"/>
            <a:ext cx="62529" cy="503891"/>
          </a:xfrm>
          <a:custGeom>
            <a:rect b="b" l="l" r="r" t="t"/>
            <a:pathLst>
              <a:path extrusionOk="0" h="3441" w="427">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7486262" y="4830089"/>
            <a:ext cx="321723" cy="171185"/>
          </a:xfrm>
          <a:custGeom>
            <a:rect b="b" l="l" r="r" t="t"/>
            <a:pathLst>
              <a:path extrusionOk="0" h="1169" w="2197">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7483479" y="4724217"/>
            <a:ext cx="331095" cy="22258"/>
          </a:xfrm>
          <a:custGeom>
            <a:rect b="b" l="l" r="r" t="t"/>
            <a:pathLst>
              <a:path extrusionOk="0" h="152" w="2261">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505737" y="4761411"/>
            <a:ext cx="286578" cy="181290"/>
          </a:xfrm>
          <a:custGeom>
            <a:rect b="b" l="l" r="r" t="t"/>
            <a:pathLst>
              <a:path extrusionOk="0" h="1238" w="1957">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83479" y="4746328"/>
            <a:ext cx="331095" cy="15229"/>
          </a:xfrm>
          <a:custGeom>
            <a:rect b="b" l="l" r="r" t="t"/>
            <a:pathLst>
              <a:path extrusionOk="0" h="104" w="2261">
                <a:moveTo>
                  <a:pt x="1" y="1"/>
                </a:moveTo>
                <a:lnTo>
                  <a:pt x="152" y="103"/>
                </a:lnTo>
                <a:lnTo>
                  <a:pt x="2109" y="103"/>
                </a:lnTo>
                <a:lnTo>
                  <a:pt x="22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6098496" y="4513643"/>
            <a:ext cx="62529" cy="503891"/>
          </a:xfrm>
          <a:custGeom>
            <a:rect b="b" l="l" r="r" t="t"/>
            <a:pathLst>
              <a:path extrusionOk="0" h="3441" w="427">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5974466" y="4830089"/>
            <a:ext cx="322455" cy="171185"/>
          </a:xfrm>
          <a:custGeom>
            <a:rect b="b" l="l" r="r" t="t"/>
            <a:pathLst>
              <a:path extrusionOk="0" h="1169" w="2202">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5972562" y="4724217"/>
            <a:ext cx="330217" cy="22258"/>
          </a:xfrm>
          <a:custGeom>
            <a:rect b="b" l="l" r="r" t="t"/>
            <a:pathLst>
              <a:path extrusionOk="0" h="152" w="2255">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5994527" y="4761411"/>
            <a:ext cx="286139" cy="181290"/>
          </a:xfrm>
          <a:custGeom>
            <a:rect b="b" l="l" r="r" t="t"/>
            <a:pathLst>
              <a:path extrusionOk="0" h="1238" w="1954">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5972562" y="4746328"/>
            <a:ext cx="330217" cy="15229"/>
          </a:xfrm>
          <a:custGeom>
            <a:rect b="b" l="l" r="r" t="t"/>
            <a:pathLst>
              <a:path extrusionOk="0" h="104" w="2255">
                <a:moveTo>
                  <a:pt x="0" y="1"/>
                </a:moveTo>
                <a:lnTo>
                  <a:pt x="150" y="103"/>
                </a:lnTo>
                <a:lnTo>
                  <a:pt x="2104" y="103"/>
                </a:lnTo>
                <a:lnTo>
                  <a:pt x="2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2966543" y="4513643"/>
            <a:ext cx="62529" cy="503891"/>
          </a:xfrm>
          <a:custGeom>
            <a:rect b="b" l="l" r="r" t="t"/>
            <a:pathLst>
              <a:path extrusionOk="0" h="3441" w="427">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2842952" y="4830089"/>
            <a:ext cx="322602" cy="171185"/>
          </a:xfrm>
          <a:custGeom>
            <a:rect b="b" l="l" r="r" t="t"/>
            <a:pathLst>
              <a:path extrusionOk="0" h="1169" w="2203">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2841195" y="4724217"/>
            <a:ext cx="330217" cy="22258"/>
          </a:xfrm>
          <a:custGeom>
            <a:rect b="b" l="l" r="r" t="t"/>
            <a:pathLst>
              <a:path extrusionOk="0" h="152" w="2255">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2862574" y="4761411"/>
            <a:ext cx="286725" cy="181290"/>
          </a:xfrm>
          <a:custGeom>
            <a:rect b="b" l="l" r="r" t="t"/>
            <a:pathLst>
              <a:path extrusionOk="0" h="1238" w="1958">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2841195" y="4746328"/>
            <a:ext cx="330217" cy="15229"/>
          </a:xfrm>
          <a:custGeom>
            <a:rect b="b" l="l" r="r" t="t"/>
            <a:pathLst>
              <a:path extrusionOk="0" h="104" w="2255">
                <a:moveTo>
                  <a:pt x="0" y="1"/>
                </a:moveTo>
                <a:lnTo>
                  <a:pt x="146" y="103"/>
                </a:lnTo>
                <a:lnTo>
                  <a:pt x="2104" y="103"/>
                </a:lnTo>
                <a:lnTo>
                  <a:pt x="2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1455333" y="4513643"/>
            <a:ext cx="62529" cy="503891"/>
          </a:xfrm>
          <a:custGeom>
            <a:rect b="b" l="l" r="r" t="t"/>
            <a:pathLst>
              <a:path extrusionOk="0" h="3441" w="427">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1331156" y="4830089"/>
            <a:ext cx="322602" cy="171185"/>
          </a:xfrm>
          <a:custGeom>
            <a:rect b="b" l="l" r="r" t="t"/>
            <a:pathLst>
              <a:path extrusionOk="0" h="1169" w="2203">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1329399" y="4724217"/>
            <a:ext cx="330363" cy="22258"/>
          </a:xfrm>
          <a:custGeom>
            <a:rect b="b" l="l" r="r" t="t"/>
            <a:pathLst>
              <a:path extrusionOk="0" h="152" w="2256">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1351510" y="4761411"/>
            <a:ext cx="286725" cy="181290"/>
          </a:xfrm>
          <a:custGeom>
            <a:rect b="b" l="l" r="r" t="t"/>
            <a:pathLst>
              <a:path extrusionOk="0" h="1238" w="1958">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1329399" y="4746328"/>
            <a:ext cx="330363" cy="15229"/>
          </a:xfrm>
          <a:custGeom>
            <a:rect b="b" l="l" r="r" t="t"/>
            <a:pathLst>
              <a:path extrusionOk="0" h="104" w="2256">
                <a:moveTo>
                  <a:pt x="0" y="1"/>
                </a:moveTo>
                <a:lnTo>
                  <a:pt x="151" y="103"/>
                </a:lnTo>
                <a:lnTo>
                  <a:pt x="2108" y="103"/>
                </a:lnTo>
                <a:lnTo>
                  <a:pt x="22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4292366" y="4327671"/>
            <a:ext cx="541672" cy="3541152"/>
          </a:xfrm>
          <a:custGeom>
            <a:rect b="b" l="l" r="r" t="t"/>
            <a:pathLst>
              <a:path extrusionOk="0" h="24182" w="3699">
                <a:moveTo>
                  <a:pt x="1" y="1"/>
                </a:moveTo>
                <a:lnTo>
                  <a:pt x="1" y="24181"/>
                </a:lnTo>
                <a:lnTo>
                  <a:pt x="3698" y="24181"/>
                </a:lnTo>
                <a:lnTo>
                  <a:pt x="3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4292366" y="4327671"/>
            <a:ext cx="174993" cy="3541152"/>
          </a:xfrm>
          <a:custGeom>
            <a:rect b="b" l="l" r="r" t="t"/>
            <a:pathLst>
              <a:path extrusionOk="0" h="24182" w="1195">
                <a:moveTo>
                  <a:pt x="1" y="1"/>
                </a:moveTo>
                <a:lnTo>
                  <a:pt x="1" y="24181"/>
                </a:lnTo>
                <a:lnTo>
                  <a:pt x="1195" y="24181"/>
                </a:lnTo>
                <a:lnTo>
                  <a:pt x="11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4673976" y="4327671"/>
            <a:ext cx="160056" cy="3541152"/>
          </a:xfrm>
          <a:custGeom>
            <a:rect b="b" l="l" r="r" t="t"/>
            <a:pathLst>
              <a:path extrusionOk="0" h="24182" w="1093">
                <a:moveTo>
                  <a:pt x="0" y="1"/>
                </a:moveTo>
                <a:lnTo>
                  <a:pt x="0" y="24181"/>
                </a:lnTo>
                <a:lnTo>
                  <a:pt x="1092" y="24181"/>
                </a:lnTo>
                <a:lnTo>
                  <a:pt x="1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4467210" y="4507054"/>
            <a:ext cx="206916" cy="430526"/>
          </a:xfrm>
          <a:custGeom>
            <a:rect b="b" l="l" r="r" t="t"/>
            <a:pathLst>
              <a:path extrusionOk="0" h="2940" w="1413">
                <a:moveTo>
                  <a:pt x="1" y="1"/>
                </a:moveTo>
                <a:lnTo>
                  <a:pt x="1" y="2367"/>
                </a:lnTo>
                <a:lnTo>
                  <a:pt x="1412" y="2940"/>
                </a:lnTo>
                <a:lnTo>
                  <a:pt x="1412"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4292366" y="4507054"/>
            <a:ext cx="174993" cy="346618"/>
          </a:xfrm>
          <a:custGeom>
            <a:rect b="b" l="l" r="r" t="t"/>
            <a:pathLst>
              <a:path extrusionOk="0" h="2367" w="1195">
                <a:moveTo>
                  <a:pt x="1" y="1"/>
                </a:moveTo>
                <a:lnTo>
                  <a:pt x="1" y="1883"/>
                </a:lnTo>
                <a:lnTo>
                  <a:pt x="1195" y="2367"/>
                </a:lnTo>
                <a:lnTo>
                  <a:pt x="1195"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4673976" y="4507054"/>
            <a:ext cx="160056" cy="495398"/>
          </a:xfrm>
          <a:custGeom>
            <a:rect b="b" l="l" r="r" t="t"/>
            <a:pathLst>
              <a:path extrusionOk="0" h="3383" w="1093">
                <a:moveTo>
                  <a:pt x="0" y="1"/>
                </a:moveTo>
                <a:lnTo>
                  <a:pt x="0" y="2940"/>
                </a:lnTo>
                <a:lnTo>
                  <a:pt x="1092" y="3383"/>
                </a:lnTo>
                <a:lnTo>
                  <a:pt x="1092"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713200" y="572348"/>
            <a:ext cx="7717549" cy="3997304"/>
          </a:xfrm>
          <a:custGeom>
            <a:rect b="b" l="l" r="r" t="t"/>
            <a:pathLst>
              <a:path extrusionOk="0" h="27297" w="52702">
                <a:moveTo>
                  <a:pt x="1" y="1"/>
                </a:moveTo>
                <a:lnTo>
                  <a:pt x="1" y="27297"/>
                </a:lnTo>
                <a:lnTo>
                  <a:pt x="52702" y="27297"/>
                </a:lnTo>
                <a:lnTo>
                  <a:pt x="527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8320649" y="657573"/>
            <a:ext cx="29434" cy="3827144"/>
          </a:xfrm>
          <a:custGeom>
            <a:rect b="b" l="l" r="r" t="t"/>
            <a:pathLst>
              <a:path extrusionOk="0" h="26135" w="201">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795789" y="657573"/>
            <a:ext cx="7551928" cy="27384"/>
          </a:xfrm>
          <a:custGeom>
            <a:rect b="b" l="l" r="r" t="t"/>
            <a:pathLst>
              <a:path extrusionOk="0" h="187" w="51571">
                <a:moveTo>
                  <a:pt x="0" y="1"/>
                </a:moveTo>
                <a:lnTo>
                  <a:pt x="178" y="187"/>
                </a:lnTo>
                <a:lnTo>
                  <a:pt x="51388" y="187"/>
                </a:lnTo>
                <a:lnTo>
                  <a:pt x="51570"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794471" y="4455802"/>
            <a:ext cx="7554418" cy="28848"/>
          </a:xfrm>
          <a:custGeom>
            <a:rect b="b" l="l" r="r" t="t"/>
            <a:pathLst>
              <a:path extrusionOk="0" h="197" w="51588">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793886" y="657573"/>
            <a:ext cx="27970" cy="3827144"/>
          </a:xfrm>
          <a:custGeom>
            <a:rect b="b" l="l" r="r" t="t"/>
            <a:pathLst>
              <a:path extrusionOk="0" h="26135" w="191">
                <a:moveTo>
                  <a:pt x="0" y="1"/>
                </a:moveTo>
                <a:lnTo>
                  <a:pt x="0" y="26134"/>
                </a:lnTo>
                <a:lnTo>
                  <a:pt x="5" y="26134"/>
                </a:lnTo>
                <a:lnTo>
                  <a:pt x="191" y="25938"/>
                </a:lnTo>
                <a:lnTo>
                  <a:pt x="191" y="187"/>
                </a:lnTo>
                <a:lnTo>
                  <a:pt x="13"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713200" y="572348"/>
            <a:ext cx="7716963" cy="85373"/>
          </a:xfrm>
          <a:custGeom>
            <a:rect b="b" l="l" r="r" t="t"/>
            <a:pathLst>
              <a:path extrusionOk="0" h="583" w="52698">
                <a:moveTo>
                  <a:pt x="1" y="1"/>
                </a:moveTo>
                <a:lnTo>
                  <a:pt x="564" y="583"/>
                </a:lnTo>
                <a:lnTo>
                  <a:pt x="52134" y="583"/>
                </a:lnTo>
                <a:lnTo>
                  <a:pt x="52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8347446" y="572348"/>
            <a:ext cx="83176" cy="3996719"/>
          </a:xfrm>
          <a:custGeom>
            <a:rect b="b" l="l" r="r" t="t"/>
            <a:pathLst>
              <a:path extrusionOk="0" h="27293" w="568">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713200" y="4484503"/>
            <a:ext cx="7717549" cy="85080"/>
          </a:xfrm>
          <a:custGeom>
            <a:rect b="b" l="l" r="r" t="t"/>
            <a:pathLst>
              <a:path extrusionOk="0" h="581" w="52702">
                <a:moveTo>
                  <a:pt x="556" y="0"/>
                </a:moveTo>
                <a:lnTo>
                  <a:pt x="1" y="572"/>
                </a:lnTo>
                <a:lnTo>
                  <a:pt x="1" y="581"/>
                </a:lnTo>
                <a:lnTo>
                  <a:pt x="52702" y="581"/>
                </a:lnTo>
                <a:lnTo>
                  <a:pt x="52702" y="577"/>
                </a:lnTo>
                <a:lnTo>
                  <a:pt x="52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713200" y="572348"/>
            <a:ext cx="82737" cy="3996133"/>
          </a:xfrm>
          <a:custGeom>
            <a:rect b="b" l="l" r="r" t="t"/>
            <a:pathLst>
              <a:path extrusionOk="0" h="27289" w="565">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8347446" y="572348"/>
            <a:ext cx="83176" cy="85373"/>
          </a:xfrm>
          <a:custGeom>
            <a:rect b="b" l="l" r="r" t="t"/>
            <a:pathLst>
              <a:path extrusionOk="0" h="583" w="568">
                <a:moveTo>
                  <a:pt x="568" y="1"/>
                </a:moveTo>
                <a:cubicBezTo>
                  <a:pt x="417" y="134"/>
                  <a:pt x="0" y="583"/>
                  <a:pt x="0" y="583"/>
                </a:cubicBezTo>
                <a:cubicBezTo>
                  <a:pt x="0" y="583"/>
                  <a:pt x="257" y="361"/>
                  <a:pt x="568" y="1"/>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8349203" y="4484503"/>
            <a:ext cx="81419" cy="85080"/>
          </a:xfrm>
          <a:custGeom>
            <a:rect b="b" l="l" r="r" t="t"/>
            <a:pathLst>
              <a:path extrusionOk="0" h="581" w="556">
                <a:moveTo>
                  <a:pt x="1" y="0"/>
                </a:moveTo>
                <a:cubicBezTo>
                  <a:pt x="1" y="1"/>
                  <a:pt x="405" y="448"/>
                  <a:pt x="556" y="581"/>
                </a:cubicBezTo>
                <a:cubicBezTo>
                  <a:pt x="245" y="222"/>
                  <a:pt x="1" y="1"/>
                  <a:pt x="1" y="0"/>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713786" y="572348"/>
            <a:ext cx="83323" cy="85373"/>
          </a:xfrm>
          <a:custGeom>
            <a:rect b="b" l="l" r="r" t="t"/>
            <a:pathLst>
              <a:path extrusionOk="0" h="583" w="569">
                <a:moveTo>
                  <a:pt x="1" y="1"/>
                </a:moveTo>
                <a:cubicBezTo>
                  <a:pt x="312" y="361"/>
                  <a:pt x="569" y="583"/>
                  <a:pt x="569" y="583"/>
                </a:cubicBezTo>
                <a:cubicBezTo>
                  <a:pt x="569" y="583"/>
                  <a:pt x="152" y="134"/>
                  <a:pt x="1" y="1"/>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713786" y="4484503"/>
            <a:ext cx="81419" cy="85080"/>
          </a:xfrm>
          <a:custGeom>
            <a:rect b="b" l="l" r="r" t="t"/>
            <a:pathLst>
              <a:path extrusionOk="0" h="581" w="556">
                <a:moveTo>
                  <a:pt x="556" y="0"/>
                </a:moveTo>
                <a:cubicBezTo>
                  <a:pt x="556" y="1"/>
                  <a:pt x="312" y="222"/>
                  <a:pt x="1" y="581"/>
                </a:cubicBezTo>
                <a:cubicBezTo>
                  <a:pt x="152" y="448"/>
                  <a:pt x="556" y="1"/>
                  <a:pt x="556" y="0"/>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21792" y="684739"/>
            <a:ext cx="7499797" cy="3772523"/>
          </a:xfrm>
          <a:custGeom>
            <a:rect b="b" l="l" r="r" t="t"/>
            <a:pathLst>
              <a:path extrusionOk="0" h="25762" w="51215">
                <a:moveTo>
                  <a:pt x="0" y="1"/>
                </a:moveTo>
                <a:lnTo>
                  <a:pt x="0" y="25762"/>
                </a:lnTo>
                <a:lnTo>
                  <a:pt x="51214" y="25762"/>
                </a:lnTo>
                <a:lnTo>
                  <a:pt x="512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11"/>
          <p:cNvGrpSpPr/>
          <p:nvPr/>
        </p:nvGrpSpPr>
        <p:grpSpPr>
          <a:xfrm flipH="1">
            <a:off x="2207694" y="692645"/>
            <a:ext cx="4283325" cy="3765604"/>
            <a:chOff x="3647700" y="1418025"/>
            <a:chExt cx="3459875" cy="3042175"/>
          </a:xfrm>
        </p:grpSpPr>
        <p:sp>
          <p:nvSpPr>
            <p:cNvPr id="183" name="Google Shape;183;p11"/>
            <p:cNvSpPr/>
            <p:nvPr/>
          </p:nvSpPr>
          <p:spPr>
            <a:xfrm>
              <a:off x="3647700" y="1418025"/>
              <a:ext cx="3459875" cy="3042175"/>
            </a:xfrm>
            <a:custGeom>
              <a:rect b="b" l="l" r="r" t="t"/>
              <a:pathLst>
                <a:path extrusionOk="0" h="121687" w="138395">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4342375" y="1462500"/>
              <a:ext cx="49000" cy="42250"/>
            </a:xfrm>
            <a:custGeom>
              <a:rect b="b" l="l" r="r" t="t"/>
              <a:pathLst>
                <a:path extrusionOk="0" h="1690" w="196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4466800" y="1509225"/>
              <a:ext cx="103025" cy="14100"/>
            </a:xfrm>
            <a:custGeom>
              <a:rect b="b" l="l" r="r" t="t"/>
              <a:pathLst>
                <a:path extrusionOk="0" h="564" w="4121">
                  <a:moveTo>
                    <a:pt x="0" y="0"/>
                  </a:moveTo>
                  <a:lnTo>
                    <a:pt x="0" y="113"/>
                  </a:lnTo>
                  <a:lnTo>
                    <a:pt x="4121" y="563"/>
                  </a:lnTo>
                  <a:lnTo>
                    <a:pt x="4121" y="47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4670575" y="1532875"/>
              <a:ext cx="103050" cy="11850"/>
            </a:xfrm>
            <a:custGeom>
              <a:rect b="b" l="l" r="r" t="t"/>
              <a:pathLst>
                <a:path extrusionOk="0" h="474" w="4122">
                  <a:moveTo>
                    <a:pt x="1" y="0"/>
                  </a:moveTo>
                  <a:lnTo>
                    <a:pt x="4121" y="473"/>
                  </a:lnTo>
                  <a:lnTo>
                    <a:pt x="4121" y="383"/>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4877175" y="1554250"/>
              <a:ext cx="103050" cy="14100"/>
            </a:xfrm>
            <a:custGeom>
              <a:rect b="b" l="l" r="r" t="t"/>
              <a:pathLst>
                <a:path extrusionOk="0" h="564" w="4122">
                  <a:moveTo>
                    <a:pt x="1" y="1"/>
                  </a:moveTo>
                  <a:lnTo>
                    <a:pt x="4121" y="564"/>
                  </a:lnTo>
                  <a:lnTo>
                    <a:pt x="4121" y="45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5055075" y="1586900"/>
              <a:ext cx="59125" cy="44500"/>
            </a:xfrm>
            <a:custGeom>
              <a:rect b="b" l="l" r="r" t="t"/>
              <a:pathLst>
                <a:path extrusionOk="0" h="1780" w="2365">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853525" y="1649950"/>
              <a:ext cx="100800" cy="23675"/>
            </a:xfrm>
            <a:custGeom>
              <a:rect b="b" l="l" r="r" t="t"/>
              <a:pathLst>
                <a:path extrusionOk="0" h="947" w="4032">
                  <a:moveTo>
                    <a:pt x="4032" y="1"/>
                  </a:moveTo>
                  <a:lnTo>
                    <a:pt x="1" y="947"/>
                  </a:lnTo>
                  <a:lnTo>
                    <a:pt x="4032" y="113"/>
                  </a:lnTo>
                  <a:lnTo>
                    <a:pt x="4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4652000" y="1695000"/>
              <a:ext cx="100800" cy="28175"/>
            </a:xfrm>
            <a:custGeom>
              <a:rect b="b" l="l" r="r" t="t"/>
              <a:pathLst>
                <a:path extrusionOk="0" h="1127" w="4032">
                  <a:moveTo>
                    <a:pt x="4031" y="0"/>
                  </a:moveTo>
                  <a:lnTo>
                    <a:pt x="1" y="1014"/>
                  </a:lnTo>
                  <a:lnTo>
                    <a:pt x="1" y="1126"/>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4452725" y="1746225"/>
              <a:ext cx="100775" cy="33225"/>
            </a:xfrm>
            <a:custGeom>
              <a:rect b="b" l="l" r="r" t="t"/>
              <a:pathLst>
                <a:path extrusionOk="0" h="1329" w="4031">
                  <a:moveTo>
                    <a:pt x="4031" y="0"/>
                  </a:moveTo>
                  <a:lnTo>
                    <a:pt x="0" y="1216"/>
                  </a:lnTo>
                  <a:lnTo>
                    <a:pt x="90" y="1329"/>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4264700" y="1812075"/>
              <a:ext cx="94025" cy="51825"/>
            </a:xfrm>
            <a:custGeom>
              <a:rect b="b" l="l" r="r" t="t"/>
              <a:pathLst>
                <a:path extrusionOk="0" h="2073" w="3761">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4255700" y="1945500"/>
              <a:ext cx="93475" cy="47325"/>
            </a:xfrm>
            <a:custGeom>
              <a:rect b="b" l="l" r="r" t="t"/>
              <a:pathLst>
                <a:path extrusionOk="0" h="1893" w="3739">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4447650" y="2015875"/>
              <a:ext cx="100800" cy="25925"/>
            </a:xfrm>
            <a:custGeom>
              <a:rect b="b" l="l" r="r" t="t"/>
              <a:pathLst>
                <a:path extrusionOk="0" h="1037" w="4032">
                  <a:moveTo>
                    <a:pt x="91" y="0"/>
                  </a:moveTo>
                  <a:lnTo>
                    <a:pt x="1" y="113"/>
                  </a:lnTo>
                  <a:lnTo>
                    <a:pt x="4031" y="1036"/>
                  </a:lnTo>
                  <a:lnTo>
                    <a:pt x="4031" y="94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4649750" y="2060900"/>
              <a:ext cx="103050" cy="23125"/>
            </a:xfrm>
            <a:custGeom>
              <a:rect b="b" l="l" r="r" t="t"/>
              <a:pathLst>
                <a:path extrusionOk="0" h="925" w="4122">
                  <a:moveTo>
                    <a:pt x="91" y="1"/>
                  </a:moveTo>
                  <a:lnTo>
                    <a:pt x="0" y="91"/>
                  </a:lnTo>
                  <a:lnTo>
                    <a:pt x="4031" y="924"/>
                  </a:lnTo>
                  <a:lnTo>
                    <a:pt x="4121" y="744"/>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4853525" y="2100325"/>
              <a:ext cx="100800" cy="23650"/>
            </a:xfrm>
            <a:custGeom>
              <a:rect b="b" l="l" r="r" t="t"/>
              <a:pathLst>
                <a:path extrusionOk="0" h="946" w="4032">
                  <a:moveTo>
                    <a:pt x="1" y="0"/>
                  </a:moveTo>
                  <a:lnTo>
                    <a:pt x="1" y="203"/>
                  </a:lnTo>
                  <a:lnTo>
                    <a:pt x="4032" y="946"/>
                  </a:lnTo>
                  <a:lnTo>
                    <a:pt x="4032" y="76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5055075" y="2140275"/>
              <a:ext cx="101350" cy="25925"/>
            </a:xfrm>
            <a:custGeom>
              <a:rect b="b" l="l" r="r" t="t"/>
              <a:pathLst>
                <a:path extrusionOk="0" h="1037" w="4054">
                  <a:moveTo>
                    <a:pt x="0" y="1"/>
                  </a:moveTo>
                  <a:lnTo>
                    <a:pt x="0" y="203"/>
                  </a:lnTo>
                  <a:lnTo>
                    <a:pt x="4053" y="1037"/>
                  </a:lnTo>
                  <a:lnTo>
                    <a:pt x="4053" y="85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5257175" y="2182500"/>
              <a:ext cx="100775" cy="28175"/>
            </a:xfrm>
            <a:custGeom>
              <a:rect b="b" l="l" r="r" t="t"/>
              <a:pathLst>
                <a:path extrusionOk="0" h="1127" w="4031">
                  <a:moveTo>
                    <a:pt x="0" y="1"/>
                  </a:moveTo>
                  <a:lnTo>
                    <a:pt x="0" y="203"/>
                  </a:lnTo>
                  <a:lnTo>
                    <a:pt x="4031" y="1127"/>
                  </a:lnTo>
                  <a:lnTo>
                    <a:pt x="4031" y="94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5458700" y="2229800"/>
              <a:ext cx="100800" cy="30425"/>
            </a:xfrm>
            <a:custGeom>
              <a:rect b="b" l="l" r="r" t="t"/>
              <a:pathLst>
                <a:path extrusionOk="0" h="1217" w="4032">
                  <a:moveTo>
                    <a:pt x="0" y="0"/>
                  </a:moveTo>
                  <a:lnTo>
                    <a:pt x="0" y="180"/>
                  </a:lnTo>
                  <a:lnTo>
                    <a:pt x="3941" y="1216"/>
                  </a:lnTo>
                  <a:lnTo>
                    <a:pt x="4031" y="92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5657975" y="2278775"/>
              <a:ext cx="100800" cy="35475"/>
            </a:xfrm>
            <a:custGeom>
              <a:rect b="b" l="l" r="r" t="t"/>
              <a:pathLst>
                <a:path extrusionOk="0" h="1419" w="4032">
                  <a:moveTo>
                    <a:pt x="91" y="0"/>
                  </a:moveTo>
                  <a:lnTo>
                    <a:pt x="1" y="293"/>
                  </a:lnTo>
                  <a:lnTo>
                    <a:pt x="3941" y="1419"/>
                  </a:lnTo>
                  <a:lnTo>
                    <a:pt x="4031" y="112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5855000" y="2337300"/>
              <a:ext cx="100800" cy="42250"/>
            </a:xfrm>
            <a:custGeom>
              <a:rect b="b" l="l" r="r" t="t"/>
              <a:pathLst>
                <a:path extrusionOk="0" h="1690" w="4032">
                  <a:moveTo>
                    <a:pt x="91" y="1"/>
                  </a:moveTo>
                  <a:lnTo>
                    <a:pt x="1" y="294"/>
                  </a:lnTo>
                  <a:lnTo>
                    <a:pt x="3942" y="1690"/>
                  </a:lnTo>
                  <a:lnTo>
                    <a:pt x="4032" y="1330"/>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6049800" y="2407675"/>
              <a:ext cx="98525" cy="49575"/>
            </a:xfrm>
            <a:custGeom>
              <a:rect b="b" l="l" r="r" t="t"/>
              <a:pathLst>
                <a:path extrusionOk="0" h="1983" w="3941">
                  <a:moveTo>
                    <a:pt x="90" y="1"/>
                  </a:moveTo>
                  <a:lnTo>
                    <a:pt x="0" y="293"/>
                  </a:lnTo>
                  <a:lnTo>
                    <a:pt x="3761" y="1982"/>
                  </a:lnTo>
                  <a:lnTo>
                    <a:pt x="3941" y="1599"/>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6235000" y="2494375"/>
              <a:ext cx="94025" cy="61375"/>
            </a:xfrm>
            <a:custGeom>
              <a:rect b="b" l="l" r="r" t="t"/>
              <a:pathLst>
                <a:path extrusionOk="0" h="2455" w="3761">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6401625" y="2614275"/>
              <a:ext cx="72650" cy="86725"/>
            </a:xfrm>
            <a:custGeom>
              <a:rect b="b" l="l" r="r" t="t"/>
              <a:pathLst>
                <a:path extrusionOk="0" h="3469" w="2906">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6472000" y="2797225"/>
              <a:ext cx="30425" cy="103050"/>
            </a:xfrm>
            <a:custGeom>
              <a:rect b="b" l="l" r="r" t="t"/>
              <a:pathLst>
                <a:path extrusionOk="0" h="4122" w="1217">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6371225" y="2986950"/>
              <a:ext cx="65900" cy="94025"/>
            </a:xfrm>
            <a:custGeom>
              <a:rect b="b" l="l" r="r" t="t"/>
              <a:pathLst>
                <a:path extrusionOk="0" h="3761" w="2636">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6244575" y="3155825"/>
              <a:ext cx="74900" cy="89550"/>
            </a:xfrm>
            <a:custGeom>
              <a:rect b="b" l="l" r="r" t="t"/>
              <a:pathLst>
                <a:path extrusionOk="0" h="3582" w="2996">
                  <a:moveTo>
                    <a:pt x="2635" y="1"/>
                  </a:moveTo>
                  <a:lnTo>
                    <a:pt x="0" y="3198"/>
                  </a:lnTo>
                  <a:lnTo>
                    <a:pt x="383" y="3581"/>
                  </a:lnTo>
                  <a:lnTo>
                    <a:pt x="2995" y="384"/>
                  </a:lnTo>
                  <a:lnTo>
                    <a:pt x="26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6106075" y="3313450"/>
              <a:ext cx="79975" cy="86725"/>
            </a:xfrm>
            <a:custGeom>
              <a:rect b="b" l="l" r="r" t="t"/>
              <a:pathLst>
                <a:path extrusionOk="0" h="3469" w="3199">
                  <a:moveTo>
                    <a:pt x="2816" y="1"/>
                  </a:moveTo>
                  <a:lnTo>
                    <a:pt x="1" y="2996"/>
                  </a:lnTo>
                  <a:lnTo>
                    <a:pt x="384" y="3468"/>
                  </a:lnTo>
                  <a:lnTo>
                    <a:pt x="3198" y="361"/>
                  </a:lnTo>
                  <a:lnTo>
                    <a:pt x="28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5960850" y="3463200"/>
              <a:ext cx="84450" cy="84475"/>
            </a:xfrm>
            <a:custGeom>
              <a:rect b="b" l="l" r="r" t="t"/>
              <a:pathLst>
                <a:path extrusionOk="0" h="3379" w="3378">
                  <a:moveTo>
                    <a:pt x="2905" y="0"/>
                  </a:moveTo>
                  <a:lnTo>
                    <a:pt x="0" y="2905"/>
                  </a:lnTo>
                  <a:lnTo>
                    <a:pt x="361" y="3378"/>
                  </a:lnTo>
                  <a:lnTo>
                    <a:pt x="3378" y="383"/>
                  </a:lnTo>
                  <a:lnTo>
                    <a:pt x="29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5808275" y="3606175"/>
              <a:ext cx="88975" cy="82225"/>
            </a:xfrm>
            <a:custGeom>
              <a:rect b="b" l="l" r="r" t="t"/>
              <a:pathLst>
                <a:path extrusionOk="0" h="3289" w="3559">
                  <a:moveTo>
                    <a:pt x="3086" y="1"/>
                  </a:moveTo>
                  <a:lnTo>
                    <a:pt x="1" y="2816"/>
                  </a:lnTo>
                  <a:lnTo>
                    <a:pt x="564" y="3289"/>
                  </a:lnTo>
                  <a:lnTo>
                    <a:pt x="3559" y="474"/>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5655725" y="3744675"/>
              <a:ext cx="88975" cy="84450"/>
            </a:xfrm>
            <a:custGeom>
              <a:rect b="b" l="l" r="r" t="t"/>
              <a:pathLst>
                <a:path extrusionOk="0" h="3378" w="3559">
                  <a:moveTo>
                    <a:pt x="3108" y="0"/>
                  </a:moveTo>
                  <a:lnTo>
                    <a:pt x="1" y="2725"/>
                  </a:lnTo>
                  <a:lnTo>
                    <a:pt x="474" y="3378"/>
                  </a:lnTo>
                  <a:lnTo>
                    <a:pt x="3558" y="563"/>
                  </a:lnTo>
                  <a:lnTo>
                    <a:pt x="3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498675" y="3880900"/>
              <a:ext cx="91225" cy="82225"/>
            </a:xfrm>
            <a:custGeom>
              <a:rect b="b" l="l" r="r" t="t"/>
              <a:pathLst>
                <a:path extrusionOk="0" h="3289" w="3649">
                  <a:moveTo>
                    <a:pt x="3198" y="1"/>
                  </a:moveTo>
                  <a:lnTo>
                    <a:pt x="0" y="2725"/>
                  </a:lnTo>
                  <a:lnTo>
                    <a:pt x="563" y="3288"/>
                  </a:lnTo>
                  <a:lnTo>
                    <a:pt x="3648" y="654"/>
                  </a:lnTo>
                  <a:lnTo>
                    <a:pt x="31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339350" y="4014325"/>
              <a:ext cx="93475" cy="82200"/>
            </a:xfrm>
            <a:custGeom>
              <a:rect b="b" l="l" r="r" t="t"/>
              <a:pathLst>
                <a:path extrusionOk="0" h="3288" w="3739">
                  <a:moveTo>
                    <a:pt x="3176" y="0"/>
                  </a:moveTo>
                  <a:lnTo>
                    <a:pt x="1" y="2635"/>
                  </a:lnTo>
                  <a:lnTo>
                    <a:pt x="564" y="3288"/>
                  </a:lnTo>
                  <a:lnTo>
                    <a:pt x="3739" y="676"/>
                  </a:lnTo>
                  <a:lnTo>
                    <a:pt x="31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5179475" y="4146050"/>
              <a:ext cx="94050" cy="82225"/>
            </a:xfrm>
            <a:custGeom>
              <a:rect b="b" l="l" r="r" t="t"/>
              <a:pathLst>
                <a:path extrusionOk="0" h="3289" w="3762">
                  <a:moveTo>
                    <a:pt x="3198" y="0"/>
                  </a:moveTo>
                  <a:lnTo>
                    <a:pt x="1" y="2522"/>
                  </a:lnTo>
                  <a:lnTo>
                    <a:pt x="564" y="3288"/>
                  </a:lnTo>
                  <a:lnTo>
                    <a:pt x="3761" y="653"/>
                  </a:lnTo>
                  <a:lnTo>
                    <a:pt x="31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5015675" y="4272700"/>
              <a:ext cx="98525" cy="84475"/>
            </a:xfrm>
            <a:custGeom>
              <a:rect b="b" l="l" r="r" t="t"/>
              <a:pathLst>
                <a:path extrusionOk="0" h="3379" w="3941">
                  <a:moveTo>
                    <a:pt x="3265" y="1"/>
                  </a:moveTo>
                  <a:lnTo>
                    <a:pt x="0" y="2523"/>
                  </a:lnTo>
                  <a:lnTo>
                    <a:pt x="653" y="3379"/>
                  </a:lnTo>
                  <a:lnTo>
                    <a:pt x="3941" y="834"/>
                  </a:lnTo>
                  <a:lnTo>
                    <a:pt x="32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1"/>
          <p:cNvSpPr txBox="1"/>
          <p:nvPr>
            <p:ph hasCustomPrompt="1" type="title"/>
          </p:nvPr>
        </p:nvSpPr>
        <p:spPr>
          <a:xfrm>
            <a:off x="714800" y="1442388"/>
            <a:ext cx="7714800" cy="1458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7" name="Google Shape;217;p11"/>
          <p:cNvSpPr txBox="1"/>
          <p:nvPr>
            <p:ph idx="1" type="subTitle"/>
          </p:nvPr>
        </p:nvSpPr>
        <p:spPr>
          <a:xfrm>
            <a:off x="1641900" y="2993686"/>
            <a:ext cx="5860200" cy="457200"/>
          </a:xfrm>
          <a:prstGeom prst="rect">
            <a:avLst/>
          </a:prstGeom>
          <a:solidFill>
            <a:schemeClr val="accent1"/>
          </a:solidFill>
        </p:spPr>
        <p:txBody>
          <a:bodyPr anchorCtr="0" anchor="t" bIns="91425" lIns="91425" spcFirstLastPara="1" rIns="91425" wrap="square" tIns="91425">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p:txBody>
      </p:sp>
      <p:sp>
        <p:nvSpPr>
          <p:cNvPr id="218" name="Google Shape;218;p11"/>
          <p:cNvSpPr/>
          <p:nvPr/>
        </p:nvSpPr>
        <p:spPr>
          <a:xfrm rot="10800000">
            <a:off x="5742425" y="692640"/>
            <a:ext cx="2579100" cy="1138200"/>
          </a:xfrm>
          <a:prstGeom prst="rtTriangle">
            <a:avLst/>
          </a:prstGeom>
          <a:solidFill>
            <a:srgbClr val="1F424C">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rot="5400000">
            <a:off x="101400" y="1413090"/>
            <a:ext cx="2579100" cy="1138200"/>
          </a:xfrm>
          <a:prstGeom prst="rtTriangle">
            <a:avLst/>
          </a:prstGeom>
          <a:solidFill>
            <a:srgbClr val="1F424C">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0" name="Shape 2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4" name="Shape 2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p:nvPr/>
        </p:nvSpPr>
        <p:spPr>
          <a:xfrm>
            <a:off x="4572000" y="-12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txBox="1"/>
          <p:nvPr>
            <p:ph idx="1" type="subTitle"/>
          </p:nvPr>
        </p:nvSpPr>
        <p:spPr>
          <a:xfrm>
            <a:off x="876875" y="1534538"/>
            <a:ext cx="3039000" cy="106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 name="Google Shape;29;p3"/>
          <p:cNvSpPr/>
          <p:nvPr/>
        </p:nvSpPr>
        <p:spPr>
          <a:xfrm>
            <a:off x="4564038" y="0"/>
            <a:ext cx="8109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txBox="1"/>
          <p:nvPr>
            <p:ph hasCustomPrompt="1" type="title"/>
          </p:nvPr>
        </p:nvSpPr>
        <p:spPr>
          <a:xfrm>
            <a:off x="1808700" y="596814"/>
            <a:ext cx="1194600" cy="69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 name="Google Shape;31;p3"/>
          <p:cNvSpPr/>
          <p:nvPr/>
        </p:nvSpPr>
        <p:spPr>
          <a:xfrm>
            <a:off x="131999" y="4154250"/>
            <a:ext cx="4548000" cy="22212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
          <p:cNvSpPr/>
          <p:nvPr/>
        </p:nvSpPr>
        <p:spPr>
          <a:xfrm flipH="1">
            <a:off x="-682875" y="2123275"/>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title"/>
          </p:nvPr>
        </p:nvSpPr>
        <p:spPr>
          <a:xfrm>
            <a:off x="713225" y="389177"/>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17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4"/>
          <p:cNvSpPr txBox="1"/>
          <p:nvPr>
            <p:ph idx="1" type="body"/>
          </p:nvPr>
        </p:nvSpPr>
        <p:spPr>
          <a:xfrm>
            <a:off x="713225" y="1152475"/>
            <a:ext cx="7717500" cy="287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Lato"/>
              <a:buAutoNum type="arabicPeriod"/>
              <a:defRPr sz="1200"/>
            </a:lvl1pPr>
            <a:lvl2pPr indent="-298450" lvl="1" marL="914400">
              <a:spcBef>
                <a:spcPts val="1600"/>
              </a:spcBef>
              <a:spcAft>
                <a:spcPts val="0"/>
              </a:spcAft>
              <a:buClr>
                <a:schemeClr val="lt1"/>
              </a:buClr>
              <a:buSzPts val="1100"/>
              <a:buFont typeface="Muli"/>
              <a:buAutoNum type="alphaLcPeriod"/>
              <a:defRPr/>
            </a:lvl2pPr>
            <a:lvl3pPr indent="-298450" lvl="2" marL="1371600">
              <a:spcBef>
                <a:spcPts val="1600"/>
              </a:spcBef>
              <a:spcAft>
                <a:spcPts val="0"/>
              </a:spcAft>
              <a:buClr>
                <a:schemeClr val="lt1"/>
              </a:buClr>
              <a:buSzPts val="1100"/>
              <a:buFont typeface="Muli"/>
              <a:buAutoNum type="romanLcPeriod"/>
              <a:defRPr/>
            </a:lvl3pPr>
            <a:lvl4pPr indent="-298450" lvl="3" marL="1828800">
              <a:spcBef>
                <a:spcPts val="1600"/>
              </a:spcBef>
              <a:spcAft>
                <a:spcPts val="0"/>
              </a:spcAft>
              <a:buClr>
                <a:schemeClr val="lt1"/>
              </a:buClr>
              <a:buSzPts val="1100"/>
              <a:buFont typeface="Muli"/>
              <a:buAutoNum type="arabicPeriod"/>
              <a:defRPr/>
            </a:lvl4pPr>
            <a:lvl5pPr indent="-298450" lvl="4" marL="2286000">
              <a:spcBef>
                <a:spcPts val="1600"/>
              </a:spcBef>
              <a:spcAft>
                <a:spcPts val="0"/>
              </a:spcAft>
              <a:buClr>
                <a:schemeClr val="lt1"/>
              </a:buClr>
              <a:buSzPts val="1100"/>
              <a:buFont typeface="Muli"/>
              <a:buAutoNum type="alphaLcPeriod"/>
              <a:defRPr/>
            </a:lvl5pPr>
            <a:lvl6pPr indent="-298450" lvl="5" marL="2743200">
              <a:spcBef>
                <a:spcPts val="1600"/>
              </a:spcBef>
              <a:spcAft>
                <a:spcPts val="0"/>
              </a:spcAft>
              <a:buClr>
                <a:schemeClr val="lt1"/>
              </a:buClr>
              <a:buSzPts val="1100"/>
              <a:buFont typeface="Muli"/>
              <a:buAutoNum type="romanLcPeriod"/>
              <a:defRPr/>
            </a:lvl6pPr>
            <a:lvl7pPr indent="-298450" lvl="6" marL="3200400">
              <a:spcBef>
                <a:spcPts val="1600"/>
              </a:spcBef>
              <a:spcAft>
                <a:spcPts val="0"/>
              </a:spcAft>
              <a:buClr>
                <a:schemeClr val="lt1"/>
              </a:buClr>
              <a:buSzPts val="1100"/>
              <a:buFont typeface="Muli"/>
              <a:buAutoNum type="arabicPeriod"/>
              <a:defRPr/>
            </a:lvl7pPr>
            <a:lvl8pPr indent="-298450" lvl="7" marL="3657600">
              <a:spcBef>
                <a:spcPts val="1600"/>
              </a:spcBef>
              <a:spcAft>
                <a:spcPts val="0"/>
              </a:spcAft>
              <a:buClr>
                <a:schemeClr val="lt1"/>
              </a:buClr>
              <a:buSzPts val="1100"/>
              <a:buFont typeface="Muli"/>
              <a:buAutoNum type="alphaLcPeriod"/>
              <a:defRPr/>
            </a:lvl8pPr>
            <a:lvl9pPr indent="-298450" lvl="8" marL="4114800">
              <a:spcBef>
                <a:spcPts val="1600"/>
              </a:spcBef>
              <a:spcAft>
                <a:spcPts val="1600"/>
              </a:spcAft>
              <a:buClr>
                <a:schemeClr val="lt1"/>
              </a:buClr>
              <a:buSzPts val="1100"/>
              <a:buFont typeface="Muli"/>
              <a:buAutoNum type="romanLcPeriod"/>
              <a:defRPr/>
            </a:lvl9pPr>
          </a:lstStyle>
          <a:p/>
        </p:txBody>
      </p:sp>
      <p:sp>
        <p:nvSpPr>
          <p:cNvPr id="36" name="Google Shape;3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7" name="Google Shape;37;p4"/>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2750" y="4599424"/>
            <a:ext cx="9144000" cy="53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type="title"/>
          </p:nvPr>
        </p:nvSpPr>
        <p:spPr>
          <a:xfrm>
            <a:off x="713232" y="389211"/>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1" name="Google Shape;41;p5"/>
          <p:cNvSpPr txBox="1"/>
          <p:nvPr>
            <p:ph idx="1" type="subTitle"/>
          </p:nvPr>
        </p:nvSpPr>
        <p:spPr>
          <a:xfrm>
            <a:off x="1941573" y="1855450"/>
            <a:ext cx="2482800" cy="329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p:txBody>
      </p:sp>
      <p:sp>
        <p:nvSpPr>
          <p:cNvPr id="42" name="Google Shape;42;p5"/>
          <p:cNvSpPr txBox="1"/>
          <p:nvPr>
            <p:ph idx="2" type="subTitle"/>
          </p:nvPr>
        </p:nvSpPr>
        <p:spPr>
          <a:xfrm>
            <a:off x="1933775" y="2495550"/>
            <a:ext cx="2361600" cy="9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p:txBody>
      </p:sp>
      <p:sp>
        <p:nvSpPr>
          <p:cNvPr id="43" name="Google Shape;43;p5"/>
          <p:cNvSpPr txBox="1"/>
          <p:nvPr>
            <p:ph idx="3" type="subTitle"/>
          </p:nvPr>
        </p:nvSpPr>
        <p:spPr>
          <a:xfrm>
            <a:off x="5872766" y="1853184"/>
            <a:ext cx="2487300" cy="3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p:txBody>
      </p:sp>
      <p:sp>
        <p:nvSpPr>
          <p:cNvPr id="44" name="Google Shape;44;p5"/>
          <p:cNvSpPr txBox="1"/>
          <p:nvPr>
            <p:ph idx="4" type="subTitle"/>
          </p:nvPr>
        </p:nvSpPr>
        <p:spPr>
          <a:xfrm>
            <a:off x="5872775" y="2492900"/>
            <a:ext cx="2361600" cy="96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p:txBody>
      </p:sp>
      <p:sp>
        <p:nvSpPr>
          <p:cNvPr id="45" name="Google Shape;45;p5"/>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flipH="1">
            <a:off x="-696609" y="2123275"/>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0" y="4350900"/>
            <a:ext cx="9144000" cy="79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3927875" y="43474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a:off x="3389744" y="4759529"/>
            <a:ext cx="563794" cy="390619"/>
            <a:chOff x="3394506" y="4742861"/>
            <a:chExt cx="563794" cy="390619"/>
          </a:xfrm>
        </p:grpSpPr>
        <p:sp>
          <p:nvSpPr>
            <p:cNvPr id="50" name="Google Shape;50;p5"/>
            <p:cNvSpPr/>
            <p:nvPr/>
          </p:nvSpPr>
          <p:spPr>
            <a:xfrm>
              <a:off x="3570700" y="4742861"/>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3394506" y="49369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19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4" name="Google Shape;5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type="title"/>
          </p:nvPr>
        </p:nvSpPr>
        <p:spPr>
          <a:xfrm>
            <a:off x="823425" y="1172875"/>
            <a:ext cx="3353400" cy="5760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7"/>
          <p:cNvSpPr txBox="1"/>
          <p:nvPr>
            <p:ph idx="1" type="body"/>
          </p:nvPr>
        </p:nvSpPr>
        <p:spPr>
          <a:xfrm>
            <a:off x="823425" y="2305325"/>
            <a:ext cx="3070800" cy="166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solidFill>
                  <a:srgbClr val="FFFFFF"/>
                </a:solidFill>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8" name="Google Shape;58;p7"/>
          <p:cNvSpPr/>
          <p:nvPr/>
        </p:nvSpPr>
        <p:spPr>
          <a:xfrm flipH="1" rot="10800000">
            <a:off x="0" y="-75"/>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txBox="1"/>
          <p:nvPr>
            <p:ph idx="2" type="title"/>
          </p:nvPr>
        </p:nvSpPr>
        <p:spPr>
          <a:xfrm>
            <a:off x="823425" y="2010475"/>
            <a:ext cx="3070800" cy="322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 name="Shape 60"/>
        <p:cNvGrpSpPr/>
        <p:nvPr/>
      </p:nvGrpSpPr>
      <p:grpSpPr>
        <a:xfrm>
          <a:off x="0" y="0"/>
          <a:ext cx="0" cy="0"/>
          <a:chOff x="0" y="0"/>
          <a:chExt cx="0" cy="0"/>
        </a:xfrm>
      </p:grpSpPr>
      <p:sp>
        <p:nvSpPr>
          <p:cNvPr id="61" name="Google Shape;61;p8"/>
          <p:cNvSpPr/>
          <p:nvPr/>
        </p:nvSpPr>
        <p:spPr>
          <a:xfrm flipH="1">
            <a:off x="0" y="-78"/>
            <a:ext cx="9144000" cy="51390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8"/>
          <p:cNvGrpSpPr/>
          <p:nvPr/>
        </p:nvGrpSpPr>
        <p:grpSpPr>
          <a:xfrm rot="-748857">
            <a:off x="7388874" y="4089847"/>
            <a:ext cx="2411057" cy="1590264"/>
            <a:chOff x="7513054" y="3864348"/>
            <a:chExt cx="2411225" cy="1590375"/>
          </a:xfrm>
        </p:grpSpPr>
        <p:sp>
          <p:nvSpPr>
            <p:cNvPr id="63" name="Google Shape;63;p8"/>
            <p:cNvSpPr/>
            <p:nvPr/>
          </p:nvSpPr>
          <p:spPr>
            <a:xfrm rot="-1800015">
              <a:off x="7532258" y="4844220"/>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rot="-1800015">
              <a:off x="8828083" y="4109145"/>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8"/>
          <p:cNvSpPr/>
          <p:nvPr/>
        </p:nvSpPr>
        <p:spPr>
          <a:xfrm rot="-2046914">
            <a:off x="-7609053" y="-4105986"/>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8"/>
          <p:cNvGrpSpPr/>
          <p:nvPr/>
        </p:nvGrpSpPr>
        <p:grpSpPr>
          <a:xfrm>
            <a:off x="713221" y="551350"/>
            <a:ext cx="7717458" cy="4044300"/>
            <a:chOff x="713225" y="551350"/>
            <a:chExt cx="7980000" cy="4044300"/>
          </a:xfrm>
        </p:grpSpPr>
        <p:sp>
          <p:nvSpPr>
            <p:cNvPr id="67" name="Google Shape;67;p8"/>
            <p:cNvSpPr/>
            <p:nvPr/>
          </p:nvSpPr>
          <p:spPr>
            <a:xfrm>
              <a:off x="713225" y="551350"/>
              <a:ext cx="7980000" cy="4044300"/>
            </a:xfrm>
            <a:prstGeom prst="roundRect">
              <a:avLst>
                <a:gd fmla="val 1079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1722702" y="551350"/>
              <a:ext cx="6970500" cy="4044300"/>
            </a:xfrm>
            <a:prstGeom prst="roundRect">
              <a:avLst>
                <a:gd fmla="val 10795"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982850" y="769675"/>
              <a:ext cx="7447932" cy="3567146"/>
            </a:xfrm>
            <a:custGeom>
              <a:rect b="b" l="l" r="r" t="t"/>
              <a:pathLst>
                <a:path extrusionOk="0" h="8515" w="16614">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982850" y="769675"/>
              <a:ext cx="7447932" cy="861310"/>
            </a:xfrm>
            <a:custGeom>
              <a:rect b="b" l="l" r="r" t="t"/>
              <a:pathLst>
                <a:path extrusionOk="0" h="2056" w="16614">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982850" y="3477191"/>
              <a:ext cx="7447932" cy="859634"/>
            </a:xfrm>
            <a:custGeom>
              <a:rect b="b" l="l" r="r" t="t"/>
              <a:pathLst>
                <a:path extrusionOk="0" h="2052" w="16614">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2398974" y="1041634"/>
              <a:ext cx="276372" cy="241431"/>
            </a:xfrm>
            <a:custGeom>
              <a:rect b="b" l="l" r="r" t="t"/>
              <a:pathLst>
                <a:path extrusionOk="0" h="680" w="675">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2398974" y="3791714"/>
              <a:ext cx="276372" cy="240010"/>
            </a:xfrm>
            <a:custGeom>
              <a:rect b="b" l="l" r="r" t="t"/>
              <a:pathLst>
                <a:path extrusionOk="0" h="676" w="675">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6483973" y="1041634"/>
              <a:ext cx="276781" cy="241431"/>
            </a:xfrm>
            <a:custGeom>
              <a:rect b="b" l="l" r="r" t="t"/>
              <a:pathLst>
                <a:path extrusionOk="0" h="680" w="676">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6483973" y="3791714"/>
              <a:ext cx="276781" cy="240010"/>
            </a:xfrm>
            <a:custGeom>
              <a:rect b="b" l="l" r="r" t="t"/>
              <a:pathLst>
                <a:path extrusionOk="0" h="676" w="676">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982859" y="1630567"/>
              <a:ext cx="739849" cy="1847040"/>
            </a:xfrm>
            <a:custGeom>
              <a:rect b="b" l="l" r="r" t="t"/>
              <a:pathLst>
                <a:path extrusionOk="0" h="4409" w="1807">
                  <a:moveTo>
                    <a:pt x="0" y="1"/>
                  </a:moveTo>
                  <a:lnTo>
                    <a:pt x="0" y="4409"/>
                  </a:lnTo>
                  <a:lnTo>
                    <a:pt x="1807" y="4409"/>
                  </a:lnTo>
                  <a:lnTo>
                    <a:pt x="1807" y="1"/>
                  </a:lnTo>
                  <a:close/>
                </a:path>
              </a:pathLst>
            </a:custGeom>
            <a:solidFill>
              <a:srgbClr val="DF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982859" y="3477190"/>
              <a:ext cx="774242" cy="859634"/>
            </a:xfrm>
            <a:custGeom>
              <a:rect b="b" l="l" r="r" t="t"/>
              <a:pathLst>
                <a:path extrusionOk="0" h="2052" w="1891">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982859" y="769675"/>
              <a:ext cx="774242" cy="861310"/>
            </a:xfrm>
            <a:custGeom>
              <a:rect b="b" l="l" r="r" t="t"/>
              <a:pathLst>
                <a:path extrusionOk="0" h="2056" w="1891">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8"/>
          <p:cNvSpPr txBox="1"/>
          <p:nvPr>
            <p:ph type="title"/>
          </p:nvPr>
        </p:nvSpPr>
        <p:spPr>
          <a:xfrm>
            <a:off x="713250" y="547266"/>
            <a:ext cx="7717500" cy="4044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dk1"/>
              </a:buClr>
              <a:buSzPts val="4800"/>
              <a:buNone/>
              <a:defRPr b="1" sz="63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9"/>
          <p:cNvSpPr/>
          <p:nvPr/>
        </p:nvSpPr>
        <p:spPr>
          <a:xfrm flipH="1" rot="10800000">
            <a:off x="0" y="-75"/>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rot="-3327516">
            <a:off x="3924457" y="1162298"/>
            <a:ext cx="8724844" cy="3908818"/>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type="title"/>
          </p:nvPr>
        </p:nvSpPr>
        <p:spPr>
          <a:xfrm>
            <a:off x="713228" y="1431480"/>
            <a:ext cx="3858900" cy="576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 name="Google Shape;84;p9"/>
          <p:cNvSpPr txBox="1"/>
          <p:nvPr>
            <p:ph idx="1" type="subTitle"/>
          </p:nvPr>
        </p:nvSpPr>
        <p:spPr>
          <a:xfrm>
            <a:off x="713225" y="1971725"/>
            <a:ext cx="3490200" cy="1947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1600"/>
              </a:spcBef>
              <a:spcAft>
                <a:spcPts val="0"/>
              </a:spcAft>
              <a:buNone/>
              <a:defRPr sz="1600">
                <a:solidFill>
                  <a:schemeClr val="lt1"/>
                </a:solidFill>
              </a:defRPr>
            </a:lvl2pPr>
            <a:lvl3pPr lvl="2" rtl="0" algn="ctr">
              <a:spcBef>
                <a:spcPts val="1600"/>
              </a:spcBef>
              <a:spcAft>
                <a:spcPts val="0"/>
              </a:spcAft>
              <a:buNone/>
              <a:defRPr sz="1600">
                <a:solidFill>
                  <a:schemeClr val="lt1"/>
                </a:solidFill>
              </a:defRPr>
            </a:lvl3pPr>
            <a:lvl4pPr lvl="3" rtl="0" algn="ctr">
              <a:spcBef>
                <a:spcPts val="1600"/>
              </a:spcBef>
              <a:spcAft>
                <a:spcPts val="0"/>
              </a:spcAft>
              <a:buNone/>
              <a:defRPr sz="1600">
                <a:solidFill>
                  <a:schemeClr val="lt1"/>
                </a:solidFill>
              </a:defRPr>
            </a:lvl4pPr>
            <a:lvl5pPr lvl="4" rtl="0" algn="ctr">
              <a:spcBef>
                <a:spcPts val="1600"/>
              </a:spcBef>
              <a:spcAft>
                <a:spcPts val="0"/>
              </a:spcAft>
              <a:buNone/>
              <a:defRPr sz="1600">
                <a:solidFill>
                  <a:schemeClr val="lt1"/>
                </a:solidFill>
              </a:defRPr>
            </a:lvl5pPr>
            <a:lvl6pPr lvl="5" rtl="0" algn="ctr">
              <a:spcBef>
                <a:spcPts val="1600"/>
              </a:spcBef>
              <a:spcAft>
                <a:spcPts val="0"/>
              </a:spcAft>
              <a:buNone/>
              <a:defRPr sz="1600">
                <a:solidFill>
                  <a:schemeClr val="lt1"/>
                </a:solidFill>
              </a:defRPr>
            </a:lvl6pPr>
            <a:lvl7pPr lvl="6" rtl="0" algn="ctr">
              <a:spcBef>
                <a:spcPts val="1600"/>
              </a:spcBef>
              <a:spcAft>
                <a:spcPts val="0"/>
              </a:spcAft>
              <a:buNone/>
              <a:defRPr sz="1600">
                <a:solidFill>
                  <a:schemeClr val="lt1"/>
                </a:solidFill>
              </a:defRPr>
            </a:lvl7pPr>
            <a:lvl8pPr lvl="7" rtl="0" algn="ctr">
              <a:spcBef>
                <a:spcPts val="1600"/>
              </a:spcBef>
              <a:spcAft>
                <a:spcPts val="0"/>
              </a:spcAft>
              <a:buNone/>
              <a:defRPr sz="1600">
                <a:solidFill>
                  <a:schemeClr val="lt1"/>
                </a:solidFill>
              </a:defRPr>
            </a:lvl8pPr>
            <a:lvl9pPr lvl="8" rtl="0" algn="ctr">
              <a:spcBef>
                <a:spcPts val="1600"/>
              </a:spcBef>
              <a:spcAft>
                <a:spcPts val="1600"/>
              </a:spcAft>
              <a:buNone/>
              <a:defRPr sz="16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nvSpPr>
        <p:spPr>
          <a:xfrm rot="-2046914">
            <a:off x="7154697" y="-1077211"/>
            <a:ext cx="10349659" cy="8211979"/>
          </a:xfrm>
          <a:prstGeom prst="ellipse">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88" name="Google Shape;88;p10"/>
          <p:cNvSpPr txBox="1"/>
          <p:nvPr>
            <p:ph type="title"/>
          </p:nvPr>
        </p:nvSpPr>
        <p:spPr>
          <a:xfrm>
            <a:off x="2746400" y="2875322"/>
            <a:ext cx="3666000" cy="395700"/>
          </a:xfrm>
          <a:prstGeom prst="rect">
            <a:avLst/>
          </a:prstGeom>
          <a:solidFill>
            <a:schemeClr val="accent1"/>
          </a:solidFill>
        </p:spPr>
        <p:txBody>
          <a:bodyPr anchorCtr="0" anchor="ctr"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9" name="Google Shape;89;p10"/>
          <p:cNvSpPr txBox="1"/>
          <p:nvPr>
            <p:ph idx="1" type="subTitle"/>
          </p:nvPr>
        </p:nvSpPr>
        <p:spPr>
          <a:xfrm>
            <a:off x="1981475" y="1592431"/>
            <a:ext cx="5190900" cy="988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p:txBody>
      </p:sp>
      <p:grpSp>
        <p:nvGrpSpPr>
          <p:cNvPr id="90" name="Google Shape;90;p10"/>
          <p:cNvGrpSpPr/>
          <p:nvPr/>
        </p:nvGrpSpPr>
        <p:grpSpPr>
          <a:xfrm>
            <a:off x="-102401" y="-14864"/>
            <a:ext cx="9351942" cy="1191016"/>
            <a:chOff x="-102401" y="-14864"/>
            <a:chExt cx="9351942" cy="1191016"/>
          </a:xfrm>
        </p:grpSpPr>
        <p:grpSp>
          <p:nvGrpSpPr>
            <p:cNvPr id="91" name="Google Shape;91;p10"/>
            <p:cNvGrpSpPr/>
            <p:nvPr/>
          </p:nvGrpSpPr>
          <p:grpSpPr>
            <a:xfrm>
              <a:off x="-102401" y="-14864"/>
              <a:ext cx="9351942" cy="616900"/>
              <a:chOff x="-210400" y="-1360875"/>
              <a:chExt cx="9351942" cy="888777"/>
            </a:xfrm>
          </p:grpSpPr>
          <p:sp>
            <p:nvSpPr>
              <p:cNvPr id="92" name="Google Shape;92;p10"/>
              <p:cNvSpPr/>
              <p:nvPr/>
            </p:nvSpPr>
            <p:spPr>
              <a:xfrm>
                <a:off x="4309818" y="-678782"/>
                <a:ext cx="317663" cy="206684"/>
              </a:xfrm>
              <a:custGeom>
                <a:rect b="b" l="l" r="r" t="t"/>
                <a:pathLst>
                  <a:path extrusionOk="0" h="2242" w="2242">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a:off x="-201615" y="-1301414"/>
                <a:ext cx="9340748" cy="440288"/>
              </a:xfrm>
              <a:custGeom>
                <a:rect b="b" l="l" r="r" t="t"/>
                <a:pathLst>
                  <a:path extrusionOk="0" h="4776" w="65925">
                    <a:moveTo>
                      <a:pt x="0" y="0"/>
                    </a:moveTo>
                    <a:lnTo>
                      <a:pt x="0" y="4775"/>
                    </a:lnTo>
                    <a:lnTo>
                      <a:pt x="65924" y="4775"/>
                    </a:lnTo>
                    <a:lnTo>
                      <a:pt x="659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p:nvPr/>
            </p:nvSpPr>
            <p:spPr>
              <a:xfrm>
                <a:off x="3846929" y="-1220013"/>
                <a:ext cx="1243450" cy="419822"/>
              </a:xfrm>
              <a:custGeom>
                <a:rect b="b" l="l" r="r" t="t"/>
                <a:pathLst>
                  <a:path extrusionOk="0" h="4554" w="8776">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a:off x="-210400" y="-1360875"/>
                <a:ext cx="9351942" cy="305048"/>
              </a:xfrm>
              <a:custGeom>
                <a:rect b="b" l="l" r="r" t="t"/>
                <a:pathLst>
                  <a:path extrusionOk="0" h="3309" w="66004">
                    <a:moveTo>
                      <a:pt x="1" y="1"/>
                    </a:moveTo>
                    <a:lnTo>
                      <a:pt x="1" y="3308"/>
                    </a:lnTo>
                    <a:lnTo>
                      <a:pt x="66003" y="3308"/>
                    </a:lnTo>
                    <a:lnTo>
                      <a:pt x="66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0"/>
            <p:cNvSpPr/>
            <p:nvPr/>
          </p:nvSpPr>
          <p:spPr>
            <a:xfrm>
              <a:off x="3398400" y="360475"/>
              <a:ext cx="2384192" cy="772136"/>
            </a:xfrm>
            <a:custGeom>
              <a:rect b="b" l="l" r="r" t="t"/>
              <a:pathLst>
                <a:path extrusionOk="0" h="7785" w="18335">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a:off x="3572645" y="460848"/>
              <a:ext cx="2078349" cy="570994"/>
            </a:xfrm>
            <a:custGeom>
              <a:rect b="b" l="l" r="r" t="t"/>
              <a:pathLst>
                <a:path extrusionOk="0" h="5757" w="15983">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p:nvPr/>
          </p:nvSpPr>
          <p:spPr>
            <a:xfrm>
              <a:off x="3572645" y="460848"/>
              <a:ext cx="1456262" cy="460108"/>
            </a:xfrm>
            <a:custGeom>
              <a:rect b="b" l="l" r="r" t="t"/>
              <a:pathLst>
                <a:path extrusionOk="0" h="4639" w="11199">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a:off x="4164689" y="979770"/>
              <a:ext cx="851989" cy="196381"/>
            </a:xfrm>
            <a:custGeom>
              <a:rect b="b" l="l" r="r" t="t"/>
              <a:pathLst>
                <a:path extrusionOk="0" h="1980" w="6552">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4292902" y="1040966"/>
              <a:ext cx="97656" cy="73990"/>
            </a:xfrm>
            <a:custGeom>
              <a:rect b="b" l="l" r="r" t="t"/>
              <a:pathLst>
                <a:path extrusionOk="0" h="746" w="751">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10"/>
          <p:cNvGrpSpPr/>
          <p:nvPr/>
        </p:nvGrpSpPr>
        <p:grpSpPr>
          <a:xfrm>
            <a:off x="100" y="3246656"/>
            <a:ext cx="9143942" cy="2459741"/>
            <a:chOff x="100" y="3246656"/>
            <a:chExt cx="9143942" cy="2459741"/>
          </a:xfrm>
        </p:grpSpPr>
        <p:sp>
          <p:nvSpPr>
            <p:cNvPr id="102" name="Google Shape;102;p10"/>
            <p:cNvSpPr/>
            <p:nvPr/>
          </p:nvSpPr>
          <p:spPr>
            <a:xfrm>
              <a:off x="8520133" y="5260606"/>
              <a:ext cx="622097" cy="59621"/>
            </a:xfrm>
            <a:custGeom>
              <a:rect b="b" l="l" r="r" t="t"/>
              <a:pathLst>
                <a:path extrusionOk="0" h="570" w="4489">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6113337" y="5183173"/>
              <a:ext cx="2112561" cy="411312"/>
            </a:xfrm>
            <a:custGeom>
              <a:rect b="b" l="l" r="r" t="t"/>
              <a:pathLst>
                <a:path extrusionOk="0" h="2903" w="1491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6926473" y="5350929"/>
              <a:ext cx="486271" cy="74951"/>
            </a:xfrm>
            <a:custGeom>
              <a:rect b="b" l="l" r="r" t="t"/>
              <a:pathLst>
                <a:path extrusionOk="0" h="529" w="3432">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0"/>
            <p:cNvGrpSpPr/>
            <p:nvPr/>
          </p:nvGrpSpPr>
          <p:grpSpPr>
            <a:xfrm>
              <a:off x="100" y="3246656"/>
              <a:ext cx="9143942" cy="2459741"/>
              <a:chOff x="100" y="3246656"/>
              <a:chExt cx="9143942" cy="2459741"/>
            </a:xfrm>
          </p:grpSpPr>
          <p:sp>
            <p:nvSpPr>
              <p:cNvPr id="106" name="Google Shape;106;p10"/>
              <p:cNvSpPr/>
              <p:nvPr/>
            </p:nvSpPr>
            <p:spPr>
              <a:xfrm>
                <a:off x="100" y="5071703"/>
                <a:ext cx="9142149" cy="602142"/>
              </a:xfrm>
              <a:custGeom>
                <a:rect b="b" l="l" r="r" t="t"/>
                <a:pathLst>
                  <a:path extrusionOk="0" h="22162" w="65969">
                    <a:moveTo>
                      <a:pt x="0" y="1"/>
                    </a:moveTo>
                    <a:lnTo>
                      <a:pt x="0" y="22161"/>
                    </a:lnTo>
                    <a:lnTo>
                      <a:pt x="65968" y="22161"/>
                    </a:lnTo>
                    <a:lnTo>
                      <a:pt x="65968" y="1"/>
                    </a:lnTo>
                    <a:close/>
                  </a:path>
                </a:pathLst>
              </a:custGeom>
              <a:solidFill>
                <a:srgbClr val="1F424C">
                  <a:alpha val="78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3528813" y="4751839"/>
                <a:ext cx="2231040" cy="954557"/>
              </a:xfrm>
              <a:custGeom>
                <a:rect b="b" l="l" r="r" t="t"/>
                <a:pathLst>
                  <a:path extrusionOk="0" h="9126" w="16099">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6189" y="4491808"/>
                <a:ext cx="9137853" cy="593382"/>
              </a:xfrm>
              <a:custGeom>
                <a:rect b="b" l="l" r="r" t="t"/>
                <a:pathLst>
                  <a:path extrusionOk="0" h="5673" w="65938">
                    <a:moveTo>
                      <a:pt x="1" y="0"/>
                    </a:moveTo>
                    <a:lnTo>
                      <a:pt x="1" y="5672"/>
                    </a:lnTo>
                    <a:lnTo>
                      <a:pt x="65937" y="5672"/>
                    </a:lnTo>
                    <a:lnTo>
                      <a:pt x="659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1985150" y="4117250"/>
                <a:ext cx="5190805" cy="395575"/>
              </a:xfrm>
              <a:custGeom>
                <a:rect b="b" l="l" r="r" t="t"/>
                <a:pathLst>
                  <a:path extrusionOk="0" h="6273" w="33573">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784" y="3599583"/>
                <a:ext cx="584957" cy="988865"/>
              </a:xfrm>
              <a:custGeom>
                <a:rect b="b" l="l" r="r" t="t"/>
                <a:pathLst>
                  <a:path extrusionOk="0" h="9454" w="4221">
                    <a:moveTo>
                      <a:pt x="0" y="0"/>
                    </a:moveTo>
                    <a:lnTo>
                      <a:pt x="0" y="9454"/>
                    </a:lnTo>
                    <a:lnTo>
                      <a:pt x="4221" y="945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a:off x="8557135" y="3599583"/>
                <a:ext cx="585095" cy="988865"/>
              </a:xfrm>
              <a:custGeom>
                <a:rect b="b" l="l" r="r" t="t"/>
                <a:pathLst>
                  <a:path extrusionOk="0" h="9454" w="4222">
                    <a:moveTo>
                      <a:pt x="4221" y="0"/>
                    </a:moveTo>
                    <a:lnTo>
                      <a:pt x="0" y="9454"/>
                    </a:lnTo>
                    <a:lnTo>
                      <a:pt x="4221" y="9454"/>
                    </a:lnTo>
                    <a:lnTo>
                      <a:pt x="42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6882" y="4502477"/>
                <a:ext cx="9043617" cy="589721"/>
              </a:xfrm>
              <a:custGeom>
                <a:rect b="b" l="l" r="r" t="t"/>
                <a:pathLst>
                  <a:path extrusionOk="0" h="5638" w="65258">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4162273" y="4210961"/>
                <a:ext cx="1000843" cy="755403"/>
              </a:xfrm>
              <a:custGeom>
                <a:rect b="b" l="l" r="r" t="t"/>
                <a:pathLst>
                  <a:path extrusionOk="0" h="7222" w="7222">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a:off x="985775" y="4064725"/>
                <a:ext cx="1252890" cy="1039464"/>
              </a:xfrm>
              <a:custGeom>
                <a:rect b="b" l="l" r="r" t="t"/>
                <a:pathLst>
                  <a:path extrusionOk="0" h="8620" w="8621">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a:off x="4223804" y="4257402"/>
                <a:ext cx="877920" cy="662521"/>
              </a:xfrm>
              <a:custGeom>
                <a:rect b="b" l="l" r="r" t="t"/>
                <a:pathLst>
                  <a:path extrusionOk="0" h="6334" w="6335">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
              <p:cNvSpPr/>
              <p:nvPr/>
            </p:nvSpPr>
            <p:spPr>
              <a:xfrm>
                <a:off x="8245324" y="4551743"/>
                <a:ext cx="893857" cy="1039490"/>
              </a:xfrm>
              <a:custGeom>
                <a:rect b="b" l="l" r="r" t="t"/>
                <a:pathLst>
                  <a:path extrusionOk="0" h="9938" w="645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a:off x="8446962" y="5005282"/>
                <a:ext cx="695268" cy="59516"/>
              </a:xfrm>
              <a:custGeom>
                <a:rect b="b" l="l" r="r" t="t"/>
                <a:pathLst>
                  <a:path extrusionOk="0" h="569" w="5017">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a:off x="8459295" y="4885935"/>
                <a:ext cx="682935" cy="59098"/>
              </a:xfrm>
              <a:custGeom>
                <a:rect b="b" l="l" r="r" t="t"/>
                <a:pathLst>
                  <a:path extrusionOk="0" h="565" w="4928">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a:off x="8593443" y="4766169"/>
                <a:ext cx="548787" cy="59516"/>
              </a:xfrm>
              <a:custGeom>
                <a:rect b="b" l="l" r="r" t="t"/>
                <a:pathLst>
                  <a:path extrusionOk="0" h="569" w="396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
              <p:cNvSpPr/>
              <p:nvPr/>
            </p:nvSpPr>
            <p:spPr>
              <a:xfrm>
                <a:off x="8437815" y="5136657"/>
                <a:ext cx="704415" cy="59098"/>
              </a:xfrm>
              <a:custGeom>
                <a:rect b="b" l="l" r="r" t="t"/>
                <a:pathLst>
                  <a:path extrusionOk="0" h="565" w="5083">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
              <p:cNvSpPr/>
              <p:nvPr/>
            </p:nvSpPr>
            <p:spPr>
              <a:xfrm>
                <a:off x="5442913" y="4570361"/>
                <a:ext cx="524119" cy="395588"/>
              </a:xfrm>
              <a:custGeom>
                <a:rect b="b" l="l" r="r" t="t"/>
                <a:pathLst>
                  <a:path extrusionOk="0" h="3782" w="3782">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p:nvPr/>
            </p:nvSpPr>
            <p:spPr>
              <a:xfrm>
                <a:off x="3391617" y="4577265"/>
                <a:ext cx="524119" cy="395588"/>
              </a:xfrm>
              <a:custGeom>
                <a:rect b="b" l="l" r="r" t="t"/>
                <a:pathLst>
                  <a:path extrusionOk="0" h="3782" w="3782">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a:off x="5271902" y="4226755"/>
                <a:ext cx="449284" cy="339000"/>
              </a:xfrm>
              <a:custGeom>
                <a:rect b="b" l="l" r="r" t="t"/>
                <a:pathLst>
                  <a:path extrusionOk="0" h="3241" w="3242">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p:nvPr/>
            </p:nvSpPr>
            <p:spPr>
              <a:xfrm>
                <a:off x="5326088" y="4265561"/>
                <a:ext cx="348258" cy="254695"/>
              </a:xfrm>
              <a:custGeom>
                <a:rect b="b" l="l" r="r" t="t"/>
                <a:pathLst>
                  <a:path extrusionOk="0" h="2435" w="2513">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
              <p:cNvSpPr/>
              <p:nvPr/>
            </p:nvSpPr>
            <p:spPr>
              <a:xfrm>
                <a:off x="5445961" y="4346939"/>
                <a:ext cx="101027" cy="76356"/>
              </a:xfrm>
              <a:custGeom>
                <a:rect b="b" l="l" r="r" t="t"/>
                <a:pathLst>
                  <a:path extrusionOk="0" h="730" w="729">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
              <p:cNvSpPr/>
              <p:nvPr/>
            </p:nvSpPr>
            <p:spPr>
              <a:xfrm>
                <a:off x="5482963" y="4274557"/>
                <a:ext cx="29657" cy="110560"/>
              </a:xfrm>
              <a:custGeom>
                <a:rect b="b" l="l" r="r" t="t"/>
                <a:pathLst>
                  <a:path extrusionOk="0" h="1057" w="214">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a:off x="3579812" y="4212739"/>
                <a:ext cx="479357" cy="362221"/>
              </a:xfrm>
              <a:custGeom>
                <a:rect b="b" l="l" r="r" t="t"/>
                <a:pathLst>
                  <a:path extrusionOk="0" h="3463" w="3459">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
              <p:cNvSpPr/>
              <p:nvPr/>
            </p:nvSpPr>
            <p:spPr>
              <a:xfrm>
                <a:off x="3646193" y="4262319"/>
                <a:ext cx="348396" cy="254590"/>
              </a:xfrm>
              <a:custGeom>
                <a:rect b="b" l="l" r="r" t="t"/>
                <a:pathLst>
                  <a:path extrusionOk="0" h="2434" w="2514">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
              <p:cNvSpPr/>
              <p:nvPr/>
            </p:nvSpPr>
            <p:spPr>
              <a:xfrm>
                <a:off x="3766205" y="4343696"/>
                <a:ext cx="101027" cy="75729"/>
              </a:xfrm>
              <a:custGeom>
                <a:rect b="b" l="l" r="r" t="t"/>
                <a:pathLst>
                  <a:path extrusionOk="0" h="724" w="729">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a:off x="3803206" y="4271314"/>
                <a:ext cx="30211" cy="110560"/>
              </a:xfrm>
              <a:custGeom>
                <a:rect b="b" l="l" r="r" t="t"/>
                <a:pathLst>
                  <a:path extrusionOk="0" h="1057" w="218">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
              <p:cNvSpPr/>
              <p:nvPr/>
            </p:nvSpPr>
            <p:spPr>
              <a:xfrm>
                <a:off x="5398566" y="4754141"/>
                <a:ext cx="726588" cy="16317"/>
              </a:xfrm>
              <a:custGeom>
                <a:rect b="b" l="l" r="r" t="t"/>
                <a:pathLst>
                  <a:path extrusionOk="0" h="156" w="5243">
                    <a:moveTo>
                      <a:pt x="1" y="1"/>
                    </a:moveTo>
                    <a:lnTo>
                      <a:pt x="1" y="155"/>
                    </a:lnTo>
                    <a:lnTo>
                      <a:pt x="5243" y="155"/>
                    </a:lnTo>
                    <a:lnTo>
                      <a:pt x="52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
              <p:cNvSpPr/>
              <p:nvPr/>
            </p:nvSpPr>
            <p:spPr>
              <a:xfrm>
                <a:off x="5398566" y="4836773"/>
                <a:ext cx="726588" cy="16317"/>
              </a:xfrm>
              <a:custGeom>
                <a:rect b="b" l="l" r="r" t="t"/>
                <a:pathLst>
                  <a:path extrusionOk="0" h="156" w="5243">
                    <a:moveTo>
                      <a:pt x="1" y="0"/>
                    </a:moveTo>
                    <a:lnTo>
                      <a:pt x="1" y="156"/>
                    </a:lnTo>
                    <a:lnTo>
                      <a:pt x="5243" y="156"/>
                    </a:lnTo>
                    <a:lnTo>
                      <a:pt x="52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0"/>
              <p:cNvGrpSpPr/>
              <p:nvPr/>
            </p:nvGrpSpPr>
            <p:grpSpPr>
              <a:xfrm>
                <a:off x="311626" y="3246656"/>
                <a:ext cx="2659372" cy="2357382"/>
                <a:chOff x="353753" y="2790099"/>
                <a:chExt cx="3269854" cy="2898539"/>
              </a:xfrm>
            </p:grpSpPr>
            <p:sp>
              <p:nvSpPr>
                <p:cNvPr id="134" name="Google Shape;134;p10"/>
                <p:cNvSpPr/>
                <p:nvPr/>
              </p:nvSpPr>
              <p:spPr>
                <a:xfrm>
                  <a:off x="353753" y="2790099"/>
                  <a:ext cx="3269854" cy="2898539"/>
                </a:xfrm>
                <a:custGeom>
                  <a:rect b="b" l="l" r="r" t="t"/>
                  <a:pathLst>
                    <a:path extrusionOk="0" h="20916" w="23595">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p:nvPr/>
              </p:nvSpPr>
              <p:spPr>
                <a:xfrm>
                  <a:off x="759660" y="3615075"/>
                  <a:ext cx="2424778" cy="1240845"/>
                </a:xfrm>
                <a:custGeom>
                  <a:rect b="b" l="l" r="r" t="t"/>
                  <a:pathLst>
                    <a:path extrusionOk="0" h="8954" w="17497">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0"/>
              <p:cNvSpPr/>
              <p:nvPr/>
            </p:nvSpPr>
            <p:spPr>
              <a:xfrm>
                <a:off x="3268016" y="4754141"/>
                <a:ext cx="726588" cy="16317"/>
              </a:xfrm>
              <a:custGeom>
                <a:rect b="b" l="l" r="r" t="t"/>
                <a:pathLst>
                  <a:path extrusionOk="0" h="156" w="5243">
                    <a:moveTo>
                      <a:pt x="1" y="1"/>
                    </a:moveTo>
                    <a:lnTo>
                      <a:pt x="1" y="155"/>
                    </a:lnTo>
                    <a:lnTo>
                      <a:pt x="5243" y="155"/>
                    </a:lnTo>
                    <a:lnTo>
                      <a:pt x="52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
              <p:cNvSpPr/>
              <p:nvPr/>
            </p:nvSpPr>
            <p:spPr>
              <a:xfrm>
                <a:off x="3268016" y="4836773"/>
                <a:ext cx="726588" cy="16317"/>
              </a:xfrm>
              <a:custGeom>
                <a:rect b="b" l="l" r="r" t="t"/>
                <a:pathLst>
                  <a:path extrusionOk="0" h="156" w="5243">
                    <a:moveTo>
                      <a:pt x="1" y="0"/>
                    </a:moveTo>
                    <a:lnTo>
                      <a:pt x="1" y="156"/>
                    </a:lnTo>
                    <a:lnTo>
                      <a:pt x="5243" y="156"/>
                    </a:lnTo>
                    <a:lnTo>
                      <a:pt x="52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8" name="Google Shape;138;p10"/>
          <p:cNvSpPr/>
          <p:nvPr/>
        </p:nvSpPr>
        <p:spPr>
          <a:xfrm rot="-2046914">
            <a:off x="-7837653" y="-4105986"/>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ABB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indent="-317500" lvl="1" marL="9144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indent="-317500" lvl="2" marL="13716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indent="-317500" lvl="3" marL="18288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indent="-317500" lvl="4" marL="22860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indent="-317500" lvl="5" marL="27432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indent="-317500" lvl="6" marL="32004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indent="-317500" lvl="7" marL="36576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indent="-317500" lvl="8" marL="41148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21" name="Shape 221"/>
        <p:cNvGrpSpPr/>
        <p:nvPr/>
      </p:nvGrpSpPr>
      <p:grpSpPr>
        <a:xfrm>
          <a:off x="0" y="0"/>
          <a:ext cx="0" cy="0"/>
          <a:chOff x="0" y="0"/>
          <a:chExt cx="0" cy="0"/>
        </a:xfrm>
      </p:grpSpPr>
      <p:sp>
        <p:nvSpPr>
          <p:cNvPr id="222" name="Google Shape;222;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223" name="Google Shape;223;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driving-center/?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docs.google.com/spreadsheets/d/1k9CnD8015CKD3kVkRQJnR8K1zFSQbLXkrCsbg6mfJuE/copy" TargetMode="External"/><Relationship Id="rId4" Type="http://schemas.openxmlformats.org/officeDocument/2006/relationships/image" Target="../media/image3.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docs.google.com/spreadsheets/d/1k9CnD8015CKD3kVkRQJnR8K1zFSQbLXkrCsbg6mfJuE/copy"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docs.google.com/spreadsheets/d/1k9CnD8015CKD3kVkRQJnR8K1zFSQbLXkrCsbg6mfJuE/copy" TargetMode="External"/><Relationship Id="rId4" Type="http://schemas.openxmlformats.org/officeDocument/2006/relationships/image" Target="../media/image2.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8" name="Shape 228"/>
        <p:cNvGrpSpPr/>
        <p:nvPr/>
      </p:nvGrpSpPr>
      <p:grpSpPr>
        <a:xfrm>
          <a:off x="0" y="0"/>
          <a:ext cx="0" cy="0"/>
          <a:chOff x="0" y="0"/>
          <a:chExt cx="0" cy="0"/>
        </a:xfrm>
      </p:grpSpPr>
      <p:sp>
        <p:nvSpPr>
          <p:cNvPr id="229" name="Google Shape;229;p15"/>
          <p:cNvSpPr txBox="1"/>
          <p:nvPr>
            <p:ph type="ctrTitle"/>
          </p:nvPr>
        </p:nvSpPr>
        <p:spPr>
          <a:xfrm>
            <a:off x="4364350" y="817950"/>
            <a:ext cx="3015000" cy="205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4800">
                <a:solidFill>
                  <a:srgbClr val="FFFFFF"/>
                </a:solidFill>
              </a:rPr>
              <a:t>Driving Center</a:t>
            </a:r>
            <a:endParaRPr b="1" sz="4800">
              <a:solidFill>
                <a:srgbClr val="FFFFFF"/>
              </a:solidFill>
            </a:endParaRPr>
          </a:p>
          <a:p>
            <a:pPr indent="0" lvl="0" marL="0" rtl="0" algn="r">
              <a:spcBef>
                <a:spcPts val="0"/>
              </a:spcBef>
              <a:spcAft>
                <a:spcPts val="0"/>
              </a:spcAft>
              <a:buNone/>
            </a:pPr>
            <a:r>
              <a:rPr lang="en" sz="1900">
                <a:solidFill>
                  <a:srgbClr val="FFFFFF"/>
                </a:solidFill>
              </a:rPr>
              <a:t>Company Profile Infographics</a:t>
            </a:r>
            <a:endParaRPr sz="1900">
              <a:solidFill>
                <a:srgbClr val="FFFFFF"/>
              </a:solidFill>
            </a:endParaRPr>
          </a:p>
        </p:txBody>
      </p:sp>
      <p:sp>
        <p:nvSpPr>
          <p:cNvPr id="230" name="Google Shape;230;p15"/>
          <p:cNvSpPr txBox="1"/>
          <p:nvPr>
            <p:ph idx="1" type="subTitle"/>
          </p:nvPr>
        </p:nvSpPr>
        <p:spPr>
          <a:xfrm>
            <a:off x="5573650" y="2960400"/>
            <a:ext cx="1805700" cy="627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Here is where this template begins</a:t>
            </a:r>
            <a:endParaRPr/>
          </a:p>
          <a:p>
            <a:pPr indent="0" lvl="0" marL="0" rtl="0" algn="r">
              <a:spcBef>
                <a:spcPts val="0"/>
              </a:spcBef>
              <a:spcAft>
                <a:spcPts val="0"/>
              </a:spcAft>
              <a:buNone/>
            </a:pPr>
            <a:r>
              <a:t/>
            </a:r>
            <a:endParaRPr/>
          </a:p>
        </p:txBody>
      </p:sp>
      <p:grpSp>
        <p:nvGrpSpPr>
          <p:cNvPr id="231" name="Google Shape;231;p15"/>
          <p:cNvGrpSpPr/>
          <p:nvPr/>
        </p:nvGrpSpPr>
        <p:grpSpPr>
          <a:xfrm>
            <a:off x="456969" y="1710821"/>
            <a:ext cx="4639100" cy="4172631"/>
            <a:chOff x="99093" y="1696958"/>
            <a:chExt cx="4639100" cy="4172631"/>
          </a:xfrm>
        </p:grpSpPr>
        <p:sp>
          <p:nvSpPr>
            <p:cNvPr id="232" name="Google Shape;232;p15"/>
            <p:cNvSpPr/>
            <p:nvPr/>
          </p:nvSpPr>
          <p:spPr>
            <a:xfrm rot="-3148857">
              <a:off x="4378018" y="4549484"/>
              <a:ext cx="153042" cy="279166"/>
            </a:xfrm>
            <a:custGeom>
              <a:rect b="b" l="l" r="r" t="t"/>
              <a:pathLst>
                <a:path extrusionOk="0" h="2012" w="1103">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rot="-3148857">
              <a:off x="3735892" y="5385480"/>
              <a:ext cx="153458" cy="279166"/>
            </a:xfrm>
            <a:custGeom>
              <a:rect b="b" l="l" r="r" t="t"/>
              <a:pathLst>
                <a:path extrusionOk="0" h="2012" w="1106">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rot="-3148857">
              <a:off x="3698353" y="3380125"/>
              <a:ext cx="248224" cy="849846"/>
            </a:xfrm>
            <a:custGeom>
              <a:rect b="b" l="l" r="r" t="t"/>
              <a:pathLst>
                <a:path extrusionOk="0" h="6125" w="1789">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rot="-3148857">
              <a:off x="2167281" y="2197883"/>
              <a:ext cx="274726" cy="849985"/>
            </a:xfrm>
            <a:custGeom>
              <a:rect b="b" l="l" r="r" t="t"/>
              <a:pathLst>
                <a:path extrusionOk="0" h="6126" w="198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rot="-3148857">
              <a:off x="2670925" y="4718004"/>
              <a:ext cx="248502" cy="849846"/>
            </a:xfrm>
            <a:custGeom>
              <a:rect b="b" l="l" r="r" t="t"/>
              <a:pathLst>
                <a:path extrusionOk="0" h="6125" w="1791">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rot="-3148857">
              <a:off x="1123825" y="3556727"/>
              <a:ext cx="274865" cy="849985"/>
            </a:xfrm>
            <a:custGeom>
              <a:rect b="b" l="l" r="r" t="t"/>
              <a:pathLst>
                <a:path extrusionOk="0" h="6126" w="1981">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rot="-3148857">
              <a:off x="1522060" y="1610405"/>
              <a:ext cx="1833448" cy="4390340"/>
            </a:xfrm>
            <a:custGeom>
              <a:rect b="b" l="l" r="r" t="t"/>
              <a:pathLst>
                <a:path extrusionOk="0" h="31642" w="13214">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rot="-3148857">
              <a:off x="1778411" y="1829794"/>
              <a:ext cx="1320488" cy="3951889"/>
            </a:xfrm>
            <a:custGeom>
              <a:rect b="b" l="l" r="r" t="t"/>
              <a:pathLst>
                <a:path extrusionOk="0" h="28482" w="9517">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rot="-3148857">
              <a:off x="2287066" y="2553783"/>
              <a:ext cx="160118" cy="3257721"/>
            </a:xfrm>
            <a:custGeom>
              <a:rect b="b" l="l" r="r" t="t"/>
              <a:pathLst>
                <a:path extrusionOk="0" h="23479" w="1154">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rot="-3148857">
              <a:off x="2704028" y="2010576"/>
              <a:ext cx="160395" cy="3257721"/>
            </a:xfrm>
            <a:custGeom>
              <a:rect b="b" l="l" r="r" t="t"/>
              <a:pathLst>
                <a:path extrusionOk="0" h="23479" w="1156">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rot="-3148857">
              <a:off x="1961040" y="3068840"/>
              <a:ext cx="1415254" cy="1827204"/>
            </a:xfrm>
            <a:custGeom>
              <a:rect b="b" l="l" r="r" t="t"/>
              <a:pathLst>
                <a:path extrusionOk="0" h="13169" w="1020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rot="-3148857">
              <a:off x="1766466" y="3674493"/>
              <a:ext cx="471196" cy="988874"/>
            </a:xfrm>
            <a:custGeom>
              <a:rect b="b" l="l" r="r" t="t"/>
              <a:pathLst>
                <a:path extrusionOk="0" h="7127" w="3396">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rot="-3148857">
              <a:off x="2642768" y="4579204"/>
              <a:ext cx="465785" cy="577895"/>
            </a:xfrm>
            <a:custGeom>
              <a:rect b="b" l="l" r="r" t="t"/>
              <a:pathLst>
                <a:path extrusionOk="0" h="4165" w="3357">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rot="-3148857">
              <a:off x="2222276" y="4528627"/>
              <a:ext cx="454546" cy="105312"/>
            </a:xfrm>
            <a:custGeom>
              <a:rect b="b" l="l" r="r" t="t"/>
              <a:pathLst>
                <a:path extrusionOk="0" h="759" w="3276">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rot="-3148857">
              <a:off x="2441102" y="2795798"/>
              <a:ext cx="471335" cy="988874"/>
            </a:xfrm>
            <a:custGeom>
              <a:rect b="b" l="l" r="r" t="t"/>
              <a:pathLst>
                <a:path extrusionOk="0" h="7127" w="3397">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rot="-3148857">
              <a:off x="3345367" y="3664633"/>
              <a:ext cx="465091" cy="577895"/>
            </a:xfrm>
            <a:custGeom>
              <a:rect b="b" l="l" r="r" t="t"/>
              <a:pathLst>
                <a:path extrusionOk="0" h="4165" w="3352">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rot="-3148857">
              <a:off x="2963245" y="3563543"/>
              <a:ext cx="454685" cy="105312"/>
            </a:xfrm>
            <a:custGeom>
              <a:rect b="b" l="l" r="r" t="t"/>
              <a:pathLst>
                <a:path extrusionOk="0" h="759" w="3277">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rot="-3148857">
              <a:off x="2262403" y="3612999"/>
              <a:ext cx="1063106" cy="931293"/>
            </a:xfrm>
            <a:custGeom>
              <a:rect b="b" l="l" r="r" t="t"/>
              <a:pathLst>
                <a:path extrusionOk="0" h="6712" w="7662">
                  <a:moveTo>
                    <a:pt x="0" y="1"/>
                  </a:moveTo>
                  <a:lnTo>
                    <a:pt x="0" y="6712"/>
                  </a:lnTo>
                  <a:lnTo>
                    <a:pt x="7661" y="6712"/>
                  </a:lnTo>
                  <a:lnTo>
                    <a:pt x="76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rot="-3148857">
              <a:off x="2368963" y="3705962"/>
              <a:ext cx="849985" cy="745367"/>
            </a:xfrm>
            <a:custGeom>
              <a:rect b="b" l="l" r="r" t="t"/>
              <a:pathLst>
                <a:path extrusionOk="0" h="5372" w="6126">
                  <a:moveTo>
                    <a:pt x="0" y="1"/>
                  </a:moveTo>
                  <a:lnTo>
                    <a:pt x="0" y="5371"/>
                  </a:lnTo>
                  <a:lnTo>
                    <a:pt x="6125" y="5371"/>
                  </a:lnTo>
                  <a:lnTo>
                    <a:pt x="6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rot="-3148857">
              <a:off x="1661390" y="3669864"/>
              <a:ext cx="427767" cy="112249"/>
            </a:xfrm>
            <a:custGeom>
              <a:rect b="b" l="l" r="r" t="t"/>
              <a:pathLst>
                <a:path extrusionOk="0" h="809" w="3083">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rot="-3148857">
              <a:off x="1613786" y="4287710"/>
              <a:ext cx="263626" cy="263903"/>
            </a:xfrm>
            <a:custGeom>
              <a:rect b="b" l="l" r="r" t="t"/>
              <a:pathLst>
                <a:path extrusionOk="0" h="1902" w="1900">
                  <a:moveTo>
                    <a:pt x="1900" y="1"/>
                  </a:moveTo>
                  <a:lnTo>
                    <a:pt x="1" y="1385"/>
                  </a:lnTo>
                  <a:lnTo>
                    <a:pt x="1" y="1901"/>
                  </a:lnTo>
                  <a:lnTo>
                    <a:pt x="1900" y="1741"/>
                  </a:lnTo>
                  <a:lnTo>
                    <a:pt x="1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rot="-3148857">
              <a:off x="2720929" y="2845833"/>
              <a:ext cx="263626" cy="263903"/>
            </a:xfrm>
            <a:custGeom>
              <a:rect b="b" l="l" r="r" t="t"/>
              <a:pathLst>
                <a:path extrusionOk="0" h="1902" w="1900">
                  <a:moveTo>
                    <a:pt x="1" y="1"/>
                  </a:moveTo>
                  <a:lnTo>
                    <a:pt x="1" y="1741"/>
                  </a:lnTo>
                  <a:lnTo>
                    <a:pt x="1900" y="1901"/>
                  </a:lnTo>
                  <a:lnTo>
                    <a:pt x="1900" y="1385"/>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rot="-3148857">
              <a:off x="2630302" y="4148719"/>
              <a:ext cx="92547" cy="1673330"/>
            </a:xfrm>
            <a:custGeom>
              <a:rect b="b" l="l" r="r" t="t"/>
              <a:pathLst>
                <a:path extrusionOk="0" h="12060" w="667">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rot="-3148857">
              <a:off x="2883838" y="5076300"/>
              <a:ext cx="55639" cy="156094"/>
            </a:xfrm>
            <a:custGeom>
              <a:rect b="b" l="l" r="r" t="t"/>
              <a:pathLst>
                <a:path extrusionOk="0" h="1125" w="401">
                  <a:moveTo>
                    <a:pt x="378" y="1"/>
                  </a:moveTo>
                  <a:lnTo>
                    <a:pt x="179" y="290"/>
                  </a:lnTo>
                  <a:cubicBezTo>
                    <a:pt x="1" y="552"/>
                    <a:pt x="72" y="906"/>
                    <a:pt x="330" y="1084"/>
                  </a:cubicBezTo>
                  <a:cubicBezTo>
                    <a:pt x="351" y="1098"/>
                    <a:pt x="378" y="1111"/>
                    <a:pt x="400" y="1125"/>
                  </a:cubicBezTo>
                  <a:lnTo>
                    <a:pt x="3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rot="-3148857">
              <a:off x="2303584" y="4679781"/>
              <a:ext cx="59801" cy="105312"/>
            </a:xfrm>
            <a:custGeom>
              <a:rect b="b" l="l" r="r" t="t"/>
              <a:pathLst>
                <a:path extrusionOk="0" h="759" w="431">
                  <a:moveTo>
                    <a:pt x="332" y="0"/>
                  </a:moveTo>
                  <a:cubicBezTo>
                    <a:pt x="186" y="0"/>
                    <a:pt x="62" y="80"/>
                    <a:pt x="0" y="195"/>
                  </a:cubicBezTo>
                  <a:lnTo>
                    <a:pt x="4" y="577"/>
                  </a:lnTo>
                  <a:cubicBezTo>
                    <a:pt x="71" y="683"/>
                    <a:pt x="195" y="759"/>
                    <a:pt x="332" y="759"/>
                  </a:cubicBezTo>
                  <a:lnTo>
                    <a:pt x="430" y="759"/>
                  </a:lnTo>
                  <a:lnTo>
                    <a:pt x="4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rot="-3148857">
              <a:off x="3593481" y="2894423"/>
              <a:ext cx="92408" cy="1673330"/>
            </a:xfrm>
            <a:custGeom>
              <a:rect b="b" l="l" r="r" t="t"/>
              <a:pathLst>
                <a:path extrusionOk="0" h="12060" w="666">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rot="-3148857">
              <a:off x="3835778" y="3836641"/>
              <a:ext cx="55500" cy="156094"/>
            </a:xfrm>
            <a:custGeom>
              <a:rect b="b" l="l" r="r" t="t"/>
              <a:pathLst>
                <a:path extrusionOk="0" h="1125" w="400">
                  <a:moveTo>
                    <a:pt x="23" y="1"/>
                  </a:moveTo>
                  <a:lnTo>
                    <a:pt x="0" y="1125"/>
                  </a:lnTo>
                  <a:cubicBezTo>
                    <a:pt x="23" y="1111"/>
                    <a:pt x="49" y="1098"/>
                    <a:pt x="72" y="1084"/>
                  </a:cubicBezTo>
                  <a:cubicBezTo>
                    <a:pt x="334" y="906"/>
                    <a:pt x="400" y="552"/>
                    <a:pt x="223" y="290"/>
                  </a:cubicBezTo>
                  <a:lnTo>
                    <a:pt x="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rot="-3148857">
              <a:off x="3276765" y="3412279"/>
              <a:ext cx="59940" cy="105312"/>
            </a:xfrm>
            <a:custGeom>
              <a:rect b="b" l="l" r="r" t="t"/>
              <a:pathLst>
                <a:path extrusionOk="0" h="759" w="432">
                  <a:moveTo>
                    <a:pt x="18" y="0"/>
                  </a:moveTo>
                  <a:lnTo>
                    <a:pt x="0" y="759"/>
                  </a:lnTo>
                  <a:lnTo>
                    <a:pt x="102" y="759"/>
                  </a:lnTo>
                  <a:cubicBezTo>
                    <a:pt x="236" y="759"/>
                    <a:pt x="360" y="683"/>
                    <a:pt x="426" y="577"/>
                  </a:cubicBezTo>
                  <a:lnTo>
                    <a:pt x="432" y="195"/>
                  </a:lnTo>
                  <a:cubicBezTo>
                    <a:pt x="369" y="80"/>
                    <a:pt x="245" y="0"/>
                    <a:pt x="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rot="-3148857">
              <a:off x="152333" y="3032498"/>
              <a:ext cx="325231" cy="294567"/>
            </a:xfrm>
            <a:custGeom>
              <a:rect b="b" l="l" r="r" t="t"/>
              <a:pathLst>
                <a:path extrusionOk="0" h="2123" w="2344">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rot="-3148857">
              <a:off x="211349" y="3116368"/>
              <a:ext cx="179404" cy="162338"/>
            </a:xfrm>
            <a:custGeom>
              <a:rect b="b" l="l" r="r" t="t"/>
              <a:pathLst>
                <a:path extrusionOk="0" h="1170" w="1293">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rot="-3148857">
              <a:off x="1122894" y="1768407"/>
              <a:ext cx="325370" cy="294567"/>
            </a:xfrm>
            <a:custGeom>
              <a:rect b="b" l="l" r="r" t="t"/>
              <a:pathLst>
                <a:path extrusionOk="0" h="2123" w="2345">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rot="-3148857">
              <a:off x="1209427" y="1816622"/>
              <a:ext cx="179266" cy="162338"/>
            </a:xfrm>
            <a:custGeom>
              <a:rect b="b" l="l" r="r" t="t"/>
              <a:pathLst>
                <a:path extrusionOk="0" h="1170" w="1292">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24"/>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667" name="Google Shape;667;p24"/>
          <p:cNvGrpSpPr/>
          <p:nvPr/>
        </p:nvGrpSpPr>
        <p:grpSpPr>
          <a:xfrm>
            <a:off x="823413" y="1106100"/>
            <a:ext cx="2608513" cy="2488350"/>
            <a:chOff x="823413" y="1106100"/>
            <a:chExt cx="2608513" cy="2488350"/>
          </a:xfrm>
        </p:grpSpPr>
        <p:sp>
          <p:nvSpPr>
            <p:cNvPr id="668" name="Google Shape;668;p24"/>
            <p:cNvSpPr txBox="1"/>
            <p:nvPr/>
          </p:nvSpPr>
          <p:spPr>
            <a:xfrm>
              <a:off x="823425" y="1106100"/>
              <a:ext cx="2608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Krona One"/>
                  <a:ea typeface="Krona One"/>
                  <a:cs typeface="Krona One"/>
                  <a:sym typeface="Krona One"/>
                </a:rPr>
                <a:t>DOS</a:t>
              </a:r>
              <a:endParaRPr b="1" sz="1200">
                <a:solidFill>
                  <a:schemeClr val="dk1"/>
                </a:solidFill>
                <a:latin typeface="Krona One"/>
                <a:ea typeface="Krona One"/>
                <a:cs typeface="Krona One"/>
                <a:sym typeface="Krona One"/>
              </a:endParaRPr>
            </a:p>
          </p:txBody>
        </p:sp>
        <p:sp>
          <p:nvSpPr>
            <p:cNvPr id="669" name="Google Shape;669;p24"/>
            <p:cNvSpPr txBox="1"/>
            <p:nvPr/>
          </p:nvSpPr>
          <p:spPr>
            <a:xfrm>
              <a:off x="823413" y="1521450"/>
              <a:ext cx="2608500" cy="2073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grpSp>
      <p:grpSp>
        <p:nvGrpSpPr>
          <p:cNvPr id="670" name="Google Shape;670;p24"/>
          <p:cNvGrpSpPr/>
          <p:nvPr/>
        </p:nvGrpSpPr>
        <p:grpSpPr>
          <a:xfrm>
            <a:off x="5724294" y="1106100"/>
            <a:ext cx="2608500" cy="2488350"/>
            <a:chOff x="5724294" y="1106100"/>
            <a:chExt cx="2608500" cy="2488350"/>
          </a:xfrm>
        </p:grpSpPr>
        <p:sp>
          <p:nvSpPr>
            <p:cNvPr id="671" name="Google Shape;671;p24"/>
            <p:cNvSpPr txBox="1"/>
            <p:nvPr/>
          </p:nvSpPr>
          <p:spPr>
            <a:xfrm>
              <a:off x="5724294" y="1106100"/>
              <a:ext cx="2608500" cy="41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DON’TS</a:t>
              </a:r>
              <a:endParaRPr b="1" sz="1200">
                <a:solidFill>
                  <a:schemeClr val="lt1"/>
                </a:solidFill>
                <a:latin typeface="Krona One"/>
                <a:ea typeface="Krona One"/>
                <a:cs typeface="Krona One"/>
                <a:sym typeface="Krona One"/>
              </a:endParaRPr>
            </a:p>
          </p:txBody>
        </p:sp>
        <p:sp>
          <p:nvSpPr>
            <p:cNvPr id="672" name="Google Shape;672;p24"/>
            <p:cNvSpPr txBox="1"/>
            <p:nvPr/>
          </p:nvSpPr>
          <p:spPr>
            <a:xfrm>
              <a:off x="5724294" y="1521450"/>
              <a:ext cx="2608500" cy="2073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Neptune is the farthest planet from the Sun</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Ceres is located in the main asteroid belt</a:t>
              </a:r>
              <a:endParaRPr>
                <a:solidFill>
                  <a:schemeClr val="lt1"/>
                </a:solidFill>
                <a:latin typeface="Ubuntu"/>
                <a:ea typeface="Ubuntu"/>
                <a:cs typeface="Ubuntu"/>
                <a:sym typeface="Ubuntu"/>
              </a:endParaRPr>
            </a:p>
          </p:txBody>
        </p:sp>
      </p:grpSp>
      <p:grpSp>
        <p:nvGrpSpPr>
          <p:cNvPr id="673" name="Google Shape;673;p24"/>
          <p:cNvGrpSpPr/>
          <p:nvPr/>
        </p:nvGrpSpPr>
        <p:grpSpPr>
          <a:xfrm>
            <a:off x="3693391" y="3276569"/>
            <a:ext cx="1757555" cy="1233443"/>
            <a:chOff x="5173120" y="1048631"/>
            <a:chExt cx="5158658" cy="3620319"/>
          </a:xfrm>
        </p:grpSpPr>
        <p:sp>
          <p:nvSpPr>
            <p:cNvPr id="674" name="Google Shape;674;p24"/>
            <p:cNvSpPr/>
            <p:nvPr/>
          </p:nvSpPr>
          <p:spPr>
            <a:xfrm>
              <a:off x="9396814"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24"/>
            <p:cNvGrpSpPr/>
            <p:nvPr/>
          </p:nvGrpSpPr>
          <p:grpSpPr>
            <a:xfrm>
              <a:off x="5173120" y="1048631"/>
              <a:ext cx="5158658" cy="3620319"/>
              <a:chOff x="5173120" y="1048631"/>
              <a:chExt cx="5158658" cy="3620319"/>
            </a:xfrm>
          </p:grpSpPr>
          <p:sp>
            <p:nvSpPr>
              <p:cNvPr id="676" name="Google Shape;676;p24"/>
              <p:cNvSpPr/>
              <p:nvPr/>
            </p:nvSpPr>
            <p:spPr>
              <a:xfrm>
                <a:off x="5467950"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24"/>
              <p:cNvGrpSpPr/>
              <p:nvPr/>
            </p:nvGrpSpPr>
            <p:grpSpPr>
              <a:xfrm>
                <a:off x="5173120" y="1048631"/>
                <a:ext cx="5158658" cy="3231941"/>
                <a:chOff x="5593100" y="1024150"/>
                <a:chExt cx="594425" cy="372425"/>
              </a:xfrm>
            </p:grpSpPr>
            <p:sp>
              <p:nvSpPr>
                <p:cNvPr id="678" name="Google Shape;678;p24"/>
                <p:cNvSpPr/>
                <p:nvPr/>
              </p:nvSpPr>
              <p:spPr>
                <a:xfrm>
                  <a:off x="5593100" y="1117900"/>
                  <a:ext cx="67550" cy="46900"/>
                </a:xfrm>
                <a:custGeom>
                  <a:rect b="b" l="l" r="r" t="t"/>
                  <a:pathLst>
                    <a:path extrusionOk="0" h="1876" w="2702">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4"/>
                <p:cNvSpPr/>
                <p:nvPr/>
              </p:nvSpPr>
              <p:spPr>
                <a:xfrm>
                  <a:off x="5641175" y="1145925"/>
                  <a:ext cx="35275" cy="26175"/>
                </a:xfrm>
                <a:custGeom>
                  <a:rect b="b" l="l" r="r" t="t"/>
                  <a:pathLst>
                    <a:path extrusionOk="0" h="1047" w="1411">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4"/>
                <p:cNvSpPr/>
                <p:nvPr/>
              </p:nvSpPr>
              <p:spPr>
                <a:xfrm>
                  <a:off x="5600675" y="1117900"/>
                  <a:ext cx="59975" cy="35975"/>
                </a:xfrm>
                <a:custGeom>
                  <a:rect b="b" l="l" r="r" t="t"/>
                  <a:pathLst>
                    <a:path extrusionOk="0" h="1439" w="2399">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4"/>
                <p:cNvSpPr/>
                <p:nvPr/>
              </p:nvSpPr>
              <p:spPr>
                <a:xfrm>
                  <a:off x="5599875" y="1146950"/>
                  <a:ext cx="28775" cy="13450"/>
                </a:xfrm>
                <a:custGeom>
                  <a:rect b="b" l="l" r="r" t="t"/>
                  <a:pathLst>
                    <a:path extrusionOk="0" h="538" w="1151">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4"/>
                <p:cNvSpPr/>
                <p:nvPr/>
              </p:nvSpPr>
              <p:spPr>
                <a:xfrm>
                  <a:off x="6119975" y="1117900"/>
                  <a:ext cx="67550" cy="46900"/>
                </a:xfrm>
                <a:custGeom>
                  <a:rect b="b" l="l" r="r" t="t"/>
                  <a:pathLst>
                    <a:path extrusionOk="0" h="1876" w="2702">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4"/>
                <p:cNvSpPr/>
                <p:nvPr/>
              </p:nvSpPr>
              <p:spPr>
                <a:xfrm>
                  <a:off x="6104150" y="1145925"/>
                  <a:ext cx="35300" cy="26175"/>
                </a:xfrm>
                <a:custGeom>
                  <a:rect b="b" l="l" r="r" t="t"/>
                  <a:pathLst>
                    <a:path extrusionOk="0" h="1047" w="1412">
                      <a:moveTo>
                        <a:pt x="634" y="0"/>
                      </a:moveTo>
                      <a:cubicBezTo>
                        <a:pt x="634" y="0"/>
                        <a:pt x="73" y="145"/>
                        <a:pt x="0" y="145"/>
                      </a:cubicBezTo>
                      <a:lnTo>
                        <a:pt x="121" y="1047"/>
                      </a:lnTo>
                      <a:lnTo>
                        <a:pt x="1411" y="75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4"/>
                <p:cNvSpPr/>
                <p:nvPr/>
              </p:nvSpPr>
              <p:spPr>
                <a:xfrm>
                  <a:off x="6119975" y="1117900"/>
                  <a:ext cx="59975" cy="35975"/>
                </a:xfrm>
                <a:custGeom>
                  <a:rect b="b" l="l" r="r" t="t"/>
                  <a:pathLst>
                    <a:path extrusionOk="0" h="1439" w="2399">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4"/>
                <p:cNvSpPr/>
                <p:nvPr/>
              </p:nvSpPr>
              <p:spPr>
                <a:xfrm>
                  <a:off x="6152050" y="1146950"/>
                  <a:ext cx="28675" cy="13450"/>
                </a:xfrm>
                <a:custGeom>
                  <a:rect b="b" l="l" r="r" t="t"/>
                  <a:pathLst>
                    <a:path extrusionOk="0" h="538" w="1147">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4"/>
                <p:cNvSpPr/>
                <p:nvPr/>
              </p:nvSpPr>
              <p:spPr>
                <a:xfrm>
                  <a:off x="5759350" y="1351050"/>
                  <a:ext cx="263375" cy="45525"/>
                </a:xfrm>
                <a:custGeom>
                  <a:rect b="b" l="l" r="r" t="t"/>
                  <a:pathLst>
                    <a:path extrusionOk="0" h="1821" w="10535">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4"/>
                <p:cNvSpPr/>
                <p:nvPr/>
              </p:nvSpPr>
              <p:spPr>
                <a:xfrm>
                  <a:off x="5618975" y="1024150"/>
                  <a:ext cx="544025" cy="363500"/>
                </a:xfrm>
                <a:custGeom>
                  <a:rect b="b" l="l" r="r" t="t"/>
                  <a:pathLst>
                    <a:path extrusionOk="0" h="14540" w="21761">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4"/>
                <p:cNvSpPr/>
                <p:nvPr/>
              </p:nvSpPr>
              <p:spPr>
                <a:xfrm>
                  <a:off x="5684950" y="1155725"/>
                  <a:ext cx="413900" cy="73100"/>
                </a:xfrm>
                <a:custGeom>
                  <a:rect b="b" l="l" r="r" t="t"/>
                  <a:pathLst>
                    <a:path extrusionOk="0" h="2924" w="16556">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4"/>
                <p:cNvSpPr/>
                <p:nvPr/>
              </p:nvSpPr>
              <p:spPr>
                <a:xfrm>
                  <a:off x="5854225" y="1061900"/>
                  <a:ext cx="74925" cy="19450"/>
                </a:xfrm>
                <a:custGeom>
                  <a:rect b="b" l="l" r="r" t="t"/>
                  <a:pathLst>
                    <a:path extrusionOk="0" h="778" w="2997">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4"/>
                <p:cNvSpPr/>
                <p:nvPr/>
              </p:nvSpPr>
              <p:spPr>
                <a:xfrm>
                  <a:off x="5764775" y="1090625"/>
                  <a:ext cx="58575" cy="43875"/>
                </a:xfrm>
                <a:custGeom>
                  <a:rect b="b" l="l" r="r" t="t"/>
                  <a:pathLst>
                    <a:path extrusionOk="0" h="1755" w="2343">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4"/>
                <p:cNvSpPr/>
                <p:nvPr/>
              </p:nvSpPr>
              <p:spPr>
                <a:xfrm>
                  <a:off x="5750050" y="1142075"/>
                  <a:ext cx="87000" cy="11175"/>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a:off x="5964800" y="1090625"/>
                  <a:ext cx="58625" cy="43875"/>
                </a:xfrm>
                <a:custGeom>
                  <a:rect b="b" l="l" r="r" t="t"/>
                  <a:pathLst>
                    <a:path extrusionOk="0" h="1755" w="2345">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p:nvPr/>
              </p:nvSpPr>
              <p:spPr>
                <a:xfrm>
                  <a:off x="5950125" y="1142075"/>
                  <a:ext cx="86950" cy="11175"/>
                </a:xfrm>
                <a:custGeom>
                  <a:rect b="b" l="l" r="r" t="t"/>
                  <a:pathLst>
                    <a:path extrusionOk="0" h="447" w="3478">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4"/>
                <p:cNvSpPr/>
                <p:nvPr/>
              </p:nvSpPr>
              <p:spPr>
                <a:xfrm>
                  <a:off x="5767525" y="1306600"/>
                  <a:ext cx="255625" cy="43275"/>
                </a:xfrm>
                <a:custGeom>
                  <a:rect b="b" l="l" r="r" t="t"/>
                  <a:pathLst>
                    <a:path extrusionOk="0" h="1731" w="10225">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a:off x="5810175" y="1279850"/>
                  <a:ext cx="157675" cy="38375"/>
                </a:xfrm>
                <a:custGeom>
                  <a:rect b="b" l="l" r="r" t="t"/>
                  <a:pathLst>
                    <a:path extrusionOk="0" h="1535" w="6307">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4"/>
                <p:cNvSpPr/>
                <p:nvPr/>
              </p:nvSpPr>
              <p:spPr>
                <a:xfrm>
                  <a:off x="5865125" y="1237625"/>
                  <a:ext cx="47775" cy="34325"/>
                </a:xfrm>
                <a:custGeom>
                  <a:rect b="b" l="l" r="r" t="t"/>
                  <a:pathLst>
                    <a:path extrusionOk="0" h="1373" w="1911">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5787125" y="1063350"/>
                  <a:ext cx="208500" cy="64800"/>
                </a:xfrm>
                <a:custGeom>
                  <a:rect b="b" l="l" r="r" t="t"/>
                  <a:pathLst>
                    <a:path extrusionOk="0" h="2592" w="834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5685625" y="1036800"/>
                  <a:ext cx="387775" cy="116450"/>
                </a:xfrm>
                <a:custGeom>
                  <a:rect b="b" l="l" r="r" t="t"/>
                  <a:pathLst>
                    <a:path extrusionOk="0" h="4658" w="15511">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
                <p:cNvSpPr/>
                <p:nvPr/>
              </p:nvSpPr>
              <p:spPr>
                <a:xfrm>
                  <a:off x="5853144" y="1061735"/>
                  <a:ext cx="76191" cy="19779"/>
                </a:xfrm>
                <a:custGeom>
                  <a:rect b="b" l="l" r="r" t="t"/>
                  <a:pathLst>
                    <a:path extrusionOk="0" h="778" w="2997">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
                <p:cNvSpPr/>
                <p:nvPr/>
              </p:nvSpPr>
              <p:spPr>
                <a:xfrm>
                  <a:off x="5764150" y="1090148"/>
                  <a:ext cx="58626" cy="44831"/>
                </a:xfrm>
                <a:custGeom>
                  <a:rect b="b" l="l" r="r" t="t"/>
                  <a:pathLst>
                    <a:path extrusionOk="0" h="1755" w="2295">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4"/>
                <p:cNvSpPr/>
                <p:nvPr/>
              </p:nvSpPr>
              <p:spPr>
                <a:xfrm>
                  <a:off x="5748933" y="1141381"/>
                  <a:ext cx="89236" cy="11869"/>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4"/>
                <p:cNvSpPr/>
                <p:nvPr/>
              </p:nvSpPr>
              <p:spPr>
                <a:xfrm>
                  <a:off x="5965413" y="1089800"/>
                  <a:ext cx="58623" cy="45525"/>
                </a:xfrm>
                <a:custGeom>
                  <a:rect b="b" l="l" r="r" t="t"/>
                  <a:pathLst>
                    <a:path extrusionOk="0" h="1755" w="2296">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6033800" y="1094150"/>
                  <a:ext cx="63325" cy="59100"/>
                </a:xfrm>
                <a:custGeom>
                  <a:rect b="b" l="l" r="r" t="t"/>
                  <a:pathLst>
                    <a:path extrusionOk="0" h="2364" w="2533">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4"/>
                <p:cNvSpPr/>
                <p:nvPr/>
              </p:nvSpPr>
              <p:spPr>
                <a:xfrm>
                  <a:off x="5947920" y="1141929"/>
                  <a:ext cx="89237" cy="11468"/>
                </a:xfrm>
                <a:custGeom>
                  <a:rect b="b" l="l" r="r" t="t"/>
                  <a:pathLst>
                    <a:path extrusionOk="0" h="447" w="3478">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5860650" y="1081325"/>
                  <a:ext cx="50950" cy="46825"/>
                </a:xfrm>
                <a:custGeom>
                  <a:rect b="b" l="l" r="r" t="t"/>
                  <a:pathLst>
                    <a:path extrusionOk="0" h="1873" w="2038">
                      <a:moveTo>
                        <a:pt x="1545" y="1"/>
                      </a:moveTo>
                      <a:lnTo>
                        <a:pt x="1" y="1873"/>
                      </a:lnTo>
                      <a:lnTo>
                        <a:pt x="489" y="1873"/>
                      </a:lnTo>
                      <a:lnTo>
                        <a:pt x="2038" y="1"/>
                      </a:ln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4"/>
                <p:cNvSpPr/>
                <p:nvPr/>
              </p:nvSpPr>
              <p:spPr>
                <a:xfrm>
                  <a:off x="5839925" y="1037975"/>
                  <a:ext cx="107125" cy="115275"/>
                </a:xfrm>
                <a:custGeom>
                  <a:rect b="b" l="l" r="r" t="t"/>
                  <a:pathLst>
                    <a:path extrusionOk="0" h="4611" w="4285">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4"/>
                <p:cNvSpPr/>
                <p:nvPr/>
              </p:nvSpPr>
              <p:spPr>
                <a:xfrm>
                  <a:off x="5898263" y="1061735"/>
                  <a:ext cx="30364" cy="19779"/>
                </a:xfrm>
                <a:custGeom>
                  <a:rect b="b" l="l" r="r" t="t"/>
                  <a:pathLst>
                    <a:path extrusionOk="0" h="778" w="1140">
                      <a:moveTo>
                        <a:pt x="644" y="0"/>
                      </a:moveTo>
                      <a:lnTo>
                        <a:pt x="0" y="778"/>
                      </a:lnTo>
                      <a:lnTo>
                        <a:pt x="493" y="778"/>
                      </a:lnTo>
                      <a:lnTo>
                        <a:pt x="1139" y="0"/>
                      </a:ln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4"/>
                <p:cNvSpPr/>
                <p:nvPr/>
              </p:nvSpPr>
              <p:spPr>
                <a:xfrm>
                  <a:off x="5688125" y="1043075"/>
                  <a:ext cx="99275" cy="109500"/>
                </a:xfrm>
                <a:custGeom>
                  <a:rect b="b" l="l" r="r" t="t"/>
                  <a:pathLst>
                    <a:path extrusionOk="0" h="4380" w="3971">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4"/>
                <p:cNvSpPr/>
                <p:nvPr/>
              </p:nvSpPr>
              <p:spPr>
                <a:xfrm>
                  <a:off x="6026400" y="1085225"/>
                  <a:ext cx="51875" cy="62550"/>
                </a:xfrm>
                <a:custGeom>
                  <a:rect b="b" l="l" r="r" t="t"/>
                  <a:pathLst>
                    <a:path extrusionOk="0" h="2502" w="2075">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4"/>
                <p:cNvSpPr/>
                <p:nvPr/>
              </p:nvSpPr>
              <p:spPr>
                <a:xfrm>
                  <a:off x="6015828" y="1141929"/>
                  <a:ext cx="18500" cy="11469"/>
                </a:xfrm>
                <a:custGeom>
                  <a:rect b="b" l="l" r="r" t="t"/>
                  <a:pathLst>
                    <a:path extrusionOk="0" h="447" w="665">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p:nvPr/>
              </p:nvSpPr>
              <p:spPr>
                <a:xfrm>
                  <a:off x="5894475" y="1064975"/>
                  <a:ext cx="63400" cy="63175"/>
                </a:xfrm>
                <a:custGeom>
                  <a:rect b="b" l="l" r="r" t="t"/>
                  <a:pathLst>
                    <a:path extrusionOk="0" h="2527" w="2536">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4"/>
                <p:cNvSpPr/>
                <p:nvPr/>
              </p:nvSpPr>
              <p:spPr>
                <a:xfrm>
                  <a:off x="5873750" y="1040225"/>
                  <a:ext cx="104950" cy="113025"/>
                </a:xfrm>
                <a:custGeom>
                  <a:rect b="b" l="l" r="r" t="t"/>
                  <a:pathLst>
                    <a:path extrusionOk="0" h="4521" w="4198">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4"/>
                <p:cNvSpPr/>
                <p:nvPr/>
              </p:nvSpPr>
              <p:spPr>
                <a:xfrm>
                  <a:off x="5630250" y="1286850"/>
                  <a:ext cx="151650" cy="88000"/>
                </a:xfrm>
                <a:custGeom>
                  <a:rect b="b" l="l" r="r" t="t"/>
                  <a:pathLst>
                    <a:path extrusionOk="0" h="3520" w="6066">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5656575" y="1295575"/>
                  <a:ext cx="81625" cy="52850"/>
                </a:xfrm>
                <a:custGeom>
                  <a:rect b="b" l="l" r="r" t="t"/>
                  <a:pathLst>
                    <a:path extrusionOk="0" h="2114" w="3265">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a:off x="5669975" y="1306600"/>
                  <a:ext cx="26425" cy="26500"/>
                </a:xfrm>
                <a:custGeom>
                  <a:rect b="b" l="l" r="r" t="t"/>
                  <a:pathLst>
                    <a:path extrusionOk="0" h="1060" w="1057">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5698975" y="1320350"/>
                  <a:ext cx="18500" cy="18525"/>
                </a:xfrm>
                <a:custGeom>
                  <a:rect b="b" l="l" r="r" t="t"/>
                  <a:pathLst>
                    <a:path extrusionOk="0" h="741" w="74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a:off x="5709050" y="1243975"/>
                  <a:ext cx="32175" cy="34000"/>
                </a:xfrm>
                <a:custGeom>
                  <a:rect b="b" l="l" r="r" t="t"/>
                  <a:pathLst>
                    <a:path extrusionOk="0" h="1360" w="1287">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a:off x="5640725" y="1186600"/>
                  <a:ext cx="97225" cy="63625"/>
                </a:xfrm>
                <a:custGeom>
                  <a:rect b="b" l="l" r="r" t="t"/>
                  <a:pathLst>
                    <a:path extrusionOk="0" h="2545" w="3889">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a:off x="5684950" y="1215600"/>
                  <a:ext cx="26425" cy="26425"/>
                </a:xfrm>
                <a:custGeom>
                  <a:rect b="b" l="l" r="r" t="t"/>
                  <a:pathLst>
                    <a:path extrusionOk="0" h="1057" w="1057">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a:off x="5654675" y="1200800"/>
                  <a:ext cx="31075" cy="31075"/>
                </a:xfrm>
                <a:custGeom>
                  <a:rect b="b" l="l" r="r" t="t"/>
                  <a:pathLst>
                    <a:path extrusionOk="0" h="1243" w="1243">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4"/>
                <p:cNvSpPr/>
                <p:nvPr/>
              </p:nvSpPr>
              <p:spPr>
                <a:xfrm>
                  <a:off x="6000925" y="1286850"/>
                  <a:ext cx="151750" cy="88000"/>
                </a:xfrm>
                <a:custGeom>
                  <a:rect b="b" l="l" r="r" t="t"/>
                  <a:pathLst>
                    <a:path extrusionOk="0" h="3520" w="607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6044625" y="1295575"/>
                  <a:ext cx="81650" cy="52850"/>
                </a:xfrm>
                <a:custGeom>
                  <a:rect b="b" l="l" r="r" t="t"/>
                  <a:pathLst>
                    <a:path extrusionOk="0" h="2114" w="3266">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a:off x="6086425" y="1306600"/>
                  <a:ext cx="26425" cy="26500"/>
                </a:xfrm>
                <a:custGeom>
                  <a:rect b="b" l="l" r="r" t="t"/>
                  <a:pathLst>
                    <a:path extrusionOk="0" h="1060" w="1057">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a:off x="6065450" y="1320350"/>
                  <a:ext cx="18500" cy="18525"/>
                </a:xfrm>
                <a:custGeom>
                  <a:rect b="b" l="l" r="r" t="t"/>
                  <a:pathLst>
                    <a:path extrusionOk="0" h="741" w="74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6041700" y="1243975"/>
                  <a:ext cx="32100" cy="34000"/>
                </a:xfrm>
                <a:custGeom>
                  <a:rect b="b" l="l" r="r" t="t"/>
                  <a:pathLst>
                    <a:path extrusionOk="0" h="1360" w="1284">
                      <a:moveTo>
                        <a:pt x="1" y="0"/>
                      </a:moveTo>
                      <a:lnTo>
                        <a:pt x="176" y="1359"/>
                      </a:lnTo>
                      <a:lnTo>
                        <a:pt x="1284" y="610"/>
                      </a:lnTo>
                      <a:cubicBezTo>
                        <a:pt x="499" y="537"/>
                        <a:pt x="1" y="1"/>
                        <a:pt x="1" y="0"/>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p:nvPr/>
              </p:nvSpPr>
              <p:spPr>
                <a:xfrm>
                  <a:off x="6044975" y="1186600"/>
                  <a:ext cx="97125" cy="63625"/>
                </a:xfrm>
                <a:custGeom>
                  <a:rect b="b" l="l" r="r" t="t"/>
                  <a:pathLst>
                    <a:path extrusionOk="0" h="2545" w="3885">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4"/>
                <p:cNvSpPr/>
                <p:nvPr/>
              </p:nvSpPr>
              <p:spPr>
                <a:xfrm>
                  <a:off x="6071475" y="1215600"/>
                  <a:ext cx="26500" cy="26425"/>
                </a:xfrm>
                <a:custGeom>
                  <a:rect b="b" l="l" r="r" t="t"/>
                  <a:pathLst>
                    <a:path extrusionOk="0" h="1057" w="106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6097100" y="1200800"/>
                  <a:ext cx="31075" cy="31075"/>
                </a:xfrm>
                <a:custGeom>
                  <a:rect b="b" l="l" r="r" t="t"/>
                  <a:pathLst>
                    <a:path extrusionOk="0" h="1243" w="1243">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9" name="Google Shape;729;p24"/>
          <p:cNvSpPr/>
          <p:nvPr/>
        </p:nvSpPr>
        <p:spPr>
          <a:xfrm>
            <a:off x="1769625" y="37177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6670494" y="37177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4220075" y="22699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24"/>
          <p:cNvGrpSpPr/>
          <p:nvPr/>
        </p:nvGrpSpPr>
        <p:grpSpPr>
          <a:xfrm>
            <a:off x="1973557" y="3921628"/>
            <a:ext cx="308234" cy="308234"/>
            <a:chOff x="1487200" y="4993750"/>
            <a:chExt cx="483125" cy="483125"/>
          </a:xfrm>
        </p:grpSpPr>
        <p:sp>
          <p:nvSpPr>
            <p:cNvPr id="733" name="Google Shape;733;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34" name="Google Shape;734;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735" name="Google Shape;735;p24"/>
          <p:cNvGrpSpPr/>
          <p:nvPr/>
        </p:nvGrpSpPr>
        <p:grpSpPr>
          <a:xfrm>
            <a:off x="6874441" y="3921615"/>
            <a:ext cx="308234" cy="308234"/>
            <a:chOff x="2081650" y="4993750"/>
            <a:chExt cx="483125" cy="483125"/>
          </a:xfrm>
        </p:grpSpPr>
        <p:sp>
          <p:nvSpPr>
            <p:cNvPr id="736" name="Google Shape;736;p24"/>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37" name="Google Shape;737;p24"/>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738" name="Google Shape;738;p24"/>
          <p:cNvCxnSpPr>
            <a:stCxn id="668" idx="3"/>
            <a:endCxn id="731" idx="2"/>
          </p:cNvCxnSpPr>
          <p:nvPr/>
        </p:nvCxnSpPr>
        <p:spPr>
          <a:xfrm>
            <a:off x="3431925" y="1313850"/>
            <a:ext cx="788100" cy="1314000"/>
          </a:xfrm>
          <a:prstGeom prst="bentConnector3">
            <a:avLst>
              <a:gd fmla="val 50003" name="adj1"/>
            </a:avLst>
          </a:prstGeom>
          <a:noFill/>
          <a:ln cap="flat" cmpd="sng" w="38100">
            <a:solidFill>
              <a:schemeClr val="dk2"/>
            </a:solidFill>
            <a:prstDash val="dash"/>
            <a:round/>
            <a:headEnd len="med" w="med" type="none"/>
            <a:tailEnd len="med" w="med" type="none"/>
          </a:ln>
        </p:spPr>
      </p:cxnSp>
      <p:cxnSp>
        <p:nvCxnSpPr>
          <p:cNvPr id="739" name="Google Shape;739;p24"/>
          <p:cNvCxnSpPr>
            <a:stCxn id="731" idx="6"/>
            <a:endCxn id="671" idx="1"/>
          </p:cNvCxnSpPr>
          <p:nvPr/>
        </p:nvCxnSpPr>
        <p:spPr>
          <a:xfrm flipH="1" rot="10800000">
            <a:off x="4936175" y="1313950"/>
            <a:ext cx="788100" cy="1314000"/>
          </a:xfrm>
          <a:prstGeom prst="bentConnector3">
            <a:avLst>
              <a:gd fmla="val 50001" name="adj1"/>
            </a:avLst>
          </a:prstGeom>
          <a:noFill/>
          <a:ln cap="flat" cmpd="sng" w="38100">
            <a:solidFill>
              <a:schemeClr val="dk2"/>
            </a:solidFill>
            <a:prstDash val="dash"/>
            <a:round/>
            <a:headEnd len="med" w="med" type="none"/>
            <a:tailEnd len="med" w="med" type="none"/>
          </a:ln>
        </p:spPr>
      </p:cxnSp>
      <p:grpSp>
        <p:nvGrpSpPr>
          <p:cNvPr id="740" name="Google Shape;740;p24"/>
          <p:cNvGrpSpPr/>
          <p:nvPr/>
        </p:nvGrpSpPr>
        <p:grpSpPr>
          <a:xfrm>
            <a:off x="4427525" y="2458180"/>
            <a:ext cx="301161" cy="339535"/>
            <a:chOff x="3299850" y="238575"/>
            <a:chExt cx="427725" cy="482225"/>
          </a:xfrm>
        </p:grpSpPr>
        <p:sp>
          <p:nvSpPr>
            <p:cNvPr id="741" name="Google Shape;741;p24"/>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2" name="Google Shape;742;p24"/>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3" name="Google Shape;743;p24"/>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4" name="Google Shape;744;p24"/>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5" name="Google Shape;745;p24"/>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25"/>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751" name="Google Shape;751;p25"/>
          <p:cNvGrpSpPr/>
          <p:nvPr/>
        </p:nvGrpSpPr>
        <p:grpSpPr>
          <a:xfrm>
            <a:off x="4540225" y="1455987"/>
            <a:ext cx="3550200" cy="633588"/>
            <a:chOff x="4873250" y="1455987"/>
            <a:chExt cx="3550200" cy="633588"/>
          </a:xfrm>
        </p:grpSpPr>
        <p:sp>
          <p:nvSpPr>
            <p:cNvPr id="752" name="Google Shape;752;p25"/>
            <p:cNvSpPr txBox="1"/>
            <p:nvPr/>
          </p:nvSpPr>
          <p:spPr>
            <a:xfrm>
              <a:off x="5665249" y="1472175"/>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MECHANICAL CHECK</a:t>
              </a:r>
              <a:endParaRPr sz="1200">
                <a:solidFill>
                  <a:schemeClr val="dk1"/>
                </a:solidFill>
                <a:latin typeface="Krona One"/>
                <a:ea typeface="Krona One"/>
                <a:cs typeface="Krona One"/>
                <a:sym typeface="Krona One"/>
              </a:endParaRPr>
            </a:p>
          </p:txBody>
        </p:sp>
        <p:sp>
          <p:nvSpPr>
            <p:cNvPr id="753" name="Google Shape;753;p25"/>
            <p:cNvSpPr txBox="1"/>
            <p:nvPr/>
          </p:nvSpPr>
          <p:spPr>
            <a:xfrm>
              <a:off x="5665250" y="1764675"/>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754" name="Google Shape;754;p25"/>
            <p:cNvSpPr txBox="1"/>
            <p:nvPr/>
          </p:nvSpPr>
          <p:spPr>
            <a:xfrm>
              <a:off x="4873250" y="1455987"/>
              <a:ext cx="675600" cy="32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755" name="Google Shape;755;p25"/>
          <p:cNvGrpSpPr/>
          <p:nvPr/>
        </p:nvGrpSpPr>
        <p:grpSpPr>
          <a:xfrm>
            <a:off x="4540225" y="2521274"/>
            <a:ext cx="3550200" cy="633588"/>
            <a:chOff x="4873250" y="2521274"/>
            <a:chExt cx="3550200" cy="633588"/>
          </a:xfrm>
        </p:grpSpPr>
        <p:sp>
          <p:nvSpPr>
            <p:cNvPr id="756" name="Google Shape;756;p25"/>
            <p:cNvSpPr txBox="1"/>
            <p:nvPr/>
          </p:nvSpPr>
          <p:spPr>
            <a:xfrm>
              <a:off x="5665249" y="2537463"/>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VISUAL INSPECTION</a:t>
              </a:r>
              <a:endParaRPr sz="1200">
                <a:solidFill>
                  <a:schemeClr val="dk1"/>
                </a:solidFill>
                <a:latin typeface="Krona One"/>
                <a:ea typeface="Krona One"/>
                <a:cs typeface="Krona One"/>
                <a:sym typeface="Krona One"/>
              </a:endParaRPr>
            </a:p>
          </p:txBody>
        </p:sp>
        <p:sp>
          <p:nvSpPr>
            <p:cNvPr id="757" name="Google Shape;757;p25"/>
            <p:cNvSpPr txBox="1"/>
            <p:nvPr/>
          </p:nvSpPr>
          <p:spPr>
            <a:xfrm>
              <a:off x="5665250" y="2829963"/>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758" name="Google Shape;758;p25"/>
            <p:cNvSpPr txBox="1"/>
            <p:nvPr/>
          </p:nvSpPr>
          <p:spPr>
            <a:xfrm>
              <a:off x="4873250" y="2521274"/>
              <a:ext cx="675600" cy="32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759" name="Google Shape;759;p25"/>
          <p:cNvGrpSpPr/>
          <p:nvPr/>
        </p:nvGrpSpPr>
        <p:grpSpPr>
          <a:xfrm>
            <a:off x="4540225" y="3586562"/>
            <a:ext cx="3550200" cy="633588"/>
            <a:chOff x="4873250" y="3586562"/>
            <a:chExt cx="3550200" cy="633588"/>
          </a:xfrm>
        </p:grpSpPr>
        <p:sp>
          <p:nvSpPr>
            <p:cNvPr id="760" name="Google Shape;760;p25"/>
            <p:cNvSpPr txBox="1"/>
            <p:nvPr/>
          </p:nvSpPr>
          <p:spPr>
            <a:xfrm>
              <a:off x="5665249" y="3602750"/>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VEHICLE HISTORY</a:t>
              </a:r>
              <a:endParaRPr sz="1200">
                <a:solidFill>
                  <a:schemeClr val="dk1"/>
                </a:solidFill>
                <a:latin typeface="Krona One"/>
                <a:ea typeface="Krona One"/>
                <a:cs typeface="Krona One"/>
                <a:sym typeface="Krona One"/>
              </a:endParaRPr>
            </a:p>
          </p:txBody>
        </p:sp>
        <p:sp>
          <p:nvSpPr>
            <p:cNvPr id="761" name="Google Shape;761;p25"/>
            <p:cNvSpPr txBox="1"/>
            <p:nvPr/>
          </p:nvSpPr>
          <p:spPr>
            <a:xfrm>
              <a:off x="5665250" y="3895250"/>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762" name="Google Shape;762;p25"/>
            <p:cNvSpPr txBox="1"/>
            <p:nvPr/>
          </p:nvSpPr>
          <p:spPr>
            <a:xfrm>
              <a:off x="4873250" y="3586562"/>
              <a:ext cx="675600" cy="324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763" name="Google Shape;763;p25"/>
          <p:cNvSpPr/>
          <p:nvPr/>
        </p:nvSpPr>
        <p:spPr>
          <a:xfrm>
            <a:off x="1053513" y="1262313"/>
            <a:ext cx="712200" cy="71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1053525" y="2327643"/>
            <a:ext cx="712200" cy="71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1053516" y="3392875"/>
            <a:ext cx="712200" cy="71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p25"/>
          <p:cNvCxnSpPr>
            <a:stCxn id="763" idx="6"/>
            <a:endCxn id="754" idx="1"/>
          </p:cNvCxnSpPr>
          <p:nvPr/>
        </p:nvCxnSpPr>
        <p:spPr>
          <a:xfrm>
            <a:off x="1765713" y="1618413"/>
            <a:ext cx="2774400" cy="0"/>
          </a:xfrm>
          <a:prstGeom prst="straightConnector1">
            <a:avLst/>
          </a:prstGeom>
          <a:noFill/>
          <a:ln cap="flat" cmpd="sng" w="38100">
            <a:solidFill>
              <a:schemeClr val="dk2"/>
            </a:solidFill>
            <a:prstDash val="dash"/>
            <a:round/>
            <a:headEnd len="med" w="med" type="none"/>
            <a:tailEnd len="med" w="med" type="none"/>
          </a:ln>
        </p:spPr>
      </p:cxnSp>
      <p:cxnSp>
        <p:nvCxnSpPr>
          <p:cNvPr id="767" name="Google Shape;767;p25"/>
          <p:cNvCxnSpPr>
            <a:stCxn id="764" idx="6"/>
            <a:endCxn id="758" idx="1"/>
          </p:cNvCxnSpPr>
          <p:nvPr/>
        </p:nvCxnSpPr>
        <p:spPr>
          <a:xfrm>
            <a:off x="1765725" y="2683743"/>
            <a:ext cx="2774400" cy="0"/>
          </a:xfrm>
          <a:prstGeom prst="straightConnector1">
            <a:avLst/>
          </a:prstGeom>
          <a:noFill/>
          <a:ln cap="flat" cmpd="sng" w="38100">
            <a:solidFill>
              <a:schemeClr val="dk2"/>
            </a:solidFill>
            <a:prstDash val="dash"/>
            <a:round/>
            <a:headEnd len="med" w="med" type="none"/>
            <a:tailEnd len="med" w="med" type="none"/>
          </a:ln>
        </p:spPr>
      </p:cxnSp>
      <p:cxnSp>
        <p:nvCxnSpPr>
          <p:cNvPr id="768" name="Google Shape;768;p25"/>
          <p:cNvCxnSpPr>
            <a:stCxn id="765" idx="6"/>
            <a:endCxn id="762" idx="1"/>
          </p:cNvCxnSpPr>
          <p:nvPr/>
        </p:nvCxnSpPr>
        <p:spPr>
          <a:xfrm>
            <a:off x="1765716" y="3748975"/>
            <a:ext cx="2774400" cy="0"/>
          </a:xfrm>
          <a:prstGeom prst="straightConnector1">
            <a:avLst/>
          </a:prstGeom>
          <a:noFill/>
          <a:ln cap="flat" cmpd="sng" w="38100">
            <a:solidFill>
              <a:schemeClr val="dk2"/>
            </a:solidFill>
            <a:prstDash val="dash"/>
            <a:round/>
            <a:headEnd len="med" w="med" type="none"/>
            <a:tailEnd len="med" w="med" type="none"/>
          </a:ln>
        </p:spPr>
      </p:cxnSp>
      <p:grpSp>
        <p:nvGrpSpPr>
          <p:cNvPr id="769" name="Google Shape;769;p25"/>
          <p:cNvGrpSpPr/>
          <p:nvPr/>
        </p:nvGrpSpPr>
        <p:grpSpPr>
          <a:xfrm>
            <a:off x="1226138" y="1442043"/>
            <a:ext cx="366963" cy="352768"/>
            <a:chOff x="-31889075" y="2658950"/>
            <a:chExt cx="302475" cy="290775"/>
          </a:xfrm>
        </p:grpSpPr>
        <p:sp>
          <p:nvSpPr>
            <p:cNvPr id="770" name="Google Shape;770;p25"/>
            <p:cNvSpPr/>
            <p:nvPr/>
          </p:nvSpPr>
          <p:spPr>
            <a:xfrm>
              <a:off x="-31889075" y="2658950"/>
              <a:ext cx="302475" cy="290775"/>
            </a:xfrm>
            <a:custGeom>
              <a:rect b="b" l="l" r="r" t="t"/>
              <a:pathLst>
                <a:path extrusionOk="0" h="11631" w="12099">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31838650" y="2838200"/>
              <a:ext cx="70100" cy="68550"/>
            </a:xfrm>
            <a:custGeom>
              <a:rect b="b" l="l" r="r" t="t"/>
              <a:pathLst>
                <a:path extrusionOk="0" h="2742" w="2804">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25"/>
          <p:cNvGrpSpPr/>
          <p:nvPr/>
        </p:nvGrpSpPr>
        <p:grpSpPr>
          <a:xfrm>
            <a:off x="1238880" y="2593995"/>
            <a:ext cx="341488" cy="179405"/>
            <a:chOff x="2080675" y="352325"/>
            <a:chExt cx="485000" cy="254800"/>
          </a:xfrm>
        </p:grpSpPr>
        <p:sp>
          <p:nvSpPr>
            <p:cNvPr id="773" name="Google Shape;773;p25"/>
            <p:cNvSpPr/>
            <p:nvPr/>
          </p:nvSpPr>
          <p:spPr>
            <a:xfrm>
              <a:off x="2080675" y="352325"/>
              <a:ext cx="485000" cy="254800"/>
            </a:xfrm>
            <a:custGeom>
              <a:rect b="b" l="l" r="r" t="t"/>
              <a:pathLst>
                <a:path extrusionOk="0" h="10192" w="1940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4" name="Google Shape;774;p25"/>
            <p:cNvSpPr/>
            <p:nvPr/>
          </p:nvSpPr>
          <p:spPr>
            <a:xfrm>
              <a:off x="2246650" y="408900"/>
              <a:ext cx="147075" cy="141600"/>
            </a:xfrm>
            <a:custGeom>
              <a:rect b="b" l="l" r="r" t="t"/>
              <a:pathLst>
                <a:path extrusionOk="0" h="5664" w="5883">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775" name="Google Shape;775;p25"/>
          <p:cNvGrpSpPr/>
          <p:nvPr/>
        </p:nvGrpSpPr>
        <p:grpSpPr>
          <a:xfrm>
            <a:off x="1239538" y="3594156"/>
            <a:ext cx="340168" cy="309628"/>
            <a:chOff x="1487200" y="4421025"/>
            <a:chExt cx="483125" cy="439750"/>
          </a:xfrm>
        </p:grpSpPr>
        <p:sp>
          <p:nvSpPr>
            <p:cNvPr id="776" name="Google Shape;776;p25"/>
            <p:cNvSpPr/>
            <p:nvPr/>
          </p:nvSpPr>
          <p:spPr>
            <a:xfrm>
              <a:off x="1487200" y="4421025"/>
              <a:ext cx="483125" cy="439750"/>
            </a:xfrm>
            <a:custGeom>
              <a:rect b="b" l="l" r="r" t="t"/>
              <a:pathLst>
                <a:path extrusionOk="0" h="17590" w="19325">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7" name="Google Shape;777;p25"/>
            <p:cNvSpPr/>
            <p:nvPr/>
          </p:nvSpPr>
          <p:spPr>
            <a:xfrm>
              <a:off x="1544950" y="4622200"/>
              <a:ext cx="103950" cy="100025"/>
            </a:xfrm>
            <a:custGeom>
              <a:rect b="b" l="l" r="r" t="t"/>
              <a:pathLst>
                <a:path extrusionOk="0" h="4001" w="4158">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8" name="Google Shape;778;p25"/>
            <p:cNvSpPr/>
            <p:nvPr/>
          </p:nvSpPr>
          <p:spPr>
            <a:xfrm>
              <a:off x="1804675" y="4622200"/>
              <a:ext cx="103975" cy="100025"/>
            </a:xfrm>
            <a:custGeom>
              <a:rect b="b" l="l" r="r" t="t"/>
              <a:pathLst>
                <a:path extrusionOk="0" h="4001" w="4159">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9" name="Google Shape;779;p25"/>
            <p:cNvSpPr/>
            <p:nvPr/>
          </p:nvSpPr>
          <p:spPr>
            <a:xfrm>
              <a:off x="1667450" y="4661825"/>
              <a:ext cx="119825" cy="28350"/>
            </a:xfrm>
            <a:custGeom>
              <a:rect b="b" l="l" r="r" t="t"/>
              <a:pathLst>
                <a:path extrusionOk="0" h="1134" w="4793">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26"/>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sp>
        <p:nvSpPr>
          <p:cNvPr id="785" name="Google Shape;785;p26"/>
          <p:cNvSpPr/>
          <p:nvPr/>
        </p:nvSpPr>
        <p:spPr>
          <a:xfrm>
            <a:off x="719413" y="2233588"/>
            <a:ext cx="2343600" cy="431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a:off x="719413" y="2233588"/>
            <a:ext cx="1155300" cy="43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26"/>
          <p:cNvGrpSpPr/>
          <p:nvPr/>
        </p:nvGrpSpPr>
        <p:grpSpPr>
          <a:xfrm>
            <a:off x="719425" y="2826000"/>
            <a:ext cx="2343600" cy="1683999"/>
            <a:chOff x="719425" y="2826000"/>
            <a:chExt cx="2343600" cy="1683999"/>
          </a:xfrm>
        </p:grpSpPr>
        <p:sp>
          <p:nvSpPr>
            <p:cNvPr id="788" name="Google Shape;788;p26"/>
            <p:cNvSpPr txBox="1"/>
            <p:nvPr/>
          </p:nvSpPr>
          <p:spPr>
            <a:xfrm>
              <a:off x="719425" y="4005699"/>
              <a:ext cx="2343600" cy="5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789" name="Google Shape;789;p26"/>
            <p:cNvSpPr txBox="1"/>
            <p:nvPr/>
          </p:nvSpPr>
          <p:spPr>
            <a:xfrm>
              <a:off x="719425" y="3574000"/>
              <a:ext cx="2343600" cy="43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LIGHT BULBS</a:t>
              </a:r>
              <a:endParaRPr sz="1200">
                <a:solidFill>
                  <a:schemeClr val="lt1"/>
                </a:solidFill>
                <a:latin typeface="Krona One"/>
                <a:ea typeface="Krona One"/>
                <a:cs typeface="Krona One"/>
                <a:sym typeface="Krona One"/>
              </a:endParaRPr>
            </a:p>
          </p:txBody>
        </p:sp>
        <p:sp>
          <p:nvSpPr>
            <p:cNvPr id="790" name="Google Shape;790;p26"/>
            <p:cNvSpPr txBox="1"/>
            <p:nvPr/>
          </p:nvSpPr>
          <p:spPr>
            <a:xfrm>
              <a:off x="1423662" y="2826000"/>
              <a:ext cx="935100" cy="33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50%</a:t>
              </a:r>
              <a:endParaRPr sz="1200">
                <a:solidFill>
                  <a:schemeClr val="lt1"/>
                </a:solidFill>
                <a:latin typeface="Krona One"/>
                <a:ea typeface="Krona One"/>
                <a:cs typeface="Krona One"/>
                <a:sym typeface="Krona One"/>
              </a:endParaRPr>
            </a:p>
          </p:txBody>
        </p:sp>
      </p:grpSp>
      <p:grpSp>
        <p:nvGrpSpPr>
          <p:cNvPr id="791" name="Google Shape;791;p26"/>
          <p:cNvGrpSpPr/>
          <p:nvPr/>
        </p:nvGrpSpPr>
        <p:grpSpPr>
          <a:xfrm>
            <a:off x="3399634" y="2826000"/>
            <a:ext cx="2343602" cy="1683999"/>
            <a:chOff x="3399634" y="2826000"/>
            <a:chExt cx="2343602" cy="1683999"/>
          </a:xfrm>
        </p:grpSpPr>
        <p:sp>
          <p:nvSpPr>
            <p:cNvPr id="792" name="Google Shape;792;p26"/>
            <p:cNvSpPr txBox="1"/>
            <p:nvPr/>
          </p:nvSpPr>
          <p:spPr>
            <a:xfrm>
              <a:off x="3399634" y="3574000"/>
              <a:ext cx="2343600" cy="431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HEADLIGHTS</a:t>
              </a:r>
              <a:endParaRPr sz="1200">
                <a:solidFill>
                  <a:schemeClr val="lt1"/>
                </a:solidFill>
                <a:latin typeface="Krona One"/>
                <a:ea typeface="Krona One"/>
                <a:cs typeface="Krona One"/>
                <a:sym typeface="Krona One"/>
              </a:endParaRPr>
            </a:p>
          </p:txBody>
        </p:sp>
        <p:sp>
          <p:nvSpPr>
            <p:cNvPr id="793" name="Google Shape;793;p26"/>
            <p:cNvSpPr txBox="1"/>
            <p:nvPr/>
          </p:nvSpPr>
          <p:spPr>
            <a:xfrm>
              <a:off x="3399636" y="4005699"/>
              <a:ext cx="2343600" cy="5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794" name="Google Shape;794;p26"/>
            <p:cNvSpPr txBox="1"/>
            <p:nvPr/>
          </p:nvSpPr>
          <p:spPr>
            <a:xfrm>
              <a:off x="4104400" y="2826000"/>
              <a:ext cx="935100" cy="331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75%</a:t>
              </a:r>
              <a:endParaRPr sz="1200">
                <a:solidFill>
                  <a:schemeClr val="lt1"/>
                </a:solidFill>
                <a:latin typeface="Krona One"/>
                <a:ea typeface="Krona One"/>
                <a:cs typeface="Krona One"/>
                <a:sym typeface="Krona One"/>
              </a:endParaRPr>
            </a:p>
          </p:txBody>
        </p:sp>
      </p:grpSp>
      <p:grpSp>
        <p:nvGrpSpPr>
          <p:cNvPr id="795" name="Google Shape;795;p26"/>
          <p:cNvGrpSpPr/>
          <p:nvPr/>
        </p:nvGrpSpPr>
        <p:grpSpPr>
          <a:xfrm>
            <a:off x="6079845" y="2826000"/>
            <a:ext cx="2343603" cy="1683999"/>
            <a:chOff x="6079845" y="2826000"/>
            <a:chExt cx="2343603" cy="1683999"/>
          </a:xfrm>
        </p:grpSpPr>
        <p:sp>
          <p:nvSpPr>
            <p:cNvPr id="796" name="Google Shape;796;p26"/>
            <p:cNvSpPr txBox="1"/>
            <p:nvPr/>
          </p:nvSpPr>
          <p:spPr>
            <a:xfrm>
              <a:off x="6079845" y="3574000"/>
              <a:ext cx="2343600" cy="4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TURN SIGNALS</a:t>
              </a:r>
              <a:endParaRPr sz="1200">
                <a:solidFill>
                  <a:schemeClr val="dk1"/>
                </a:solidFill>
                <a:latin typeface="Krona One"/>
                <a:ea typeface="Krona One"/>
                <a:cs typeface="Krona One"/>
                <a:sym typeface="Krona One"/>
              </a:endParaRPr>
            </a:p>
          </p:txBody>
        </p:sp>
        <p:sp>
          <p:nvSpPr>
            <p:cNvPr id="797" name="Google Shape;797;p26"/>
            <p:cNvSpPr txBox="1"/>
            <p:nvPr/>
          </p:nvSpPr>
          <p:spPr>
            <a:xfrm>
              <a:off x="6079848" y="4005699"/>
              <a:ext cx="2343600" cy="5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798" name="Google Shape;798;p26"/>
            <p:cNvSpPr txBox="1"/>
            <p:nvPr/>
          </p:nvSpPr>
          <p:spPr>
            <a:xfrm>
              <a:off x="6785150" y="2826000"/>
              <a:ext cx="935100" cy="33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25%</a:t>
              </a:r>
              <a:endParaRPr sz="1200">
                <a:solidFill>
                  <a:schemeClr val="dk1"/>
                </a:solidFill>
                <a:latin typeface="Krona One"/>
                <a:ea typeface="Krona One"/>
                <a:cs typeface="Krona One"/>
                <a:sym typeface="Krona One"/>
              </a:endParaRPr>
            </a:p>
          </p:txBody>
        </p:sp>
      </p:grpSp>
      <p:sp>
        <p:nvSpPr>
          <p:cNvPr id="799" name="Google Shape;799;p26"/>
          <p:cNvSpPr/>
          <p:nvPr/>
        </p:nvSpPr>
        <p:spPr>
          <a:xfrm>
            <a:off x="3412863" y="2233588"/>
            <a:ext cx="2343600" cy="431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3412863" y="2233588"/>
            <a:ext cx="1751400" cy="431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6079838" y="2233588"/>
            <a:ext cx="2343600" cy="431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a:off x="6079838" y="2233588"/>
            <a:ext cx="585300" cy="4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1533175" y="11061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4213375" y="11061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6"/>
          <p:cNvSpPr/>
          <p:nvPr/>
        </p:nvSpPr>
        <p:spPr>
          <a:xfrm>
            <a:off x="6893575" y="11061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6" name="Google Shape;806;p26"/>
          <p:cNvGrpSpPr/>
          <p:nvPr/>
        </p:nvGrpSpPr>
        <p:grpSpPr>
          <a:xfrm>
            <a:off x="4337447" y="1312875"/>
            <a:ext cx="467955" cy="302543"/>
            <a:chOff x="1574566" y="1327013"/>
            <a:chExt cx="583994" cy="377565"/>
          </a:xfrm>
        </p:grpSpPr>
        <p:sp>
          <p:nvSpPr>
            <p:cNvPr id="807" name="Google Shape;807;p26"/>
            <p:cNvSpPr/>
            <p:nvPr/>
          </p:nvSpPr>
          <p:spPr>
            <a:xfrm>
              <a:off x="1790600" y="1327013"/>
              <a:ext cx="367960" cy="377565"/>
            </a:xfrm>
            <a:custGeom>
              <a:rect b="b" l="l" r="r" t="t"/>
              <a:pathLst>
                <a:path extrusionOk="0" h="5189" w="5057">
                  <a:moveTo>
                    <a:pt x="1869" y="569"/>
                  </a:moveTo>
                  <a:cubicBezTo>
                    <a:pt x="2424" y="569"/>
                    <a:pt x="3090" y="808"/>
                    <a:pt x="3613" y="1190"/>
                  </a:cubicBezTo>
                  <a:cubicBezTo>
                    <a:pt x="4168" y="1599"/>
                    <a:pt x="4483" y="2109"/>
                    <a:pt x="4483" y="2597"/>
                  </a:cubicBezTo>
                  <a:cubicBezTo>
                    <a:pt x="4483" y="3080"/>
                    <a:pt x="4168" y="3596"/>
                    <a:pt x="3613" y="4000"/>
                  </a:cubicBezTo>
                  <a:cubicBezTo>
                    <a:pt x="3090" y="4381"/>
                    <a:pt x="2424" y="4621"/>
                    <a:pt x="1869" y="4621"/>
                  </a:cubicBezTo>
                  <a:cubicBezTo>
                    <a:pt x="1265" y="4621"/>
                    <a:pt x="573" y="4389"/>
                    <a:pt x="573" y="2597"/>
                  </a:cubicBezTo>
                  <a:cubicBezTo>
                    <a:pt x="573" y="800"/>
                    <a:pt x="1265" y="569"/>
                    <a:pt x="1869" y="569"/>
                  </a:cubicBezTo>
                  <a:close/>
                  <a:moveTo>
                    <a:pt x="1869" y="1"/>
                  </a:moveTo>
                  <a:cubicBezTo>
                    <a:pt x="1185" y="1"/>
                    <a:pt x="679" y="276"/>
                    <a:pt x="364" y="821"/>
                  </a:cubicBezTo>
                  <a:cubicBezTo>
                    <a:pt x="120" y="1247"/>
                    <a:pt x="1" y="1824"/>
                    <a:pt x="1" y="2597"/>
                  </a:cubicBezTo>
                  <a:cubicBezTo>
                    <a:pt x="1" y="3365"/>
                    <a:pt x="120" y="3946"/>
                    <a:pt x="364" y="4372"/>
                  </a:cubicBezTo>
                  <a:cubicBezTo>
                    <a:pt x="679" y="4914"/>
                    <a:pt x="1185" y="5188"/>
                    <a:pt x="1869" y="5188"/>
                  </a:cubicBezTo>
                  <a:cubicBezTo>
                    <a:pt x="2548" y="5188"/>
                    <a:pt x="3325" y="4918"/>
                    <a:pt x="3951" y="4457"/>
                  </a:cubicBezTo>
                  <a:cubicBezTo>
                    <a:pt x="4661" y="3937"/>
                    <a:pt x="5056" y="3276"/>
                    <a:pt x="5056" y="2597"/>
                  </a:cubicBezTo>
                  <a:cubicBezTo>
                    <a:pt x="5056" y="1913"/>
                    <a:pt x="4661" y="1252"/>
                    <a:pt x="3951" y="733"/>
                  </a:cubicBezTo>
                  <a:cubicBezTo>
                    <a:pt x="3325" y="276"/>
                    <a:pt x="2548" y="1"/>
                    <a:pt x="1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1574566" y="1423497"/>
              <a:ext cx="197696" cy="41475"/>
            </a:xfrm>
            <a:custGeom>
              <a:rect b="b" l="l" r="r" t="t"/>
              <a:pathLst>
                <a:path extrusionOk="0" h="570" w="2717">
                  <a:moveTo>
                    <a:pt x="285" y="1"/>
                  </a:moveTo>
                  <a:cubicBezTo>
                    <a:pt x="129" y="1"/>
                    <a:pt x="0" y="130"/>
                    <a:pt x="0" y="285"/>
                  </a:cubicBezTo>
                  <a:cubicBezTo>
                    <a:pt x="0" y="445"/>
                    <a:pt x="129" y="570"/>
                    <a:pt x="285" y="570"/>
                  </a:cubicBezTo>
                  <a:lnTo>
                    <a:pt x="2433" y="570"/>
                  </a:lnTo>
                  <a:cubicBezTo>
                    <a:pt x="2588" y="570"/>
                    <a:pt x="2716" y="445"/>
                    <a:pt x="2716" y="285"/>
                  </a:cubicBezTo>
                  <a:cubicBezTo>
                    <a:pt x="2716" y="130"/>
                    <a:pt x="2588" y="1"/>
                    <a:pt x="24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6"/>
            <p:cNvSpPr/>
            <p:nvPr/>
          </p:nvSpPr>
          <p:spPr>
            <a:xfrm>
              <a:off x="1574566" y="1499097"/>
              <a:ext cx="197696" cy="41475"/>
            </a:xfrm>
            <a:custGeom>
              <a:rect b="b" l="l" r="r" t="t"/>
              <a:pathLst>
                <a:path extrusionOk="0" h="570" w="2717">
                  <a:moveTo>
                    <a:pt x="285" y="1"/>
                  </a:moveTo>
                  <a:cubicBezTo>
                    <a:pt x="129" y="1"/>
                    <a:pt x="0" y="129"/>
                    <a:pt x="0" y="285"/>
                  </a:cubicBezTo>
                  <a:cubicBezTo>
                    <a:pt x="0" y="440"/>
                    <a:pt x="129" y="569"/>
                    <a:pt x="285" y="569"/>
                  </a:cubicBezTo>
                  <a:lnTo>
                    <a:pt x="2433" y="569"/>
                  </a:lnTo>
                  <a:cubicBezTo>
                    <a:pt x="2588" y="569"/>
                    <a:pt x="2716" y="440"/>
                    <a:pt x="2716" y="285"/>
                  </a:cubicBezTo>
                  <a:cubicBezTo>
                    <a:pt x="2716" y="129"/>
                    <a:pt x="2588" y="1"/>
                    <a:pt x="24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a:off x="1574566" y="1574697"/>
              <a:ext cx="197696" cy="41402"/>
            </a:xfrm>
            <a:custGeom>
              <a:rect b="b" l="l" r="r" t="t"/>
              <a:pathLst>
                <a:path extrusionOk="0" h="569" w="2717">
                  <a:moveTo>
                    <a:pt x="285" y="0"/>
                  </a:moveTo>
                  <a:cubicBezTo>
                    <a:pt x="129" y="0"/>
                    <a:pt x="0" y="129"/>
                    <a:pt x="0" y="285"/>
                  </a:cubicBezTo>
                  <a:cubicBezTo>
                    <a:pt x="0" y="440"/>
                    <a:pt x="129" y="569"/>
                    <a:pt x="285" y="569"/>
                  </a:cubicBezTo>
                  <a:lnTo>
                    <a:pt x="2433" y="569"/>
                  </a:lnTo>
                  <a:cubicBezTo>
                    <a:pt x="2588" y="569"/>
                    <a:pt x="2716" y="440"/>
                    <a:pt x="2716" y="285"/>
                  </a:cubicBezTo>
                  <a:cubicBezTo>
                    <a:pt x="2716" y="129"/>
                    <a:pt x="2588" y="0"/>
                    <a:pt x="24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1574566" y="1650225"/>
              <a:ext cx="197696" cy="41475"/>
            </a:xfrm>
            <a:custGeom>
              <a:rect b="b" l="l" r="r" t="t"/>
              <a:pathLst>
                <a:path extrusionOk="0" h="570" w="2717">
                  <a:moveTo>
                    <a:pt x="285" y="1"/>
                  </a:moveTo>
                  <a:cubicBezTo>
                    <a:pt x="129" y="1"/>
                    <a:pt x="0" y="125"/>
                    <a:pt x="0" y="285"/>
                  </a:cubicBezTo>
                  <a:cubicBezTo>
                    <a:pt x="0" y="441"/>
                    <a:pt x="129" y="570"/>
                    <a:pt x="285" y="570"/>
                  </a:cubicBezTo>
                  <a:lnTo>
                    <a:pt x="2433" y="570"/>
                  </a:lnTo>
                  <a:cubicBezTo>
                    <a:pt x="2588" y="570"/>
                    <a:pt x="2716" y="441"/>
                    <a:pt x="2716" y="285"/>
                  </a:cubicBezTo>
                  <a:cubicBezTo>
                    <a:pt x="2716" y="125"/>
                    <a:pt x="2588" y="1"/>
                    <a:pt x="24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26"/>
          <p:cNvGrpSpPr/>
          <p:nvPr/>
        </p:nvGrpSpPr>
        <p:grpSpPr>
          <a:xfrm>
            <a:off x="6935106" y="1300606"/>
            <a:ext cx="633075" cy="327089"/>
            <a:chOff x="725200" y="2125074"/>
            <a:chExt cx="790060" cy="408198"/>
          </a:xfrm>
        </p:grpSpPr>
        <p:sp>
          <p:nvSpPr>
            <p:cNvPr id="813" name="Google Shape;813;p26"/>
            <p:cNvSpPr/>
            <p:nvPr/>
          </p:nvSpPr>
          <p:spPr>
            <a:xfrm>
              <a:off x="725200" y="2125074"/>
              <a:ext cx="378219" cy="408198"/>
            </a:xfrm>
            <a:custGeom>
              <a:rect b="b" l="l" r="r" t="t"/>
              <a:pathLst>
                <a:path extrusionOk="0" h="5610" w="5198">
                  <a:moveTo>
                    <a:pt x="2522" y="972"/>
                  </a:moveTo>
                  <a:lnTo>
                    <a:pt x="2522" y="1562"/>
                  </a:lnTo>
                  <a:cubicBezTo>
                    <a:pt x="2522" y="1722"/>
                    <a:pt x="2650" y="1846"/>
                    <a:pt x="2805" y="1846"/>
                  </a:cubicBezTo>
                  <a:lnTo>
                    <a:pt x="4626" y="1846"/>
                  </a:lnTo>
                  <a:lnTo>
                    <a:pt x="4626" y="3764"/>
                  </a:lnTo>
                  <a:lnTo>
                    <a:pt x="2805" y="3764"/>
                  </a:lnTo>
                  <a:cubicBezTo>
                    <a:pt x="2650" y="3764"/>
                    <a:pt x="2522" y="3892"/>
                    <a:pt x="2522" y="4047"/>
                  </a:cubicBezTo>
                  <a:lnTo>
                    <a:pt x="2522" y="4638"/>
                  </a:lnTo>
                  <a:lnTo>
                    <a:pt x="689" y="2805"/>
                  </a:lnTo>
                  <a:lnTo>
                    <a:pt x="2522" y="972"/>
                  </a:lnTo>
                  <a:close/>
                  <a:moveTo>
                    <a:pt x="2809" y="1"/>
                  </a:moveTo>
                  <a:cubicBezTo>
                    <a:pt x="2734" y="1"/>
                    <a:pt x="2660" y="30"/>
                    <a:pt x="2606" y="84"/>
                  </a:cubicBezTo>
                  <a:lnTo>
                    <a:pt x="85" y="2605"/>
                  </a:lnTo>
                  <a:cubicBezTo>
                    <a:pt x="31" y="2658"/>
                    <a:pt x="1" y="2729"/>
                    <a:pt x="1" y="2805"/>
                  </a:cubicBezTo>
                  <a:cubicBezTo>
                    <a:pt x="1" y="2880"/>
                    <a:pt x="31" y="2955"/>
                    <a:pt x="85" y="3008"/>
                  </a:cubicBezTo>
                  <a:lnTo>
                    <a:pt x="2606" y="5525"/>
                  </a:lnTo>
                  <a:cubicBezTo>
                    <a:pt x="2659" y="5583"/>
                    <a:pt x="2735" y="5610"/>
                    <a:pt x="2805" y="5610"/>
                  </a:cubicBezTo>
                  <a:cubicBezTo>
                    <a:pt x="2846" y="5610"/>
                    <a:pt x="2881" y="5605"/>
                    <a:pt x="2916" y="5587"/>
                  </a:cubicBezTo>
                  <a:cubicBezTo>
                    <a:pt x="3023" y="5544"/>
                    <a:pt x="3094" y="5441"/>
                    <a:pt x="3094" y="5325"/>
                  </a:cubicBezTo>
                  <a:lnTo>
                    <a:pt x="3094" y="4336"/>
                  </a:lnTo>
                  <a:lnTo>
                    <a:pt x="4913" y="4336"/>
                  </a:lnTo>
                  <a:cubicBezTo>
                    <a:pt x="5069" y="4336"/>
                    <a:pt x="5198" y="4207"/>
                    <a:pt x="5198" y="4047"/>
                  </a:cubicBezTo>
                  <a:lnTo>
                    <a:pt x="5198" y="1562"/>
                  </a:lnTo>
                  <a:cubicBezTo>
                    <a:pt x="5198" y="1406"/>
                    <a:pt x="5069" y="1277"/>
                    <a:pt x="4913" y="1277"/>
                  </a:cubicBezTo>
                  <a:lnTo>
                    <a:pt x="3094" y="1277"/>
                  </a:lnTo>
                  <a:lnTo>
                    <a:pt x="3094" y="288"/>
                  </a:lnTo>
                  <a:cubicBezTo>
                    <a:pt x="3094" y="173"/>
                    <a:pt x="3023" y="66"/>
                    <a:pt x="2916" y="21"/>
                  </a:cubicBezTo>
                  <a:cubicBezTo>
                    <a:pt x="2882" y="7"/>
                    <a:pt x="2845" y="1"/>
                    <a:pt x="2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1137331" y="2125074"/>
              <a:ext cx="377928" cy="408198"/>
            </a:xfrm>
            <a:custGeom>
              <a:rect b="b" l="l" r="r" t="t"/>
              <a:pathLst>
                <a:path extrusionOk="0" h="5610" w="5194">
                  <a:moveTo>
                    <a:pt x="2672" y="972"/>
                  </a:moveTo>
                  <a:lnTo>
                    <a:pt x="4505" y="2805"/>
                  </a:lnTo>
                  <a:lnTo>
                    <a:pt x="2672" y="4638"/>
                  </a:lnTo>
                  <a:lnTo>
                    <a:pt x="2672" y="4047"/>
                  </a:lnTo>
                  <a:cubicBezTo>
                    <a:pt x="2672" y="3892"/>
                    <a:pt x="2543" y="3764"/>
                    <a:pt x="2387" y="3764"/>
                  </a:cubicBezTo>
                  <a:lnTo>
                    <a:pt x="568" y="3764"/>
                  </a:lnTo>
                  <a:lnTo>
                    <a:pt x="568" y="1846"/>
                  </a:lnTo>
                  <a:lnTo>
                    <a:pt x="2387" y="1846"/>
                  </a:lnTo>
                  <a:cubicBezTo>
                    <a:pt x="2543" y="1846"/>
                    <a:pt x="2672" y="1722"/>
                    <a:pt x="2672" y="1562"/>
                  </a:cubicBezTo>
                  <a:lnTo>
                    <a:pt x="2672" y="972"/>
                  </a:lnTo>
                  <a:close/>
                  <a:moveTo>
                    <a:pt x="2384" y="1"/>
                  </a:moveTo>
                  <a:cubicBezTo>
                    <a:pt x="2347" y="1"/>
                    <a:pt x="2311" y="7"/>
                    <a:pt x="2277" y="21"/>
                  </a:cubicBezTo>
                  <a:cubicBezTo>
                    <a:pt x="2174" y="66"/>
                    <a:pt x="2104" y="173"/>
                    <a:pt x="2104" y="288"/>
                  </a:cubicBezTo>
                  <a:lnTo>
                    <a:pt x="2104" y="1277"/>
                  </a:lnTo>
                  <a:lnTo>
                    <a:pt x="284" y="1277"/>
                  </a:lnTo>
                  <a:cubicBezTo>
                    <a:pt x="128" y="1277"/>
                    <a:pt x="0" y="1406"/>
                    <a:pt x="0" y="1562"/>
                  </a:cubicBezTo>
                  <a:lnTo>
                    <a:pt x="0" y="4047"/>
                  </a:lnTo>
                  <a:cubicBezTo>
                    <a:pt x="0" y="4207"/>
                    <a:pt x="128" y="4336"/>
                    <a:pt x="284" y="4336"/>
                  </a:cubicBezTo>
                  <a:lnTo>
                    <a:pt x="2104" y="4336"/>
                  </a:lnTo>
                  <a:lnTo>
                    <a:pt x="2104" y="5325"/>
                  </a:lnTo>
                  <a:cubicBezTo>
                    <a:pt x="2104" y="5441"/>
                    <a:pt x="2174" y="5544"/>
                    <a:pt x="2281" y="5587"/>
                  </a:cubicBezTo>
                  <a:cubicBezTo>
                    <a:pt x="2312" y="5605"/>
                    <a:pt x="2352" y="5610"/>
                    <a:pt x="2387" y="5610"/>
                  </a:cubicBezTo>
                  <a:cubicBezTo>
                    <a:pt x="2463" y="5610"/>
                    <a:pt x="2534" y="5583"/>
                    <a:pt x="2588" y="5525"/>
                  </a:cubicBezTo>
                  <a:lnTo>
                    <a:pt x="5108" y="3008"/>
                  </a:lnTo>
                  <a:cubicBezTo>
                    <a:pt x="5161" y="2955"/>
                    <a:pt x="5193" y="2880"/>
                    <a:pt x="5193" y="2805"/>
                  </a:cubicBezTo>
                  <a:cubicBezTo>
                    <a:pt x="5193" y="2729"/>
                    <a:pt x="5161" y="2658"/>
                    <a:pt x="5108" y="2605"/>
                  </a:cubicBezTo>
                  <a:lnTo>
                    <a:pt x="2588" y="84"/>
                  </a:lnTo>
                  <a:cubicBezTo>
                    <a:pt x="2534" y="30"/>
                    <a:pt x="2459" y="1"/>
                    <a:pt x="23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26"/>
          <p:cNvGrpSpPr/>
          <p:nvPr/>
        </p:nvGrpSpPr>
        <p:grpSpPr>
          <a:xfrm>
            <a:off x="1690634" y="1279753"/>
            <a:ext cx="401197" cy="368777"/>
            <a:chOff x="787849" y="2877513"/>
            <a:chExt cx="500683" cy="460224"/>
          </a:xfrm>
        </p:grpSpPr>
        <p:sp>
          <p:nvSpPr>
            <p:cNvPr id="816" name="Google Shape;816;p26"/>
            <p:cNvSpPr/>
            <p:nvPr/>
          </p:nvSpPr>
          <p:spPr>
            <a:xfrm>
              <a:off x="910237" y="2877513"/>
              <a:ext cx="255833" cy="337836"/>
            </a:xfrm>
            <a:custGeom>
              <a:rect b="b" l="l" r="r" t="t"/>
              <a:pathLst>
                <a:path extrusionOk="0" h="4643" w="3516">
                  <a:moveTo>
                    <a:pt x="2243" y="568"/>
                  </a:moveTo>
                  <a:lnTo>
                    <a:pt x="2243" y="1194"/>
                  </a:lnTo>
                  <a:cubicBezTo>
                    <a:pt x="2091" y="1150"/>
                    <a:pt x="1927" y="1127"/>
                    <a:pt x="1758" y="1127"/>
                  </a:cubicBezTo>
                  <a:cubicBezTo>
                    <a:pt x="1590" y="1127"/>
                    <a:pt x="1425" y="1150"/>
                    <a:pt x="1270" y="1194"/>
                  </a:cubicBezTo>
                  <a:lnTo>
                    <a:pt x="1270" y="568"/>
                  </a:lnTo>
                  <a:close/>
                  <a:moveTo>
                    <a:pt x="1758" y="1695"/>
                  </a:moveTo>
                  <a:cubicBezTo>
                    <a:pt x="2415" y="1695"/>
                    <a:pt x="2948" y="2228"/>
                    <a:pt x="2948" y="2885"/>
                  </a:cubicBezTo>
                  <a:cubicBezTo>
                    <a:pt x="2948" y="3538"/>
                    <a:pt x="2415" y="4075"/>
                    <a:pt x="1758" y="4075"/>
                  </a:cubicBezTo>
                  <a:cubicBezTo>
                    <a:pt x="1102" y="4075"/>
                    <a:pt x="569" y="3538"/>
                    <a:pt x="569" y="2885"/>
                  </a:cubicBezTo>
                  <a:cubicBezTo>
                    <a:pt x="569" y="2228"/>
                    <a:pt x="1102" y="1695"/>
                    <a:pt x="1758" y="1695"/>
                  </a:cubicBezTo>
                  <a:close/>
                  <a:moveTo>
                    <a:pt x="986" y="0"/>
                  </a:moveTo>
                  <a:cubicBezTo>
                    <a:pt x="831" y="0"/>
                    <a:pt x="702" y="129"/>
                    <a:pt x="702" y="284"/>
                  </a:cubicBezTo>
                  <a:lnTo>
                    <a:pt x="702" y="1478"/>
                  </a:lnTo>
                  <a:cubicBezTo>
                    <a:pt x="276" y="1797"/>
                    <a:pt x="0" y="2307"/>
                    <a:pt x="0" y="2885"/>
                  </a:cubicBezTo>
                  <a:cubicBezTo>
                    <a:pt x="0" y="3852"/>
                    <a:pt x="786" y="4642"/>
                    <a:pt x="1758" y="4642"/>
                  </a:cubicBezTo>
                  <a:cubicBezTo>
                    <a:pt x="2726" y="4642"/>
                    <a:pt x="3515" y="3852"/>
                    <a:pt x="3515" y="2885"/>
                  </a:cubicBezTo>
                  <a:cubicBezTo>
                    <a:pt x="3515" y="2307"/>
                    <a:pt x="3241" y="1797"/>
                    <a:pt x="2815" y="1478"/>
                  </a:cubicBezTo>
                  <a:lnTo>
                    <a:pt x="2815" y="284"/>
                  </a:lnTo>
                  <a:cubicBezTo>
                    <a:pt x="2815" y="129"/>
                    <a:pt x="2686" y="0"/>
                    <a:pt x="25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787849" y="3066696"/>
              <a:ext cx="112127" cy="41475"/>
            </a:xfrm>
            <a:custGeom>
              <a:rect b="b" l="l" r="r" t="t"/>
              <a:pathLst>
                <a:path extrusionOk="0" h="570" w="1541">
                  <a:moveTo>
                    <a:pt x="285" y="0"/>
                  </a:moveTo>
                  <a:cubicBezTo>
                    <a:pt x="125" y="0"/>
                    <a:pt x="0" y="125"/>
                    <a:pt x="0" y="285"/>
                  </a:cubicBezTo>
                  <a:cubicBezTo>
                    <a:pt x="0" y="440"/>
                    <a:pt x="125" y="569"/>
                    <a:pt x="285" y="569"/>
                  </a:cubicBezTo>
                  <a:lnTo>
                    <a:pt x="1256" y="569"/>
                  </a:lnTo>
                  <a:cubicBezTo>
                    <a:pt x="1412" y="569"/>
                    <a:pt x="1541" y="440"/>
                    <a:pt x="1541" y="285"/>
                  </a:cubicBezTo>
                  <a:cubicBezTo>
                    <a:pt x="1541" y="125"/>
                    <a:pt x="1412" y="0"/>
                    <a:pt x="1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a:off x="1176405" y="3066696"/>
              <a:ext cx="112127" cy="41475"/>
            </a:xfrm>
            <a:custGeom>
              <a:rect b="b" l="l" r="r" t="t"/>
              <a:pathLst>
                <a:path extrusionOk="0" h="570" w="1541">
                  <a:moveTo>
                    <a:pt x="284" y="0"/>
                  </a:moveTo>
                  <a:cubicBezTo>
                    <a:pt x="129" y="0"/>
                    <a:pt x="0" y="125"/>
                    <a:pt x="0" y="285"/>
                  </a:cubicBezTo>
                  <a:cubicBezTo>
                    <a:pt x="0" y="440"/>
                    <a:pt x="129" y="569"/>
                    <a:pt x="284" y="569"/>
                  </a:cubicBezTo>
                  <a:lnTo>
                    <a:pt x="1256" y="569"/>
                  </a:lnTo>
                  <a:cubicBezTo>
                    <a:pt x="1412" y="569"/>
                    <a:pt x="1540" y="440"/>
                    <a:pt x="1540" y="285"/>
                  </a:cubicBezTo>
                  <a:cubicBezTo>
                    <a:pt x="1540" y="125"/>
                    <a:pt x="1412" y="0"/>
                    <a:pt x="1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p:nvPr/>
          </p:nvSpPr>
          <p:spPr>
            <a:xfrm>
              <a:off x="853118" y="2904071"/>
              <a:ext cx="95319" cy="91681"/>
            </a:xfrm>
            <a:custGeom>
              <a:rect b="b" l="l" r="r" t="t"/>
              <a:pathLst>
                <a:path extrusionOk="0" h="1260" w="1310">
                  <a:moveTo>
                    <a:pt x="311" y="1"/>
                  </a:moveTo>
                  <a:cubicBezTo>
                    <a:pt x="239" y="1"/>
                    <a:pt x="166" y="30"/>
                    <a:pt x="111" y="88"/>
                  </a:cubicBezTo>
                  <a:cubicBezTo>
                    <a:pt x="0" y="199"/>
                    <a:pt x="0" y="377"/>
                    <a:pt x="111" y="487"/>
                  </a:cubicBezTo>
                  <a:lnTo>
                    <a:pt x="795" y="1176"/>
                  </a:lnTo>
                  <a:cubicBezTo>
                    <a:pt x="852" y="1229"/>
                    <a:pt x="924" y="1260"/>
                    <a:pt x="998" y="1260"/>
                  </a:cubicBezTo>
                  <a:cubicBezTo>
                    <a:pt x="1070" y="1260"/>
                    <a:pt x="1145" y="1229"/>
                    <a:pt x="1199" y="1176"/>
                  </a:cubicBezTo>
                  <a:cubicBezTo>
                    <a:pt x="1309" y="1064"/>
                    <a:pt x="1309" y="883"/>
                    <a:pt x="1199" y="771"/>
                  </a:cubicBezTo>
                  <a:lnTo>
                    <a:pt x="510" y="88"/>
                  </a:lnTo>
                  <a:cubicBezTo>
                    <a:pt x="455" y="30"/>
                    <a:pt x="383"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a:off x="1127945" y="3178823"/>
              <a:ext cx="95319" cy="91754"/>
            </a:xfrm>
            <a:custGeom>
              <a:rect b="b" l="l" r="r" t="t"/>
              <a:pathLst>
                <a:path extrusionOk="0" h="1261" w="1310">
                  <a:moveTo>
                    <a:pt x="311" y="1"/>
                  </a:moveTo>
                  <a:cubicBezTo>
                    <a:pt x="239" y="1"/>
                    <a:pt x="167" y="28"/>
                    <a:pt x="111" y="84"/>
                  </a:cubicBezTo>
                  <a:cubicBezTo>
                    <a:pt x="0" y="196"/>
                    <a:pt x="0" y="377"/>
                    <a:pt x="111" y="489"/>
                  </a:cubicBezTo>
                  <a:lnTo>
                    <a:pt x="795" y="1176"/>
                  </a:lnTo>
                  <a:cubicBezTo>
                    <a:pt x="853" y="1229"/>
                    <a:pt x="923" y="1261"/>
                    <a:pt x="999" y="1261"/>
                  </a:cubicBezTo>
                  <a:cubicBezTo>
                    <a:pt x="1070" y="1261"/>
                    <a:pt x="1146" y="1229"/>
                    <a:pt x="1199" y="1176"/>
                  </a:cubicBezTo>
                  <a:cubicBezTo>
                    <a:pt x="1310" y="1065"/>
                    <a:pt x="1310" y="883"/>
                    <a:pt x="1199" y="772"/>
                  </a:cubicBezTo>
                  <a:lnTo>
                    <a:pt x="511" y="84"/>
                  </a:lnTo>
                  <a:cubicBezTo>
                    <a:pt x="455" y="28"/>
                    <a:pt x="383" y="1"/>
                    <a:pt x="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a:off x="853118" y="3178823"/>
              <a:ext cx="95319" cy="91754"/>
            </a:xfrm>
            <a:custGeom>
              <a:rect b="b" l="l" r="r" t="t"/>
              <a:pathLst>
                <a:path extrusionOk="0" h="1261" w="1310">
                  <a:moveTo>
                    <a:pt x="998" y="1"/>
                  </a:moveTo>
                  <a:cubicBezTo>
                    <a:pt x="926" y="1"/>
                    <a:pt x="852" y="28"/>
                    <a:pt x="795" y="84"/>
                  </a:cubicBezTo>
                  <a:lnTo>
                    <a:pt x="111" y="772"/>
                  </a:lnTo>
                  <a:cubicBezTo>
                    <a:pt x="0" y="883"/>
                    <a:pt x="0" y="1065"/>
                    <a:pt x="111" y="1176"/>
                  </a:cubicBezTo>
                  <a:cubicBezTo>
                    <a:pt x="164" y="1229"/>
                    <a:pt x="240" y="1261"/>
                    <a:pt x="311" y="1261"/>
                  </a:cubicBezTo>
                  <a:cubicBezTo>
                    <a:pt x="382" y="1261"/>
                    <a:pt x="457" y="1229"/>
                    <a:pt x="510" y="1176"/>
                  </a:cubicBezTo>
                  <a:lnTo>
                    <a:pt x="1199" y="489"/>
                  </a:lnTo>
                  <a:cubicBezTo>
                    <a:pt x="1309" y="377"/>
                    <a:pt x="1309" y="196"/>
                    <a:pt x="1199" y="84"/>
                  </a:cubicBezTo>
                  <a:cubicBezTo>
                    <a:pt x="1143" y="28"/>
                    <a:pt x="1071" y="1"/>
                    <a:pt x="9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a:off x="1127945" y="2904071"/>
              <a:ext cx="95319" cy="91681"/>
            </a:xfrm>
            <a:custGeom>
              <a:rect b="b" l="l" r="r" t="t"/>
              <a:pathLst>
                <a:path extrusionOk="0" h="1260" w="1310">
                  <a:moveTo>
                    <a:pt x="997" y="1"/>
                  </a:moveTo>
                  <a:cubicBezTo>
                    <a:pt x="924" y="1"/>
                    <a:pt x="850" y="30"/>
                    <a:pt x="795" y="88"/>
                  </a:cubicBezTo>
                  <a:lnTo>
                    <a:pt x="111" y="771"/>
                  </a:lnTo>
                  <a:cubicBezTo>
                    <a:pt x="0" y="883"/>
                    <a:pt x="0" y="1064"/>
                    <a:pt x="111" y="1176"/>
                  </a:cubicBezTo>
                  <a:cubicBezTo>
                    <a:pt x="164" y="1229"/>
                    <a:pt x="240" y="1260"/>
                    <a:pt x="310" y="1260"/>
                  </a:cubicBezTo>
                  <a:cubicBezTo>
                    <a:pt x="382" y="1260"/>
                    <a:pt x="457" y="1229"/>
                    <a:pt x="511" y="1176"/>
                  </a:cubicBezTo>
                  <a:lnTo>
                    <a:pt x="1199" y="487"/>
                  </a:lnTo>
                  <a:cubicBezTo>
                    <a:pt x="1310" y="377"/>
                    <a:pt x="1310" y="199"/>
                    <a:pt x="1199" y="88"/>
                  </a:cubicBezTo>
                  <a:cubicBezTo>
                    <a:pt x="1143" y="30"/>
                    <a:pt x="1070" y="1"/>
                    <a:pt x="9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a:off x="1017490" y="3225609"/>
              <a:ext cx="41402" cy="112127"/>
            </a:xfrm>
            <a:custGeom>
              <a:rect b="b" l="l" r="r" t="t"/>
              <a:pathLst>
                <a:path extrusionOk="0" h="1541" w="569">
                  <a:moveTo>
                    <a:pt x="284" y="0"/>
                  </a:moveTo>
                  <a:cubicBezTo>
                    <a:pt x="124" y="0"/>
                    <a:pt x="0" y="129"/>
                    <a:pt x="0" y="284"/>
                  </a:cubicBezTo>
                  <a:lnTo>
                    <a:pt x="0" y="1257"/>
                  </a:lnTo>
                  <a:cubicBezTo>
                    <a:pt x="0" y="1411"/>
                    <a:pt x="124" y="1540"/>
                    <a:pt x="284" y="1540"/>
                  </a:cubicBezTo>
                  <a:cubicBezTo>
                    <a:pt x="439" y="1540"/>
                    <a:pt x="568" y="1411"/>
                    <a:pt x="568" y="1257"/>
                  </a:cubicBezTo>
                  <a:lnTo>
                    <a:pt x="568" y="284"/>
                  </a:lnTo>
                  <a:cubicBezTo>
                    <a:pt x="568" y="129"/>
                    <a:pt x="439" y="0"/>
                    <a:pt x="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27"/>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829" name="Google Shape;829;p27"/>
          <p:cNvGrpSpPr/>
          <p:nvPr/>
        </p:nvGrpSpPr>
        <p:grpSpPr>
          <a:xfrm>
            <a:off x="4512775" y="2361490"/>
            <a:ext cx="2051700" cy="2148509"/>
            <a:chOff x="4485575" y="2361490"/>
            <a:chExt cx="2051700" cy="2148509"/>
          </a:xfrm>
        </p:grpSpPr>
        <p:sp>
          <p:nvSpPr>
            <p:cNvPr id="830" name="Google Shape;830;p27"/>
            <p:cNvSpPr txBox="1"/>
            <p:nvPr/>
          </p:nvSpPr>
          <p:spPr>
            <a:xfrm>
              <a:off x="4660300" y="3200075"/>
              <a:ext cx="1702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REMOVE NUTS</a:t>
              </a:r>
              <a:endParaRPr sz="1200">
                <a:solidFill>
                  <a:schemeClr val="dk1"/>
                </a:solidFill>
                <a:latin typeface="Krona One"/>
                <a:ea typeface="Krona One"/>
                <a:cs typeface="Krona One"/>
                <a:sym typeface="Krona One"/>
              </a:endParaRPr>
            </a:p>
          </p:txBody>
        </p:sp>
        <p:sp>
          <p:nvSpPr>
            <p:cNvPr id="831" name="Google Shape;831;p27"/>
            <p:cNvSpPr txBox="1"/>
            <p:nvPr/>
          </p:nvSpPr>
          <p:spPr>
            <a:xfrm>
              <a:off x="4485575" y="4006298"/>
              <a:ext cx="20517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32" name="Google Shape;832;p27"/>
            <p:cNvSpPr txBox="1"/>
            <p:nvPr/>
          </p:nvSpPr>
          <p:spPr>
            <a:xfrm>
              <a:off x="5173620" y="2361490"/>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02</a:t>
              </a:r>
              <a:endParaRPr sz="1200">
                <a:solidFill>
                  <a:schemeClr val="dk1"/>
                </a:solidFill>
                <a:latin typeface="Krona One"/>
                <a:ea typeface="Krona One"/>
                <a:cs typeface="Krona One"/>
                <a:sym typeface="Krona One"/>
              </a:endParaRPr>
            </a:p>
          </p:txBody>
        </p:sp>
      </p:grpSp>
      <p:grpSp>
        <p:nvGrpSpPr>
          <p:cNvPr id="833" name="Google Shape;833;p27"/>
          <p:cNvGrpSpPr/>
          <p:nvPr/>
        </p:nvGrpSpPr>
        <p:grpSpPr>
          <a:xfrm>
            <a:off x="6595449" y="2361498"/>
            <a:ext cx="1855200" cy="2148501"/>
            <a:chOff x="6568249" y="2361498"/>
            <a:chExt cx="1855200" cy="2148501"/>
          </a:xfrm>
        </p:grpSpPr>
        <p:sp>
          <p:nvSpPr>
            <p:cNvPr id="834" name="Google Shape;834;p27"/>
            <p:cNvSpPr txBox="1"/>
            <p:nvPr/>
          </p:nvSpPr>
          <p:spPr>
            <a:xfrm>
              <a:off x="6644750" y="3200075"/>
              <a:ext cx="1702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SLIDE WHEEL</a:t>
              </a:r>
              <a:endParaRPr sz="1200">
                <a:solidFill>
                  <a:schemeClr val="lt1"/>
                </a:solidFill>
                <a:latin typeface="Krona One"/>
                <a:ea typeface="Krona One"/>
                <a:cs typeface="Krona One"/>
                <a:sym typeface="Krona One"/>
              </a:endParaRPr>
            </a:p>
          </p:txBody>
        </p:sp>
        <p:sp>
          <p:nvSpPr>
            <p:cNvPr id="835" name="Google Shape;835;p27"/>
            <p:cNvSpPr txBox="1"/>
            <p:nvPr/>
          </p:nvSpPr>
          <p:spPr>
            <a:xfrm>
              <a:off x="6568249" y="4006298"/>
              <a:ext cx="18552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36" name="Google Shape;836;p27"/>
            <p:cNvSpPr txBox="1"/>
            <p:nvPr/>
          </p:nvSpPr>
          <p:spPr>
            <a:xfrm>
              <a:off x="7157976" y="2361498"/>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837" name="Google Shape;837;p27"/>
          <p:cNvSpPr txBox="1"/>
          <p:nvPr/>
        </p:nvSpPr>
        <p:spPr>
          <a:xfrm>
            <a:off x="2703100" y="3200125"/>
            <a:ext cx="1702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PLACE JACK</a:t>
            </a:r>
            <a:endParaRPr sz="1200">
              <a:solidFill>
                <a:schemeClr val="lt1"/>
              </a:solidFill>
              <a:latin typeface="Krona One"/>
              <a:ea typeface="Krona One"/>
              <a:cs typeface="Krona One"/>
              <a:sym typeface="Krona One"/>
            </a:endParaRPr>
          </a:p>
        </p:txBody>
      </p:sp>
      <p:sp>
        <p:nvSpPr>
          <p:cNvPr id="838" name="Google Shape;838;p27"/>
          <p:cNvSpPr txBox="1"/>
          <p:nvPr/>
        </p:nvSpPr>
        <p:spPr>
          <a:xfrm>
            <a:off x="2626600" y="4006298"/>
            <a:ext cx="18552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39" name="Google Shape;839;p27"/>
          <p:cNvSpPr txBox="1"/>
          <p:nvPr/>
        </p:nvSpPr>
        <p:spPr>
          <a:xfrm>
            <a:off x="3216500" y="2361498"/>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840" name="Google Shape;840;p27"/>
          <p:cNvSpPr txBox="1"/>
          <p:nvPr/>
        </p:nvSpPr>
        <p:spPr>
          <a:xfrm>
            <a:off x="2626600" y="1106100"/>
            <a:ext cx="38907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HOW TO CHANGE A TYRE</a:t>
            </a:r>
            <a:endParaRPr sz="1200">
              <a:solidFill>
                <a:schemeClr val="dk1"/>
              </a:solidFill>
              <a:latin typeface="Krona One"/>
              <a:ea typeface="Krona One"/>
              <a:cs typeface="Krona One"/>
              <a:sym typeface="Krona One"/>
            </a:endParaRPr>
          </a:p>
        </p:txBody>
      </p:sp>
      <p:cxnSp>
        <p:nvCxnSpPr>
          <p:cNvPr id="841" name="Google Shape;841;p27"/>
          <p:cNvCxnSpPr>
            <a:stCxn id="839" idx="3"/>
            <a:endCxn id="832" idx="1"/>
          </p:cNvCxnSpPr>
          <p:nvPr/>
        </p:nvCxnSpPr>
        <p:spPr>
          <a:xfrm>
            <a:off x="3892100" y="2523948"/>
            <a:ext cx="1308600" cy="0"/>
          </a:xfrm>
          <a:prstGeom prst="straightConnector1">
            <a:avLst/>
          </a:prstGeom>
          <a:noFill/>
          <a:ln cap="flat" cmpd="sng" w="38100">
            <a:solidFill>
              <a:schemeClr val="dk2"/>
            </a:solidFill>
            <a:prstDash val="dash"/>
            <a:round/>
            <a:headEnd len="med" w="med" type="none"/>
            <a:tailEnd len="med" w="med" type="none"/>
          </a:ln>
        </p:spPr>
      </p:cxnSp>
      <p:cxnSp>
        <p:nvCxnSpPr>
          <p:cNvPr id="842" name="Google Shape;842;p27"/>
          <p:cNvCxnSpPr>
            <a:stCxn id="832" idx="3"/>
            <a:endCxn id="836" idx="1"/>
          </p:cNvCxnSpPr>
          <p:nvPr/>
        </p:nvCxnSpPr>
        <p:spPr>
          <a:xfrm>
            <a:off x="5876420" y="2523940"/>
            <a:ext cx="1308900" cy="0"/>
          </a:xfrm>
          <a:prstGeom prst="straightConnector1">
            <a:avLst/>
          </a:prstGeom>
          <a:noFill/>
          <a:ln cap="flat" cmpd="sng" w="38100">
            <a:solidFill>
              <a:schemeClr val="dk2"/>
            </a:solidFill>
            <a:prstDash val="dash"/>
            <a:round/>
            <a:headEnd len="med" w="med" type="none"/>
            <a:tailEnd len="med" w="med" type="none"/>
          </a:ln>
        </p:spPr>
      </p:cxnSp>
      <p:cxnSp>
        <p:nvCxnSpPr>
          <p:cNvPr id="843" name="Google Shape;843;p27"/>
          <p:cNvCxnSpPr>
            <a:stCxn id="836" idx="3"/>
          </p:cNvCxnSpPr>
          <p:nvPr/>
        </p:nvCxnSpPr>
        <p:spPr>
          <a:xfrm>
            <a:off x="7860776" y="2523948"/>
            <a:ext cx="1338000" cy="0"/>
          </a:xfrm>
          <a:prstGeom prst="straightConnector1">
            <a:avLst/>
          </a:prstGeom>
          <a:noFill/>
          <a:ln cap="flat" cmpd="sng" w="38100">
            <a:solidFill>
              <a:schemeClr val="dk2"/>
            </a:solidFill>
            <a:prstDash val="dash"/>
            <a:round/>
            <a:headEnd len="med" w="med" type="none"/>
            <a:tailEnd len="med" w="med" type="none"/>
          </a:ln>
        </p:spPr>
      </p:cxnSp>
      <p:cxnSp>
        <p:nvCxnSpPr>
          <p:cNvPr id="844" name="Google Shape;844;p27"/>
          <p:cNvCxnSpPr>
            <a:stCxn id="839" idx="2"/>
            <a:endCxn id="837" idx="0"/>
          </p:cNvCxnSpPr>
          <p:nvPr/>
        </p:nvCxnSpPr>
        <p:spPr>
          <a:xfrm>
            <a:off x="3554300"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845" name="Google Shape;845;p27"/>
          <p:cNvCxnSpPr>
            <a:stCxn id="832" idx="2"/>
            <a:endCxn id="830" idx="0"/>
          </p:cNvCxnSpPr>
          <p:nvPr/>
        </p:nvCxnSpPr>
        <p:spPr>
          <a:xfrm>
            <a:off x="5538620" y="2686390"/>
            <a:ext cx="0" cy="513600"/>
          </a:xfrm>
          <a:prstGeom prst="straightConnector1">
            <a:avLst/>
          </a:prstGeom>
          <a:noFill/>
          <a:ln cap="flat" cmpd="sng" w="38100">
            <a:solidFill>
              <a:schemeClr val="dk2"/>
            </a:solidFill>
            <a:prstDash val="dash"/>
            <a:round/>
            <a:headEnd len="med" w="med" type="none"/>
            <a:tailEnd len="med" w="med" type="none"/>
          </a:ln>
        </p:spPr>
      </p:cxnSp>
      <p:cxnSp>
        <p:nvCxnSpPr>
          <p:cNvPr id="846" name="Google Shape;846;p27"/>
          <p:cNvCxnSpPr>
            <a:stCxn id="836" idx="2"/>
            <a:endCxn id="834" idx="0"/>
          </p:cNvCxnSpPr>
          <p:nvPr/>
        </p:nvCxnSpPr>
        <p:spPr>
          <a:xfrm>
            <a:off x="7522976"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847" name="Google Shape;847;p27"/>
          <p:cNvCxnSpPr>
            <a:stCxn id="837" idx="2"/>
            <a:endCxn id="838" idx="0"/>
          </p:cNvCxnSpPr>
          <p:nvPr/>
        </p:nvCxnSpPr>
        <p:spPr>
          <a:xfrm>
            <a:off x="3554200" y="349262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848" name="Google Shape;848;p27"/>
          <p:cNvCxnSpPr>
            <a:stCxn id="830" idx="2"/>
            <a:endCxn id="831" idx="0"/>
          </p:cNvCxnSpPr>
          <p:nvPr/>
        </p:nvCxnSpPr>
        <p:spPr>
          <a:xfrm>
            <a:off x="5538600"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849" name="Google Shape;849;p27"/>
          <p:cNvCxnSpPr>
            <a:stCxn id="834" idx="2"/>
            <a:endCxn id="835" idx="0"/>
          </p:cNvCxnSpPr>
          <p:nvPr/>
        </p:nvCxnSpPr>
        <p:spPr>
          <a:xfrm>
            <a:off x="7523050"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850" name="Google Shape;850;p27"/>
          <p:cNvCxnSpPr>
            <a:stCxn id="839" idx="1"/>
            <a:endCxn id="851" idx="3"/>
          </p:cNvCxnSpPr>
          <p:nvPr/>
        </p:nvCxnSpPr>
        <p:spPr>
          <a:xfrm flipH="1">
            <a:off x="1907900" y="2523948"/>
            <a:ext cx="1308600" cy="600"/>
          </a:xfrm>
          <a:prstGeom prst="bentConnector3">
            <a:avLst>
              <a:gd fmla="val 50005" name="adj1"/>
            </a:avLst>
          </a:prstGeom>
          <a:noFill/>
          <a:ln cap="flat" cmpd="sng" w="38100">
            <a:solidFill>
              <a:schemeClr val="dk2"/>
            </a:solidFill>
            <a:prstDash val="dash"/>
            <a:round/>
            <a:headEnd len="med" w="med" type="none"/>
            <a:tailEnd len="med" w="med" type="none"/>
          </a:ln>
        </p:spPr>
      </p:cxnSp>
      <p:grpSp>
        <p:nvGrpSpPr>
          <p:cNvPr id="852" name="Google Shape;852;p27"/>
          <p:cNvGrpSpPr/>
          <p:nvPr/>
        </p:nvGrpSpPr>
        <p:grpSpPr>
          <a:xfrm>
            <a:off x="968301" y="1922450"/>
            <a:ext cx="1203000" cy="1203000"/>
            <a:chOff x="968301" y="1922450"/>
            <a:chExt cx="1203000" cy="1203000"/>
          </a:xfrm>
        </p:grpSpPr>
        <p:grpSp>
          <p:nvGrpSpPr>
            <p:cNvPr id="853" name="Google Shape;853;p27"/>
            <p:cNvGrpSpPr/>
            <p:nvPr/>
          </p:nvGrpSpPr>
          <p:grpSpPr>
            <a:xfrm>
              <a:off x="968301" y="1922450"/>
              <a:ext cx="1203000" cy="1203000"/>
              <a:chOff x="941101" y="1693850"/>
              <a:chExt cx="1203000" cy="1203000"/>
            </a:xfrm>
          </p:grpSpPr>
          <p:grpSp>
            <p:nvGrpSpPr>
              <p:cNvPr id="854" name="Google Shape;854;p27"/>
              <p:cNvGrpSpPr/>
              <p:nvPr/>
            </p:nvGrpSpPr>
            <p:grpSpPr>
              <a:xfrm>
                <a:off x="941101" y="1693850"/>
                <a:ext cx="1203000" cy="1203000"/>
                <a:chOff x="881572" y="1432200"/>
                <a:chExt cx="1203000" cy="1203000"/>
              </a:xfrm>
            </p:grpSpPr>
            <p:sp>
              <p:nvSpPr>
                <p:cNvPr id="855" name="Google Shape;855;p27"/>
                <p:cNvSpPr/>
                <p:nvPr/>
              </p:nvSpPr>
              <p:spPr>
                <a:xfrm>
                  <a:off x="881572" y="1432200"/>
                  <a:ext cx="1203000" cy="1203000"/>
                </a:xfrm>
                <a:prstGeom prst="ellipse">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6" name="Google Shape;856;p27"/>
                <p:cNvGrpSpPr/>
                <p:nvPr/>
              </p:nvGrpSpPr>
              <p:grpSpPr>
                <a:xfrm>
                  <a:off x="1110392" y="1660945"/>
                  <a:ext cx="745400" cy="745520"/>
                  <a:chOff x="1959049" y="1148473"/>
                  <a:chExt cx="2428804" cy="2429195"/>
                </a:xfrm>
              </p:grpSpPr>
              <p:sp>
                <p:nvSpPr>
                  <p:cNvPr id="857" name="Google Shape;857;p27"/>
                  <p:cNvSpPr/>
                  <p:nvPr/>
                </p:nvSpPr>
                <p:spPr>
                  <a:xfrm>
                    <a:off x="1959050" y="1149826"/>
                    <a:ext cx="2428800" cy="2427668"/>
                  </a:xfrm>
                  <a:custGeom>
                    <a:rect b="b" l="l" r="r" t="t"/>
                    <a:pathLst>
                      <a:path extrusionOk="0" h="8580" w="8584">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1959049" y="1148473"/>
                    <a:ext cx="2428803" cy="2429195"/>
                  </a:xfrm>
                  <a:custGeom>
                    <a:rect b="b" l="l" r="r" t="t"/>
                    <a:pathLst>
                      <a:path extrusionOk="0" h="6201" w="620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3174235" y="1148473"/>
                    <a:ext cx="1213618" cy="2429195"/>
                  </a:xfrm>
                  <a:custGeom>
                    <a:rect b="b" l="l" r="r" t="t"/>
                    <a:pathLst>
                      <a:path extrusionOk="0" h="6201" w="3098">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2839088" y="2028525"/>
                    <a:ext cx="668700" cy="6687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1" name="Google Shape;851;p27"/>
              <p:cNvSpPr txBox="1"/>
              <p:nvPr/>
            </p:nvSpPr>
            <p:spPr>
              <a:xfrm>
                <a:off x="1204975" y="1955502"/>
                <a:ext cx="6756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Krona One"/>
                  <a:ea typeface="Krona One"/>
                  <a:cs typeface="Krona One"/>
                  <a:sym typeface="Krona One"/>
                </a:endParaRPr>
              </a:p>
            </p:txBody>
          </p:sp>
        </p:grpSp>
        <p:sp>
          <p:nvSpPr>
            <p:cNvPr id="861" name="Google Shape;861;p27"/>
            <p:cNvSpPr/>
            <p:nvPr/>
          </p:nvSpPr>
          <p:spPr>
            <a:xfrm>
              <a:off x="1836725" y="1933125"/>
              <a:ext cx="294350" cy="237550"/>
            </a:xfrm>
            <a:custGeom>
              <a:rect b="b" l="l" r="r" t="t"/>
              <a:pathLst>
                <a:path extrusionOk="0" h="9502" w="11774">
                  <a:moveTo>
                    <a:pt x="275" y="4544"/>
                  </a:moveTo>
                  <a:lnTo>
                    <a:pt x="137" y="0"/>
                  </a:lnTo>
                  <a:lnTo>
                    <a:pt x="2272" y="2754"/>
                  </a:lnTo>
                  <a:lnTo>
                    <a:pt x="6885" y="2547"/>
                  </a:lnTo>
                  <a:lnTo>
                    <a:pt x="7298" y="6334"/>
                  </a:lnTo>
                  <a:lnTo>
                    <a:pt x="11774" y="8675"/>
                  </a:lnTo>
                  <a:lnTo>
                    <a:pt x="4820" y="9502"/>
                  </a:lnTo>
                  <a:lnTo>
                    <a:pt x="0" y="5715"/>
                  </a:lnTo>
                  <a:close/>
                </a:path>
              </a:pathLst>
            </a:custGeom>
            <a:solidFill>
              <a:schemeClr val="dk1"/>
            </a:solidFill>
            <a:ln>
              <a:noFill/>
            </a:ln>
          </p:spPr>
        </p:sp>
        <p:sp>
          <p:nvSpPr>
            <p:cNvPr id="862" name="Google Shape;862;p27"/>
            <p:cNvSpPr/>
            <p:nvPr/>
          </p:nvSpPr>
          <p:spPr>
            <a:xfrm>
              <a:off x="1810900" y="2008850"/>
              <a:ext cx="222050" cy="218625"/>
            </a:xfrm>
            <a:custGeom>
              <a:rect b="b" l="l" r="r" t="t"/>
              <a:pathLst>
                <a:path extrusionOk="0" h="8745" w="8882">
                  <a:moveTo>
                    <a:pt x="2341" y="1446"/>
                  </a:moveTo>
                  <a:lnTo>
                    <a:pt x="2410" y="0"/>
                  </a:lnTo>
                  <a:lnTo>
                    <a:pt x="3649" y="964"/>
                  </a:lnTo>
                  <a:lnTo>
                    <a:pt x="6403" y="1240"/>
                  </a:lnTo>
                  <a:lnTo>
                    <a:pt x="6610" y="3443"/>
                  </a:lnTo>
                  <a:lnTo>
                    <a:pt x="8882" y="4545"/>
                  </a:lnTo>
                  <a:lnTo>
                    <a:pt x="7299" y="5302"/>
                  </a:lnTo>
                  <a:lnTo>
                    <a:pt x="7781" y="7919"/>
                  </a:lnTo>
                  <a:lnTo>
                    <a:pt x="5990" y="6335"/>
                  </a:lnTo>
                  <a:lnTo>
                    <a:pt x="4751" y="8745"/>
                  </a:lnTo>
                  <a:lnTo>
                    <a:pt x="4544" y="5164"/>
                  </a:lnTo>
                  <a:lnTo>
                    <a:pt x="206" y="5578"/>
                  </a:lnTo>
                  <a:lnTo>
                    <a:pt x="3374" y="3512"/>
                  </a:lnTo>
                  <a:lnTo>
                    <a:pt x="0" y="2204"/>
                  </a:lnTo>
                  <a:close/>
                </a:path>
              </a:pathLst>
            </a:custGeom>
            <a:solidFill>
              <a:srgbClr val="0E1719"/>
            </a:solidFill>
            <a:ln>
              <a:noFill/>
            </a:ln>
          </p:spPr>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28"/>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sp>
        <p:nvSpPr>
          <p:cNvPr id="868" name="Google Shape;868;p28"/>
          <p:cNvSpPr txBox="1"/>
          <p:nvPr/>
        </p:nvSpPr>
        <p:spPr>
          <a:xfrm>
            <a:off x="2774125" y="3200075"/>
            <a:ext cx="1702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SPARE TYRE</a:t>
            </a:r>
            <a:endParaRPr sz="1200">
              <a:solidFill>
                <a:schemeClr val="lt1"/>
              </a:solidFill>
              <a:latin typeface="Krona One"/>
              <a:ea typeface="Krona One"/>
              <a:cs typeface="Krona One"/>
              <a:sym typeface="Krona One"/>
            </a:endParaRPr>
          </a:p>
        </p:txBody>
      </p:sp>
      <p:sp>
        <p:nvSpPr>
          <p:cNvPr id="869" name="Google Shape;869;p28"/>
          <p:cNvSpPr txBox="1"/>
          <p:nvPr/>
        </p:nvSpPr>
        <p:spPr>
          <a:xfrm>
            <a:off x="2599400" y="4006298"/>
            <a:ext cx="20517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70" name="Google Shape;870;p28"/>
          <p:cNvSpPr txBox="1"/>
          <p:nvPr/>
        </p:nvSpPr>
        <p:spPr>
          <a:xfrm>
            <a:off x="3287445" y="2361490"/>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grpSp>
        <p:nvGrpSpPr>
          <p:cNvPr id="871" name="Google Shape;871;p28"/>
          <p:cNvGrpSpPr/>
          <p:nvPr/>
        </p:nvGrpSpPr>
        <p:grpSpPr>
          <a:xfrm>
            <a:off x="4682074" y="2361498"/>
            <a:ext cx="1855200" cy="2148501"/>
            <a:chOff x="4682074" y="2361498"/>
            <a:chExt cx="1855200" cy="2148501"/>
          </a:xfrm>
        </p:grpSpPr>
        <p:sp>
          <p:nvSpPr>
            <p:cNvPr id="872" name="Google Shape;872;p28"/>
            <p:cNvSpPr txBox="1"/>
            <p:nvPr/>
          </p:nvSpPr>
          <p:spPr>
            <a:xfrm>
              <a:off x="4758575" y="3200075"/>
              <a:ext cx="1702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SCREW NUTS</a:t>
              </a:r>
              <a:endParaRPr sz="1200">
                <a:solidFill>
                  <a:schemeClr val="dk1"/>
                </a:solidFill>
                <a:latin typeface="Krona One"/>
                <a:ea typeface="Krona One"/>
                <a:cs typeface="Krona One"/>
                <a:sym typeface="Krona One"/>
              </a:endParaRPr>
            </a:p>
          </p:txBody>
        </p:sp>
        <p:sp>
          <p:nvSpPr>
            <p:cNvPr id="873" name="Google Shape;873;p28"/>
            <p:cNvSpPr txBox="1"/>
            <p:nvPr/>
          </p:nvSpPr>
          <p:spPr>
            <a:xfrm>
              <a:off x="4682074" y="4006298"/>
              <a:ext cx="18552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74" name="Google Shape;874;p28"/>
            <p:cNvSpPr txBox="1"/>
            <p:nvPr/>
          </p:nvSpPr>
          <p:spPr>
            <a:xfrm>
              <a:off x="5271801" y="2361498"/>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06</a:t>
              </a:r>
              <a:endParaRPr sz="1200">
                <a:solidFill>
                  <a:schemeClr val="dk1"/>
                </a:solidFill>
                <a:latin typeface="Krona One"/>
                <a:ea typeface="Krona One"/>
                <a:cs typeface="Krona One"/>
                <a:sym typeface="Krona One"/>
              </a:endParaRPr>
            </a:p>
          </p:txBody>
        </p:sp>
      </p:grpSp>
      <p:grpSp>
        <p:nvGrpSpPr>
          <p:cNvPr id="875" name="Google Shape;875;p28"/>
          <p:cNvGrpSpPr/>
          <p:nvPr/>
        </p:nvGrpSpPr>
        <p:grpSpPr>
          <a:xfrm>
            <a:off x="713225" y="2361498"/>
            <a:ext cx="1855200" cy="2148501"/>
            <a:chOff x="713225" y="2361498"/>
            <a:chExt cx="1855200" cy="2148501"/>
          </a:xfrm>
        </p:grpSpPr>
        <p:sp>
          <p:nvSpPr>
            <p:cNvPr id="876" name="Google Shape;876;p28"/>
            <p:cNvSpPr txBox="1"/>
            <p:nvPr/>
          </p:nvSpPr>
          <p:spPr>
            <a:xfrm>
              <a:off x="789725" y="3200125"/>
              <a:ext cx="1702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SET ASIDE</a:t>
              </a:r>
              <a:endParaRPr sz="1200">
                <a:solidFill>
                  <a:schemeClr val="dk1"/>
                </a:solidFill>
                <a:latin typeface="Krona One"/>
                <a:ea typeface="Krona One"/>
                <a:cs typeface="Krona One"/>
                <a:sym typeface="Krona One"/>
              </a:endParaRPr>
            </a:p>
          </p:txBody>
        </p:sp>
        <p:sp>
          <p:nvSpPr>
            <p:cNvPr id="877" name="Google Shape;877;p28"/>
            <p:cNvSpPr txBox="1"/>
            <p:nvPr/>
          </p:nvSpPr>
          <p:spPr>
            <a:xfrm>
              <a:off x="713225" y="4006298"/>
              <a:ext cx="18552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78" name="Google Shape;878;p28"/>
            <p:cNvSpPr txBox="1"/>
            <p:nvPr/>
          </p:nvSpPr>
          <p:spPr>
            <a:xfrm>
              <a:off x="1303125" y="2361498"/>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04</a:t>
              </a:r>
              <a:endParaRPr sz="1200">
                <a:solidFill>
                  <a:schemeClr val="dk1"/>
                </a:solidFill>
                <a:latin typeface="Krona One"/>
                <a:ea typeface="Krona One"/>
                <a:cs typeface="Krona One"/>
                <a:sym typeface="Krona One"/>
              </a:endParaRPr>
            </a:p>
          </p:txBody>
        </p:sp>
      </p:grpSp>
      <p:sp>
        <p:nvSpPr>
          <p:cNvPr id="879" name="Google Shape;879;p28"/>
          <p:cNvSpPr txBox="1"/>
          <p:nvPr/>
        </p:nvSpPr>
        <p:spPr>
          <a:xfrm>
            <a:off x="2626600" y="1106100"/>
            <a:ext cx="38907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HOW TO CHANGE A TYRE</a:t>
            </a:r>
            <a:endParaRPr sz="1200">
              <a:solidFill>
                <a:schemeClr val="lt1"/>
              </a:solidFill>
              <a:latin typeface="Krona One"/>
              <a:ea typeface="Krona One"/>
              <a:cs typeface="Krona One"/>
              <a:sym typeface="Krona One"/>
            </a:endParaRPr>
          </a:p>
        </p:txBody>
      </p:sp>
      <p:cxnSp>
        <p:nvCxnSpPr>
          <p:cNvPr id="880" name="Google Shape;880;p28"/>
          <p:cNvCxnSpPr>
            <a:stCxn id="878" idx="3"/>
            <a:endCxn id="870" idx="1"/>
          </p:cNvCxnSpPr>
          <p:nvPr/>
        </p:nvCxnSpPr>
        <p:spPr>
          <a:xfrm>
            <a:off x="1978725" y="2523948"/>
            <a:ext cx="1308600" cy="0"/>
          </a:xfrm>
          <a:prstGeom prst="straightConnector1">
            <a:avLst/>
          </a:prstGeom>
          <a:noFill/>
          <a:ln cap="flat" cmpd="sng" w="38100">
            <a:solidFill>
              <a:schemeClr val="dk2"/>
            </a:solidFill>
            <a:prstDash val="dash"/>
            <a:round/>
            <a:headEnd len="med" w="med" type="none"/>
            <a:tailEnd len="med" w="med" type="none"/>
          </a:ln>
        </p:spPr>
      </p:cxnSp>
      <p:cxnSp>
        <p:nvCxnSpPr>
          <p:cNvPr id="881" name="Google Shape;881;p28"/>
          <p:cNvCxnSpPr>
            <a:stCxn id="870" idx="3"/>
            <a:endCxn id="874" idx="1"/>
          </p:cNvCxnSpPr>
          <p:nvPr/>
        </p:nvCxnSpPr>
        <p:spPr>
          <a:xfrm>
            <a:off x="3963045" y="2523940"/>
            <a:ext cx="1308900" cy="0"/>
          </a:xfrm>
          <a:prstGeom prst="straightConnector1">
            <a:avLst/>
          </a:prstGeom>
          <a:noFill/>
          <a:ln cap="flat" cmpd="sng" w="38100">
            <a:solidFill>
              <a:schemeClr val="dk2"/>
            </a:solidFill>
            <a:prstDash val="dash"/>
            <a:round/>
            <a:headEnd len="med" w="med" type="none"/>
            <a:tailEnd len="med" w="med" type="none"/>
          </a:ln>
        </p:spPr>
      </p:cxnSp>
      <p:cxnSp>
        <p:nvCxnSpPr>
          <p:cNvPr id="882" name="Google Shape;882;p28"/>
          <p:cNvCxnSpPr>
            <a:stCxn id="878" idx="2"/>
            <a:endCxn id="876" idx="0"/>
          </p:cNvCxnSpPr>
          <p:nvPr/>
        </p:nvCxnSpPr>
        <p:spPr>
          <a:xfrm>
            <a:off x="1640925"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883" name="Google Shape;883;p28"/>
          <p:cNvCxnSpPr>
            <a:stCxn id="870" idx="2"/>
            <a:endCxn id="868" idx="0"/>
          </p:cNvCxnSpPr>
          <p:nvPr/>
        </p:nvCxnSpPr>
        <p:spPr>
          <a:xfrm>
            <a:off x="3625245" y="2686390"/>
            <a:ext cx="0" cy="513600"/>
          </a:xfrm>
          <a:prstGeom prst="straightConnector1">
            <a:avLst/>
          </a:prstGeom>
          <a:noFill/>
          <a:ln cap="flat" cmpd="sng" w="38100">
            <a:solidFill>
              <a:schemeClr val="dk2"/>
            </a:solidFill>
            <a:prstDash val="dash"/>
            <a:round/>
            <a:headEnd len="med" w="med" type="none"/>
            <a:tailEnd len="med" w="med" type="none"/>
          </a:ln>
        </p:spPr>
      </p:cxnSp>
      <p:cxnSp>
        <p:nvCxnSpPr>
          <p:cNvPr id="884" name="Google Shape;884;p28"/>
          <p:cNvCxnSpPr>
            <a:stCxn id="874" idx="2"/>
            <a:endCxn id="872" idx="0"/>
          </p:cNvCxnSpPr>
          <p:nvPr/>
        </p:nvCxnSpPr>
        <p:spPr>
          <a:xfrm>
            <a:off x="5609601"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885" name="Google Shape;885;p28"/>
          <p:cNvCxnSpPr>
            <a:stCxn id="876" idx="2"/>
            <a:endCxn id="877" idx="0"/>
          </p:cNvCxnSpPr>
          <p:nvPr/>
        </p:nvCxnSpPr>
        <p:spPr>
          <a:xfrm>
            <a:off x="1640825" y="349262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886" name="Google Shape;886;p28"/>
          <p:cNvCxnSpPr>
            <a:stCxn id="868" idx="2"/>
            <a:endCxn id="869" idx="0"/>
          </p:cNvCxnSpPr>
          <p:nvPr/>
        </p:nvCxnSpPr>
        <p:spPr>
          <a:xfrm>
            <a:off x="3625225"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887" name="Google Shape;887;p28"/>
          <p:cNvCxnSpPr>
            <a:stCxn id="872" idx="2"/>
            <a:endCxn id="873" idx="0"/>
          </p:cNvCxnSpPr>
          <p:nvPr/>
        </p:nvCxnSpPr>
        <p:spPr>
          <a:xfrm>
            <a:off x="5609675"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888" name="Google Shape;888;p28"/>
          <p:cNvCxnSpPr>
            <a:stCxn id="878" idx="1"/>
          </p:cNvCxnSpPr>
          <p:nvPr/>
        </p:nvCxnSpPr>
        <p:spPr>
          <a:xfrm rot="10800000">
            <a:off x="13725" y="2523948"/>
            <a:ext cx="1289400" cy="0"/>
          </a:xfrm>
          <a:prstGeom prst="straightConnector1">
            <a:avLst/>
          </a:prstGeom>
          <a:noFill/>
          <a:ln cap="flat" cmpd="sng" w="38100">
            <a:solidFill>
              <a:schemeClr val="dk2"/>
            </a:solidFill>
            <a:prstDash val="dash"/>
            <a:round/>
            <a:headEnd len="med" w="med" type="none"/>
            <a:tailEnd len="med" w="med" type="none"/>
          </a:ln>
        </p:spPr>
      </p:cxnSp>
      <p:cxnSp>
        <p:nvCxnSpPr>
          <p:cNvPr id="889" name="Google Shape;889;p28"/>
          <p:cNvCxnSpPr>
            <a:stCxn id="874" idx="3"/>
            <a:endCxn id="890" idx="1"/>
          </p:cNvCxnSpPr>
          <p:nvPr/>
        </p:nvCxnSpPr>
        <p:spPr>
          <a:xfrm>
            <a:off x="5947401" y="2523948"/>
            <a:ext cx="1316400" cy="600"/>
          </a:xfrm>
          <a:prstGeom prst="bentConnector3">
            <a:avLst>
              <a:gd fmla="val 50004" name="adj1"/>
            </a:avLst>
          </a:prstGeom>
          <a:noFill/>
          <a:ln cap="flat" cmpd="sng" w="38100">
            <a:solidFill>
              <a:schemeClr val="dk2"/>
            </a:solidFill>
            <a:prstDash val="dash"/>
            <a:round/>
            <a:headEnd len="med" w="med" type="none"/>
            <a:tailEnd len="med" w="med" type="none"/>
          </a:ln>
        </p:spPr>
      </p:cxnSp>
      <p:grpSp>
        <p:nvGrpSpPr>
          <p:cNvPr id="891" name="Google Shape;891;p28"/>
          <p:cNvGrpSpPr/>
          <p:nvPr/>
        </p:nvGrpSpPr>
        <p:grpSpPr>
          <a:xfrm>
            <a:off x="7000035" y="1922450"/>
            <a:ext cx="1203000" cy="1203000"/>
            <a:chOff x="941101" y="1693850"/>
            <a:chExt cx="1203000" cy="1203000"/>
          </a:xfrm>
        </p:grpSpPr>
        <p:grpSp>
          <p:nvGrpSpPr>
            <p:cNvPr id="892" name="Google Shape;892;p28"/>
            <p:cNvGrpSpPr/>
            <p:nvPr/>
          </p:nvGrpSpPr>
          <p:grpSpPr>
            <a:xfrm>
              <a:off x="941101" y="1693850"/>
              <a:ext cx="1203000" cy="1203000"/>
              <a:chOff x="881572" y="1432200"/>
              <a:chExt cx="1203000" cy="1203000"/>
            </a:xfrm>
          </p:grpSpPr>
          <p:sp>
            <p:nvSpPr>
              <p:cNvPr id="893" name="Google Shape;893;p28"/>
              <p:cNvSpPr/>
              <p:nvPr/>
            </p:nvSpPr>
            <p:spPr>
              <a:xfrm>
                <a:off x="881572" y="1432200"/>
                <a:ext cx="1203000" cy="1203000"/>
              </a:xfrm>
              <a:prstGeom prst="ellipse">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4" name="Google Shape;894;p28"/>
              <p:cNvGrpSpPr/>
              <p:nvPr/>
            </p:nvGrpSpPr>
            <p:grpSpPr>
              <a:xfrm>
                <a:off x="1110392" y="1660945"/>
                <a:ext cx="745400" cy="745520"/>
                <a:chOff x="1959049" y="1148473"/>
                <a:chExt cx="2428804" cy="2429195"/>
              </a:xfrm>
            </p:grpSpPr>
            <p:sp>
              <p:nvSpPr>
                <p:cNvPr id="895" name="Google Shape;895;p28"/>
                <p:cNvSpPr/>
                <p:nvPr/>
              </p:nvSpPr>
              <p:spPr>
                <a:xfrm>
                  <a:off x="1959050" y="1149826"/>
                  <a:ext cx="2428800" cy="2427668"/>
                </a:xfrm>
                <a:custGeom>
                  <a:rect b="b" l="l" r="r" t="t"/>
                  <a:pathLst>
                    <a:path extrusionOk="0" h="8580" w="8584">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a:off x="1959049" y="1148473"/>
                  <a:ext cx="2428803" cy="2429195"/>
                </a:xfrm>
                <a:custGeom>
                  <a:rect b="b" l="l" r="r" t="t"/>
                  <a:pathLst>
                    <a:path extrusionOk="0" h="6201" w="620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a:off x="3174235" y="1148473"/>
                  <a:ext cx="1213618" cy="2429195"/>
                </a:xfrm>
                <a:custGeom>
                  <a:rect b="b" l="l" r="r" t="t"/>
                  <a:pathLst>
                    <a:path extrusionOk="0" h="6201" w="3098">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a:off x="2839088" y="2028525"/>
                  <a:ext cx="668700" cy="6687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0" name="Google Shape;890;p28"/>
            <p:cNvSpPr txBox="1"/>
            <p:nvPr/>
          </p:nvSpPr>
          <p:spPr>
            <a:xfrm>
              <a:off x="1204975" y="1955502"/>
              <a:ext cx="6756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Krona One"/>
                <a:ea typeface="Krona One"/>
                <a:cs typeface="Krona One"/>
                <a:sym typeface="Krona One"/>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29"/>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aphicFrame>
        <p:nvGraphicFramePr>
          <p:cNvPr id="904" name="Google Shape;904;p29"/>
          <p:cNvGraphicFramePr/>
          <p:nvPr/>
        </p:nvGraphicFramePr>
        <p:xfrm>
          <a:off x="823425" y="1106100"/>
          <a:ext cx="3000000" cy="3000000"/>
        </p:xfrm>
        <a:graphic>
          <a:graphicData uri="http://schemas.openxmlformats.org/drawingml/2006/table">
            <a:tbl>
              <a:tblPr>
                <a:noFill/>
                <a:tableStyleId>{217C2BF7-8C7D-4DA9-937F-452EA57F52C9}</a:tableStyleId>
              </a:tblPr>
              <a:tblGrid>
                <a:gridCol w="891675"/>
                <a:gridCol w="1808550"/>
                <a:gridCol w="1603050"/>
                <a:gridCol w="1603050"/>
                <a:gridCol w="1603050"/>
              </a:tblGrid>
              <a:tr h="850975">
                <a:tc gridSpan="2">
                  <a:txBody>
                    <a:bodyPr/>
                    <a:lstStyle/>
                    <a:p>
                      <a:pPr indent="0" lvl="0" marL="0" rtl="0" algn="ctr">
                        <a:spcBef>
                          <a:spcPts val="0"/>
                        </a:spcBef>
                        <a:spcAft>
                          <a:spcPts val="0"/>
                        </a:spcAft>
                        <a:buNone/>
                      </a:pPr>
                      <a:r>
                        <a:rPr lang="en" sz="1200">
                          <a:solidFill>
                            <a:srgbClr val="FFFFFF"/>
                          </a:solidFill>
                          <a:latin typeface="Krona One"/>
                          <a:ea typeface="Krona One"/>
                          <a:cs typeface="Krona One"/>
                          <a:sym typeface="Krona One"/>
                        </a:rPr>
                        <a:t>DRIVING CENTER</a:t>
                      </a:r>
                      <a:endParaRPr sz="1200">
                        <a:solidFill>
                          <a:srgbClr val="FFFFFF"/>
                        </a:solidFill>
                        <a:latin typeface="Krona One"/>
                        <a:ea typeface="Krona One"/>
                        <a:cs typeface="Krona One"/>
                        <a:sym typeface="Krona One"/>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dk1"/>
                    </a:solidFill>
                  </a:tcPr>
                </a:tc>
                <a:tc hMerge="1"/>
                <a:tc>
                  <a:txBody>
                    <a:bodyPr/>
                    <a:lstStyle/>
                    <a:p>
                      <a:pPr indent="0" lvl="0" marL="0" rtl="0" algn="ctr">
                        <a:spcBef>
                          <a:spcPts val="0"/>
                        </a:spcBef>
                        <a:spcAft>
                          <a:spcPts val="0"/>
                        </a:spcAft>
                        <a:buNone/>
                      </a:pPr>
                      <a:r>
                        <a:rPr lang="en" sz="1200">
                          <a:solidFill>
                            <a:srgbClr val="FFFFFF"/>
                          </a:solidFill>
                          <a:latin typeface="Krona One"/>
                          <a:ea typeface="Krona One"/>
                          <a:cs typeface="Krona One"/>
                          <a:sym typeface="Krona One"/>
                        </a:rPr>
                        <a:t>FIRST PAYMENT</a:t>
                      </a:r>
                      <a:endParaRPr sz="1200">
                        <a:solidFill>
                          <a:srgbClr val="FFFFFF"/>
                        </a:solidFill>
                        <a:latin typeface="Krona One"/>
                        <a:ea typeface="Krona One"/>
                        <a:cs typeface="Krona One"/>
                        <a:sym typeface="Krona One"/>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200">
                          <a:solidFill>
                            <a:srgbClr val="FFFFFF"/>
                          </a:solidFill>
                          <a:latin typeface="Krona One"/>
                          <a:ea typeface="Krona One"/>
                          <a:cs typeface="Krona One"/>
                          <a:sym typeface="Krona One"/>
                        </a:rPr>
                        <a:t>SECOND PAYMENT</a:t>
                      </a:r>
                      <a:endParaRPr sz="1200">
                        <a:solidFill>
                          <a:srgbClr val="FFFFFF"/>
                        </a:solidFill>
                        <a:latin typeface="Krona One"/>
                        <a:ea typeface="Krona One"/>
                        <a:cs typeface="Krona One"/>
                        <a:sym typeface="Krona One"/>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rgbClr val="FFFFFF"/>
                          </a:solidFill>
                          <a:latin typeface="Krona One"/>
                          <a:ea typeface="Krona One"/>
                          <a:cs typeface="Krona One"/>
                          <a:sym typeface="Krona One"/>
                        </a:rPr>
                        <a:t>THIRD PAYMENT</a:t>
                      </a:r>
                      <a:endParaRPr sz="1200">
                        <a:solidFill>
                          <a:srgbClr val="FFFFFF"/>
                        </a:solidFill>
                        <a:latin typeface="Krona One"/>
                        <a:ea typeface="Krona One"/>
                        <a:cs typeface="Krona One"/>
                        <a:sym typeface="Krona One"/>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4"/>
                    </a:solidFill>
                  </a:tcPr>
                </a:tc>
              </a:tr>
              <a:tr h="850975">
                <a:tc>
                  <a:txBody>
                    <a:bodyPr/>
                    <a:lstStyle/>
                    <a:p>
                      <a:pPr indent="0" lvl="0" marL="0" rtl="0" algn="ctr">
                        <a:spcBef>
                          <a:spcPts val="0"/>
                        </a:spcBef>
                        <a:spcAft>
                          <a:spcPts val="0"/>
                        </a:spcAft>
                        <a:buNone/>
                      </a:pPr>
                      <a:r>
                        <a:t/>
                      </a:r>
                      <a:endParaRPr b="1" sz="1200">
                        <a:solidFill>
                          <a:srgbClr val="FFFFFF"/>
                        </a:solidFill>
                        <a:latin typeface="Krona One"/>
                        <a:ea typeface="Krona One"/>
                        <a:cs typeface="Krona One"/>
                        <a:sym typeface="Krona One"/>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a:t>
                      </a:r>
                      <a:r>
                        <a:rPr lang="en">
                          <a:solidFill>
                            <a:schemeClr val="lt1"/>
                          </a:solidFill>
                          <a:latin typeface="Ubuntu"/>
                          <a:ea typeface="Ubuntu"/>
                          <a:cs typeface="Ubuntu"/>
                          <a:sym typeface="Ubuntu"/>
                        </a:rPr>
                        <a:t>2</a:t>
                      </a:r>
                      <a:r>
                        <a:rPr lang="en">
                          <a:solidFill>
                            <a:schemeClr val="lt1"/>
                          </a:solidFill>
                          <a:latin typeface="Ubuntu"/>
                          <a:ea typeface="Ubuntu"/>
                          <a:cs typeface="Ubuntu"/>
                          <a:sym typeface="Ubuntu"/>
                        </a:rPr>
                        <a:t>,000</a:t>
                      </a:r>
                      <a:endParaRPr>
                        <a:solidFill>
                          <a:schemeClr val="lt1"/>
                        </a:solidFill>
                        <a:latin typeface="Ubuntu"/>
                        <a:ea typeface="Ubuntu"/>
                        <a:cs typeface="Ubuntu"/>
                        <a:sym typeface="Ubuntu"/>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4"/>
                    </a:solidFill>
                  </a:tcPr>
                </a:tc>
              </a:tr>
              <a:tr h="850975">
                <a:tc>
                  <a:txBody>
                    <a:bodyPr/>
                    <a:lstStyle/>
                    <a:p>
                      <a:pPr indent="0" lvl="0" marL="0" rtl="0" algn="ctr">
                        <a:spcBef>
                          <a:spcPts val="0"/>
                        </a:spcBef>
                        <a:spcAft>
                          <a:spcPts val="0"/>
                        </a:spcAft>
                        <a:buNone/>
                      </a:pPr>
                      <a:r>
                        <a:t/>
                      </a:r>
                      <a:endParaRPr b="1" sz="1200">
                        <a:solidFill>
                          <a:srgbClr val="FFFFFF"/>
                        </a:solidFill>
                        <a:latin typeface="Krona One"/>
                        <a:ea typeface="Krona One"/>
                        <a:cs typeface="Krona One"/>
                        <a:sym typeface="Krona One"/>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$1,500</a:t>
                      </a:r>
                      <a:endParaRPr>
                        <a:solidFill>
                          <a:schemeClr val="lt1"/>
                        </a:solidFill>
                        <a:latin typeface="Ubuntu"/>
                        <a:ea typeface="Ubuntu"/>
                        <a:cs typeface="Ubuntu"/>
                        <a:sym typeface="Ubuntu"/>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$3,000</a:t>
                      </a:r>
                      <a:endParaRPr>
                        <a:solidFill>
                          <a:schemeClr val="lt1"/>
                        </a:solidFill>
                        <a:latin typeface="Ubuntu"/>
                        <a:ea typeface="Ubuntu"/>
                        <a:cs typeface="Ubuntu"/>
                        <a:sym typeface="Ubuntu"/>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4"/>
                    </a:solidFill>
                  </a:tcPr>
                </a:tc>
              </a:tr>
              <a:tr h="850975">
                <a:tc>
                  <a:txBody>
                    <a:bodyPr/>
                    <a:lstStyle/>
                    <a:p>
                      <a:pPr indent="0" lvl="0" marL="0" rtl="0" algn="ctr">
                        <a:spcBef>
                          <a:spcPts val="0"/>
                        </a:spcBef>
                        <a:spcAft>
                          <a:spcPts val="0"/>
                        </a:spcAft>
                        <a:buNone/>
                      </a:pPr>
                      <a:r>
                        <a:t/>
                      </a:r>
                      <a:endParaRPr b="1" sz="1200">
                        <a:solidFill>
                          <a:srgbClr val="FFFFFF"/>
                        </a:solidFill>
                        <a:latin typeface="Krona One"/>
                        <a:ea typeface="Krona One"/>
                        <a:cs typeface="Krona One"/>
                        <a:sym typeface="Krona One"/>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a:t>
                      </a:r>
                      <a:r>
                        <a:rPr lang="en">
                          <a:solidFill>
                            <a:schemeClr val="lt1"/>
                          </a:solidFill>
                          <a:latin typeface="Ubuntu"/>
                          <a:ea typeface="Ubuntu"/>
                          <a:cs typeface="Ubuntu"/>
                          <a:sym typeface="Ubuntu"/>
                        </a:rPr>
                        <a:t>200</a:t>
                      </a:r>
                      <a:endParaRPr>
                        <a:solidFill>
                          <a:schemeClr val="lt1"/>
                        </a:solidFill>
                        <a:latin typeface="Ubuntu"/>
                        <a:ea typeface="Ubuntu"/>
                        <a:cs typeface="Ubuntu"/>
                        <a:sym typeface="Ubuntu"/>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a:t>
                      </a:r>
                      <a:r>
                        <a:rPr lang="en">
                          <a:solidFill>
                            <a:schemeClr val="lt1"/>
                          </a:solidFill>
                          <a:latin typeface="Ubuntu"/>
                          <a:ea typeface="Ubuntu"/>
                          <a:cs typeface="Ubuntu"/>
                          <a:sym typeface="Ubuntu"/>
                        </a:rPr>
                        <a:t>250</a:t>
                      </a:r>
                      <a:endParaRPr>
                        <a:solidFill>
                          <a:schemeClr val="lt1"/>
                        </a:solidFill>
                        <a:latin typeface="Ubuntu"/>
                        <a:ea typeface="Ubuntu"/>
                        <a:cs typeface="Ubuntu"/>
                        <a:sym typeface="Ubuntu"/>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$300</a:t>
                      </a:r>
                      <a:endParaRPr>
                        <a:solidFill>
                          <a:schemeClr val="lt1"/>
                        </a:solidFill>
                        <a:latin typeface="Ubuntu"/>
                        <a:ea typeface="Ubuntu"/>
                        <a:cs typeface="Ubuntu"/>
                        <a:sym typeface="Ubuntu"/>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4"/>
                    </a:solidFill>
                  </a:tcPr>
                </a:tc>
              </a:tr>
            </a:tbl>
          </a:graphicData>
        </a:graphic>
      </p:graphicFrame>
      <p:grpSp>
        <p:nvGrpSpPr>
          <p:cNvPr id="905" name="Google Shape;905;p29"/>
          <p:cNvGrpSpPr/>
          <p:nvPr/>
        </p:nvGrpSpPr>
        <p:grpSpPr>
          <a:xfrm>
            <a:off x="1096625" y="3074576"/>
            <a:ext cx="340168" cy="309628"/>
            <a:chOff x="1487200" y="4421025"/>
            <a:chExt cx="483125" cy="439750"/>
          </a:xfrm>
        </p:grpSpPr>
        <p:sp>
          <p:nvSpPr>
            <p:cNvPr id="906" name="Google Shape;906;p29"/>
            <p:cNvSpPr/>
            <p:nvPr/>
          </p:nvSpPr>
          <p:spPr>
            <a:xfrm>
              <a:off x="1487200" y="4421025"/>
              <a:ext cx="483125" cy="439750"/>
            </a:xfrm>
            <a:custGeom>
              <a:rect b="b" l="l" r="r" t="t"/>
              <a:pathLst>
                <a:path extrusionOk="0" h="17590" w="19325">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7" name="Google Shape;907;p29"/>
            <p:cNvSpPr/>
            <p:nvPr/>
          </p:nvSpPr>
          <p:spPr>
            <a:xfrm>
              <a:off x="1544950" y="4622200"/>
              <a:ext cx="103950" cy="100025"/>
            </a:xfrm>
            <a:custGeom>
              <a:rect b="b" l="l" r="r" t="t"/>
              <a:pathLst>
                <a:path extrusionOk="0" h="4001" w="4158">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8" name="Google Shape;908;p29"/>
            <p:cNvSpPr/>
            <p:nvPr/>
          </p:nvSpPr>
          <p:spPr>
            <a:xfrm>
              <a:off x="1804675" y="4622200"/>
              <a:ext cx="103975" cy="100025"/>
            </a:xfrm>
            <a:custGeom>
              <a:rect b="b" l="l" r="r" t="t"/>
              <a:pathLst>
                <a:path extrusionOk="0" h="4001" w="4159">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9" name="Google Shape;909;p29"/>
            <p:cNvSpPr/>
            <p:nvPr/>
          </p:nvSpPr>
          <p:spPr>
            <a:xfrm>
              <a:off x="1667450" y="4661825"/>
              <a:ext cx="119825" cy="28350"/>
            </a:xfrm>
            <a:custGeom>
              <a:rect b="b" l="l" r="r" t="t"/>
              <a:pathLst>
                <a:path extrusionOk="0" h="1134" w="4793">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10" name="Google Shape;910;p29"/>
          <p:cNvSpPr/>
          <p:nvPr/>
        </p:nvSpPr>
        <p:spPr>
          <a:xfrm>
            <a:off x="1079834" y="2201776"/>
            <a:ext cx="373766" cy="340357"/>
          </a:xfrm>
          <a:custGeom>
            <a:rect b="b" l="l" r="r" t="t"/>
            <a:pathLst>
              <a:path extrusionOk="0" h="11563" w="12698">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1" name="Google Shape;911;p29"/>
          <p:cNvGrpSpPr/>
          <p:nvPr/>
        </p:nvGrpSpPr>
        <p:grpSpPr>
          <a:xfrm>
            <a:off x="1104405" y="3861571"/>
            <a:ext cx="324609" cy="374825"/>
            <a:chOff x="-39783425" y="2337925"/>
            <a:chExt cx="275700" cy="318350"/>
          </a:xfrm>
        </p:grpSpPr>
        <p:sp>
          <p:nvSpPr>
            <p:cNvPr id="912" name="Google Shape;912;p29"/>
            <p:cNvSpPr/>
            <p:nvPr/>
          </p:nvSpPr>
          <p:spPr>
            <a:xfrm>
              <a:off x="-39739325" y="2468600"/>
              <a:ext cx="194575" cy="148500"/>
            </a:xfrm>
            <a:custGeom>
              <a:rect b="b" l="l" r="r" t="t"/>
              <a:pathLst>
                <a:path extrusionOk="0" h="5940" w="7783">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9"/>
            <p:cNvSpPr/>
            <p:nvPr/>
          </p:nvSpPr>
          <p:spPr>
            <a:xfrm>
              <a:off x="-39783425" y="2337925"/>
              <a:ext cx="275700" cy="318350"/>
            </a:xfrm>
            <a:custGeom>
              <a:rect b="b" l="l" r="r" t="t"/>
              <a:pathLst>
                <a:path extrusionOk="0" h="12734" w="11028">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30"/>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919" name="Google Shape;919;p30"/>
          <p:cNvGrpSpPr/>
          <p:nvPr/>
        </p:nvGrpSpPr>
        <p:grpSpPr>
          <a:xfrm>
            <a:off x="4985150" y="1266950"/>
            <a:ext cx="3347644" cy="2906700"/>
            <a:chOff x="4985150" y="1266950"/>
            <a:chExt cx="3347644" cy="2906700"/>
          </a:xfrm>
        </p:grpSpPr>
        <p:sp>
          <p:nvSpPr>
            <p:cNvPr id="920" name="Google Shape;920;p30"/>
            <p:cNvSpPr/>
            <p:nvPr/>
          </p:nvSpPr>
          <p:spPr>
            <a:xfrm rot="5400000">
              <a:off x="4967300" y="1284800"/>
              <a:ext cx="2906700" cy="2871000"/>
            </a:xfrm>
            <a:prstGeom prst="triangle">
              <a:avLst>
                <a:gd fmla="val 50000" name="adj"/>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1" name="Google Shape;921;p30"/>
            <p:cNvGrpSpPr/>
            <p:nvPr/>
          </p:nvGrpSpPr>
          <p:grpSpPr>
            <a:xfrm>
              <a:off x="5817133" y="2131345"/>
              <a:ext cx="2393848" cy="41119"/>
              <a:chOff x="1269783" y="2131345"/>
              <a:chExt cx="2393848" cy="41119"/>
            </a:xfrm>
          </p:grpSpPr>
          <p:sp>
            <p:nvSpPr>
              <p:cNvPr id="922" name="Google Shape;922;p30"/>
              <p:cNvSpPr/>
              <p:nvPr/>
            </p:nvSpPr>
            <p:spPr>
              <a:xfrm>
                <a:off x="3398108" y="2131345"/>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0"/>
              <p:cNvSpPr/>
              <p:nvPr/>
            </p:nvSpPr>
            <p:spPr>
              <a:xfrm>
                <a:off x="2865937" y="2131345"/>
                <a:ext cx="265523" cy="41119"/>
              </a:xfrm>
              <a:custGeom>
                <a:rect b="b" l="l" r="r" t="t"/>
                <a:pathLst>
                  <a:path extrusionOk="0" h="671" w="4440">
                    <a:moveTo>
                      <a:pt x="1" y="0"/>
                    </a:moveTo>
                    <a:lnTo>
                      <a:pt x="1" y="670"/>
                    </a:lnTo>
                    <a:lnTo>
                      <a:pt x="4440" y="670"/>
                    </a:lnTo>
                    <a:lnTo>
                      <a:pt x="4440"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0"/>
              <p:cNvSpPr/>
              <p:nvPr/>
            </p:nvSpPr>
            <p:spPr>
              <a:xfrm>
                <a:off x="2334065" y="2131345"/>
                <a:ext cx="265224" cy="41119"/>
              </a:xfrm>
              <a:custGeom>
                <a:rect b="b" l="l" r="r" t="t"/>
                <a:pathLst>
                  <a:path extrusionOk="0" h="671" w="4435">
                    <a:moveTo>
                      <a:pt x="1" y="0"/>
                    </a:moveTo>
                    <a:lnTo>
                      <a:pt x="1" y="670"/>
                    </a:lnTo>
                    <a:lnTo>
                      <a:pt x="4435" y="670"/>
                    </a:lnTo>
                    <a:lnTo>
                      <a:pt x="4435"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0"/>
              <p:cNvSpPr/>
              <p:nvPr/>
            </p:nvSpPr>
            <p:spPr>
              <a:xfrm>
                <a:off x="1801894" y="2131345"/>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0"/>
              <p:cNvSpPr/>
              <p:nvPr/>
            </p:nvSpPr>
            <p:spPr>
              <a:xfrm>
                <a:off x="1269783" y="2131345"/>
                <a:ext cx="265463" cy="41119"/>
              </a:xfrm>
              <a:custGeom>
                <a:rect b="b" l="l" r="r" t="t"/>
                <a:pathLst>
                  <a:path extrusionOk="0" h="671" w="4439">
                    <a:moveTo>
                      <a:pt x="0" y="0"/>
                    </a:moveTo>
                    <a:lnTo>
                      <a:pt x="0"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30"/>
            <p:cNvGrpSpPr/>
            <p:nvPr/>
          </p:nvGrpSpPr>
          <p:grpSpPr>
            <a:xfrm>
              <a:off x="5817133" y="3268256"/>
              <a:ext cx="2393848" cy="41119"/>
              <a:chOff x="1269783" y="3268256"/>
              <a:chExt cx="2393848" cy="41119"/>
            </a:xfrm>
          </p:grpSpPr>
          <p:sp>
            <p:nvSpPr>
              <p:cNvPr id="928" name="Google Shape;928;p30"/>
              <p:cNvSpPr/>
              <p:nvPr/>
            </p:nvSpPr>
            <p:spPr>
              <a:xfrm>
                <a:off x="3398108" y="3268256"/>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0"/>
              <p:cNvSpPr/>
              <p:nvPr/>
            </p:nvSpPr>
            <p:spPr>
              <a:xfrm>
                <a:off x="2865937" y="3268256"/>
                <a:ext cx="265523" cy="41119"/>
              </a:xfrm>
              <a:custGeom>
                <a:rect b="b" l="l" r="r" t="t"/>
                <a:pathLst>
                  <a:path extrusionOk="0" h="671" w="4440">
                    <a:moveTo>
                      <a:pt x="1" y="0"/>
                    </a:moveTo>
                    <a:lnTo>
                      <a:pt x="1" y="670"/>
                    </a:lnTo>
                    <a:lnTo>
                      <a:pt x="4440" y="670"/>
                    </a:lnTo>
                    <a:lnTo>
                      <a:pt x="4440"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0"/>
              <p:cNvSpPr/>
              <p:nvPr/>
            </p:nvSpPr>
            <p:spPr>
              <a:xfrm>
                <a:off x="2334065" y="3268256"/>
                <a:ext cx="265224" cy="41119"/>
              </a:xfrm>
              <a:custGeom>
                <a:rect b="b" l="l" r="r" t="t"/>
                <a:pathLst>
                  <a:path extrusionOk="0" h="671" w="4435">
                    <a:moveTo>
                      <a:pt x="1" y="0"/>
                    </a:moveTo>
                    <a:lnTo>
                      <a:pt x="1" y="670"/>
                    </a:lnTo>
                    <a:lnTo>
                      <a:pt x="4435" y="670"/>
                    </a:lnTo>
                    <a:lnTo>
                      <a:pt x="4435"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0"/>
              <p:cNvSpPr/>
              <p:nvPr/>
            </p:nvSpPr>
            <p:spPr>
              <a:xfrm>
                <a:off x="1801894" y="3268256"/>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0"/>
              <p:cNvSpPr/>
              <p:nvPr/>
            </p:nvSpPr>
            <p:spPr>
              <a:xfrm>
                <a:off x="1269783" y="3268256"/>
                <a:ext cx="265463" cy="41119"/>
              </a:xfrm>
              <a:custGeom>
                <a:rect b="b" l="l" r="r" t="t"/>
                <a:pathLst>
                  <a:path extrusionOk="0" h="671" w="4439">
                    <a:moveTo>
                      <a:pt x="0" y="0"/>
                    </a:moveTo>
                    <a:lnTo>
                      <a:pt x="0"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30"/>
            <p:cNvGrpSpPr/>
            <p:nvPr/>
          </p:nvGrpSpPr>
          <p:grpSpPr>
            <a:xfrm>
              <a:off x="5879764" y="2489524"/>
              <a:ext cx="919510" cy="461679"/>
              <a:chOff x="754039" y="3439286"/>
              <a:chExt cx="919510" cy="461679"/>
            </a:xfrm>
          </p:grpSpPr>
          <p:sp>
            <p:nvSpPr>
              <p:cNvPr id="934" name="Google Shape;934;p30"/>
              <p:cNvSpPr/>
              <p:nvPr/>
            </p:nvSpPr>
            <p:spPr>
              <a:xfrm>
                <a:off x="754039" y="3461592"/>
                <a:ext cx="893676" cy="439374"/>
              </a:xfrm>
              <a:custGeom>
                <a:rect b="b" l="l" r="r" t="t"/>
                <a:pathLst>
                  <a:path extrusionOk="0" h="7170" w="14944">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0"/>
              <p:cNvSpPr/>
              <p:nvPr/>
            </p:nvSpPr>
            <p:spPr>
              <a:xfrm>
                <a:off x="779515" y="3487145"/>
                <a:ext cx="894035" cy="343594"/>
              </a:xfrm>
              <a:custGeom>
                <a:rect b="b" l="l" r="r" t="t"/>
                <a:pathLst>
                  <a:path extrusionOk="0" h="5607" w="1495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0"/>
              <p:cNvSpPr/>
              <p:nvPr/>
            </p:nvSpPr>
            <p:spPr>
              <a:xfrm>
                <a:off x="1398218" y="3527957"/>
                <a:ext cx="221446" cy="262031"/>
              </a:xfrm>
              <a:custGeom>
                <a:rect b="b" l="l" r="r" t="t"/>
                <a:pathLst>
                  <a:path extrusionOk="0" h="4276" w="3703">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0"/>
              <p:cNvSpPr/>
              <p:nvPr/>
            </p:nvSpPr>
            <p:spPr>
              <a:xfrm>
                <a:off x="789322" y="3487145"/>
                <a:ext cx="884227" cy="184206"/>
              </a:xfrm>
              <a:custGeom>
                <a:rect b="b" l="l" r="r" t="t"/>
                <a:pathLst>
                  <a:path extrusionOk="0" h="3006" w="14786">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0"/>
              <p:cNvSpPr/>
              <p:nvPr/>
            </p:nvSpPr>
            <p:spPr>
              <a:xfrm>
                <a:off x="1321553" y="3439286"/>
                <a:ext cx="41682" cy="59870"/>
              </a:xfrm>
              <a:custGeom>
                <a:rect b="b" l="l" r="r" t="t"/>
                <a:pathLst>
                  <a:path extrusionOk="0" h="977" w="697">
                    <a:moveTo>
                      <a:pt x="0" y="1"/>
                    </a:moveTo>
                    <a:lnTo>
                      <a:pt x="0" y="977"/>
                    </a:lnTo>
                    <a:lnTo>
                      <a:pt x="697" y="977"/>
                    </a:lnTo>
                    <a:lnTo>
                      <a:pt x="697" y="698"/>
                    </a:lnTo>
                    <a:cubicBezTo>
                      <a:pt x="697" y="311"/>
                      <a:pt x="386" y="1"/>
                      <a:pt x="0"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0"/>
              <p:cNvSpPr/>
              <p:nvPr/>
            </p:nvSpPr>
            <p:spPr>
              <a:xfrm>
                <a:off x="975364" y="3507858"/>
                <a:ext cx="344637" cy="33765"/>
              </a:xfrm>
              <a:custGeom>
                <a:rect b="b" l="l" r="r" t="t"/>
                <a:pathLst>
                  <a:path extrusionOk="0" h="551" w="5763">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0"/>
              <p:cNvSpPr/>
              <p:nvPr/>
            </p:nvSpPr>
            <p:spPr>
              <a:xfrm>
                <a:off x="1555615" y="3504855"/>
                <a:ext cx="86593" cy="61096"/>
              </a:xfrm>
              <a:custGeom>
                <a:rect b="b" l="l" r="r" t="t"/>
                <a:pathLst>
                  <a:path extrusionOk="0" h="997" w="1448">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0"/>
              <p:cNvSpPr/>
              <p:nvPr/>
            </p:nvSpPr>
            <p:spPr>
              <a:xfrm>
                <a:off x="1555615" y="3504916"/>
                <a:ext cx="36957" cy="16300"/>
              </a:xfrm>
              <a:custGeom>
                <a:rect b="b" l="l" r="r" t="t"/>
                <a:pathLst>
                  <a:path extrusionOk="0" h="266" w="618">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0"/>
              <p:cNvSpPr/>
              <p:nvPr/>
            </p:nvSpPr>
            <p:spPr>
              <a:xfrm>
                <a:off x="1148428" y="3507858"/>
                <a:ext cx="29542" cy="45163"/>
              </a:xfrm>
              <a:custGeom>
                <a:rect b="b" l="l" r="r" t="t"/>
                <a:pathLst>
                  <a:path extrusionOk="0" h="737" w="494">
                    <a:moveTo>
                      <a:pt x="1" y="0"/>
                    </a:moveTo>
                    <a:lnTo>
                      <a:pt x="1" y="736"/>
                    </a:lnTo>
                    <a:lnTo>
                      <a:pt x="493" y="736"/>
                    </a:lnTo>
                    <a:lnTo>
                      <a:pt x="493"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0"/>
              <p:cNvSpPr/>
              <p:nvPr/>
            </p:nvSpPr>
            <p:spPr>
              <a:xfrm>
                <a:off x="1019437" y="3499095"/>
                <a:ext cx="7535" cy="53926"/>
              </a:xfrm>
              <a:custGeom>
                <a:rect b="b" l="l" r="r" t="t"/>
                <a:pathLst>
                  <a:path extrusionOk="0" h="880" w="126">
                    <a:moveTo>
                      <a:pt x="1" y="1"/>
                    </a:moveTo>
                    <a:lnTo>
                      <a:pt x="1" y="879"/>
                    </a:lnTo>
                    <a:lnTo>
                      <a:pt x="126" y="879"/>
                    </a:lnTo>
                    <a:lnTo>
                      <a:pt x="126" y="1"/>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0"/>
              <p:cNvSpPr/>
              <p:nvPr/>
            </p:nvSpPr>
            <p:spPr>
              <a:xfrm>
                <a:off x="1321553" y="3818665"/>
                <a:ext cx="41682" cy="59931"/>
              </a:xfrm>
              <a:custGeom>
                <a:rect b="b" l="l" r="r" t="t"/>
                <a:pathLst>
                  <a:path extrusionOk="0" h="978" w="697">
                    <a:moveTo>
                      <a:pt x="0" y="1"/>
                    </a:moveTo>
                    <a:lnTo>
                      <a:pt x="0" y="978"/>
                    </a:lnTo>
                    <a:cubicBezTo>
                      <a:pt x="386" y="978"/>
                      <a:pt x="697" y="667"/>
                      <a:pt x="697" y="281"/>
                    </a:cubicBezTo>
                    <a:lnTo>
                      <a:pt x="697" y="1"/>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0"/>
              <p:cNvSpPr/>
              <p:nvPr/>
            </p:nvSpPr>
            <p:spPr>
              <a:xfrm>
                <a:off x="1163020" y="3572875"/>
                <a:ext cx="83962" cy="171950"/>
              </a:xfrm>
              <a:custGeom>
                <a:rect b="b" l="l" r="r" t="t"/>
                <a:pathLst>
                  <a:path extrusionOk="0" h="2806" w="1404">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a:off x="1286749" y="3526793"/>
                <a:ext cx="157697" cy="264176"/>
              </a:xfrm>
              <a:custGeom>
                <a:rect b="b" l="l" r="r" t="t"/>
                <a:pathLst>
                  <a:path extrusionOk="0" h="4311" w="2637">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a:off x="1372743" y="3526793"/>
                <a:ext cx="71702" cy="264176"/>
              </a:xfrm>
              <a:custGeom>
                <a:rect b="b" l="l" r="r" t="t"/>
                <a:pathLst>
                  <a:path extrusionOk="0" h="4311" w="1199">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a:off x="878007" y="3543032"/>
                <a:ext cx="125583" cy="231820"/>
              </a:xfrm>
              <a:custGeom>
                <a:rect b="b" l="l" r="r" t="t"/>
                <a:pathLst>
                  <a:path extrusionOk="0" h="3783" w="210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0"/>
              <p:cNvSpPr/>
              <p:nvPr/>
            </p:nvSpPr>
            <p:spPr>
              <a:xfrm>
                <a:off x="975364" y="3776260"/>
                <a:ext cx="344637" cy="33826"/>
              </a:xfrm>
              <a:custGeom>
                <a:rect b="b" l="l" r="r" t="t"/>
                <a:pathLst>
                  <a:path extrusionOk="0" h="552" w="5763">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0"/>
              <p:cNvSpPr/>
              <p:nvPr/>
            </p:nvSpPr>
            <p:spPr>
              <a:xfrm>
                <a:off x="1555615" y="3751932"/>
                <a:ext cx="86593" cy="60912"/>
              </a:xfrm>
              <a:custGeom>
                <a:rect b="b" l="l" r="r" t="t"/>
                <a:pathLst>
                  <a:path extrusionOk="0" h="994" w="1448">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a:off x="1555615" y="3796421"/>
                <a:ext cx="36957" cy="16423"/>
              </a:xfrm>
              <a:custGeom>
                <a:rect b="b" l="l" r="r" t="t"/>
                <a:pathLst>
                  <a:path extrusionOk="0" h="268" w="618">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a:off x="1148428" y="3764862"/>
                <a:ext cx="29542" cy="53865"/>
              </a:xfrm>
              <a:custGeom>
                <a:rect b="b" l="l" r="r" t="t"/>
                <a:pathLst>
                  <a:path extrusionOk="0" h="879" w="494">
                    <a:moveTo>
                      <a:pt x="1" y="0"/>
                    </a:moveTo>
                    <a:lnTo>
                      <a:pt x="1" y="879"/>
                    </a:lnTo>
                    <a:lnTo>
                      <a:pt x="493" y="879"/>
                    </a:lnTo>
                    <a:lnTo>
                      <a:pt x="493"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a:off x="1019437" y="3764862"/>
                <a:ext cx="7535" cy="53865"/>
              </a:xfrm>
              <a:custGeom>
                <a:rect b="b" l="l" r="r" t="t"/>
                <a:pathLst>
                  <a:path extrusionOk="0" h="879" w="126">
                    <a:moveTo>
                      <a:pt x="1" y="0"/>
                    </a:moveTo>
                    <a:lnTo>
                      <a:pt x="1" y="879"/>
                    </a:lnTo>
                    <a:lnTo>
                      <a:pt x="126" y="879"/>
                    </a:lnTo>
                    <a:lnTo>
                      <a:pt x="126"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a:off x="1310609" y="3617731"/>
                <a:ext cx="22665" cy="82176"/>
              </a:xfrm>
              <a:custGeom>
                <a:rect b="b" l="l" r="r" t="t"/>
                <a:pathLst>
                  <a:path extrusionOk="0" h="1341" w="379">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30"/>
            <p:cNvGrpSpPr/>
            <p:nvPr/>
          </p:nvGrpSpPr>
          <p:grpSpPr>
            <a:xfrm>
              <a:off x="6629599" y="3466665"/>
              <a:ext cx="877230" cy="467317"/>
              <a:chOff x="2456999" y="3452890"/>
              <a:chExt cx="877230" cy="467317"/>
            </a:xfrm>
          </p:grpSpPr>
          <p:sp>
            <p:nvSpPr>
              <p:cNvPr id="956" name="Google Shape;956;p30"/>
              <p:cNvSpPr/>
              <p:nvPr/>
            </p:nvSpPr>
            <p:spPr>
              <a:xfrm>
                <a:off x="2456999" y="3481140"/>
                <a:ext cx="851516" cy="439067"/>
              </a:xfrm>
              <a:custGeom>
                <a:rect b="b" l="l" r="r" t="t"/>
                <a:pathLst>
                  <a:path extrusionOk="0" h="7165" w="14239">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a:off x="2482474" y="3564725"/>
                <a:ext cx="15429" cy="51965"/>
              </a:xfrm>
              <a:custGeom>
                <a:rect b="b" l="l" r="r" t="t"/>
                <a:pathLst>
                  <a:path extrusionOk="0" h="848" w="258">
                    <a:moveTo>
                      <a:pt x="1" y="0"/>
                    </a:moveTo>
                    <a:lnTo>
                      <a:pt x="1" y="847"/>
                    </a:lnTo>
                    <a:lnTo>
                      <a:pt x="257" y="847"/>
                    </a:lnTo>
                    <a:lnTo>
                      <a:pt x="257"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a:off x="2482474" y="3722396"/>
                <a:ext cx="15429" cy="52026"/>
              </a:xfrm>
              <a:custGeom>
                <a:rect b="b" l="l" r="r" t="t"/>
                <a:pathLst>
                  <a:path extrusionOk="0" h="849" w="258">
                    <a:moveTo>
                      <a:pt x="1" y="1"/>
                    </a:moveTo>
                    <a:lnTo>
                      <a:pt x="1" y="849"/>
                    </a:lnTo>
                    <a:lnTo>
                      <a:pt x="257" y="849"/>
                    </a:lnTo>
                    <a:lnTo>
                      <a:pt x="257" y="1"/>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0"/>
              <p:cNvSpPr/>
              <p:nvPr/>
            </p:nvSpPr>
            <p:spPr>
              <a:xfrm>
                <a:off x="2486959" y="3478260"/>
                <a:ext cx="847270" cy="388022"/>
              </a:xfrm>
              <a:custGeom>
                <a:rect b="b" l="l" r="r" t="t"/>
                <a:pathLst>
                  <a:path extrusionOk="0" h="6332" w="14168">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a:off x="2487258" y="3478260"/>
                <a:ext cx="846971" cy="206144"/>
              </a:xfrm>
              <a:custGeom>
                <a:rect b="b" l="l" r="r" t="t"/>
                <a:pathLst>
                  <a:path extrusionOk="0" h="3364" w="14163">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0"/>
              <p:cNvSpPr/>
              <p:nvPr/>
            </p:nvSpPr>
            <p:spPr>
              <a:xfrm>
                <a:off x="2487497" y="3684341"/>
                <a:ext cx="60" cy="18813"/>
              </a:xfrm>
              <a:custGeom>
                <a:rect b="b" l="l" r="r" t="t"/>
                <a:pathLst>
                  <a:path extrusionOk="0" h="307" w="1">
                    <a:moveTo>
                      <a:pt x="1" y="196"/>
                    </a:moveTo>
                    <a:lnTo>
                      <a:pt x="1" y="1"/>
                    </a:lnTo>
                    <a:lnTo>
                      <a:pt x="1" y="306"/>
                    </a:lnTo>
                    <a:close/>
                  </a:path>
                </a:pathLst>
              </a:custGeom>
              <a:solidFill>
                <a:srgbClr val="E5E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a:off x="3239916" y="3507245"/>
                <a:ext cx="59861" cy="42405"/>
              </a:xfrm>
              <a:custGeom>
                <a:rect b="b" l="l" r="r" t="t"/>
                <a:pathLst>
                  <a:path extrusionOk="0" h="692" w="1001">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0"/>
              <p:cNvSpPr/>
              <p:nvPr/>
            </p:nvSpPr>
            <p:spPr>
              <a:xfrm>
                <a:off x="3141125" y="3517356"/>
                <a:ext cx="162601" cy="82053"/>
              </a:xfrm>
              <a:custGeom>
                <a:rect b="b" l="l" r="r" t="t"/>
                <a:pathLst>
                  <a:path extrusionOk="0" h="1339" w="2719">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0"/>
              <p:cNvSpPr/>
              <p:nvPr/>
            </p:nvSpPr>
            <p:spPr>
              <a:xfrm>
                <a:off x="2683885" y="3502342"/>
                <a:ext cx="358332" cy="30824"/>
              </a:xfrm>
              <a:custGeom>
                <a:rect b="b" l="l" r="r" t="t"/>
                <a:pathLst>
                  <a:path extrusionOk="0" h="503" w="5992">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0"/>
              <p:cNvSpPr/>
              <p:nvPr/>
            </p:nvSpPr>
            <p:spPr>
              <a:xfrm>
                <a:off x="2995748" y="3452890"/>
                <a:ext cx="44193" cy="50127"/>
              </a:xfrm>
              <a:custGeom>
                <a:rect b="b" l="l" r="r" t="t"/>
                <a:pathLst>
                  <a:path extrusionOk="0" h="818" w="739">
                    <a:moveTo>
                      <a:pt x="1" y="1"/>
                    </a:moveTo>
                    <a:lnTo>
                      <a:pt x="72" y="818"/>
                    </a:lnTo>
                    <a:lnTo>
                      <a:pt x="738" y="818"/>
                    </a:lnTo>
                    <a:lnTo>
                      <a:pt x="493" y="1"/>
                    </a:ln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0"/>
              <p:cNvSpPr/>
              <p:nvPr/>
            </p:nvSpPr>
            <p:spPr>
              <a:xfrm>
                <a:off x="2639572" y="3594629"/>
                <a:ext cx="288304" cy="13849"/>
              </a:xfrm>
              <a:custGeom>
                <a:rect b="b" l="l" r="r" t="t"/>
                <a:pathLst>
                  <a:path extrusionOk="0" h="226" w="4821">
                    <a:moveTo>
                      <a:pt x="0" y="0"/>
                    </a:moveTo>
                    <a:lnTo>
                      <a:pt x="0" y="226"/>
                    </a:lnTo>
                    <a:lnTo>
                      <a:pt x="4820" y="226"/>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0"/>
              <p:cNvSpPr/>
              <p:nvPr/>
            </p:nvSpPr>
            <p:spPr>
              <a:xfrm>
                <a:off x="2639572" y="3631641"/>
                <a:ext cx="288304" cy="14156"/>
              </a:xfrm>
              <a:custGeom>
                <a:rect b="b" l="l" r="r" t="t"/>
                <a:pathLst>
                  <a:path extrusionOk="0" h="231" w="4821">
                    <a:moveTo>
                      <a:pt x="0" y="0"/>
                    </a:moveTo>
                    <a:lnTo>
                      <a:pt x="0" y="230"/>
                    </a:lnTo>
                    <a:lnTo>
                      <a:pt x="4820" y="230"/>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0"/>
              <p:cNvSpPr/>
              <p:nvPr/>
            </p:nvSpPr>
            <p:spPr>
              <a:xfrm>
                <a:off x="2993117" y="3462450"/>
                <a:ext cx="9628" cy="40567"/>
              </a:xfrm>
              <a:custGeom>
                <a:rect b="b" l="l" r="r" t="t"/>
                <a:pathLst>
                  <a:path extrusionOk="0" h="662" w="161">
                    <a:moveTo>
                      <a:pt x="0" y="0"/>
                    </a:moveTo>
                    <a:lnTo>
                      <a:pt x="90" y="662"/>
                    </a:lnTo>
                    <a:lnTo>
                      <a:pt x="160" y="662"/>
                    </a:lnTo>
                    <a:lnTo>
                      <a:pt x="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0"/>
              <p:cNvSpPr/>
              <p:nvPr/>
            </p:nvSpPr>
            <p:spPr>
              <a:xfrm>
                <a:off x="2978525" y="3517540"/>
                <a:ext cx="163797" cy="309645"/>
              </a:xfrm>
              <a:custGeom>
                <a:rect b="b" l="l" r="r" t="t"/>
                <a:pathLst>
                  <a:path extrusionOk="0" h="5053" w="2739">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0"/>
              <p:cNvSpPr/>
              <p:nvPr/>
            </p:nvSpPr>
            <p:spPr>
              <a:xfrm>
                <a:off x="3065357" y="3517540"/>
                <a:ext cx="76965" cy="309645"/>
              </a:xfrm>
              <a:custGeom>
                <a:rect b="b" l="l" r="r" t="t"/>
                <a:pathLst>
                  <a:path extrusionOk="0" h="5053" w="1287">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0"/>
              <p:cNvSpPr/>
              <p:nvPr/>
            </p:nvSpPr>
            <p:spPr>
              <a:xfrm>
                <a:off x="3240036" y="3794889"/>
                <a:ext cx="59742" cy="42405"/>
              </a:xfrm>
              <a:custGeom>
                <a:rect b="b" l="l" r="r" t="t"/>
                <a:pathLst>
                  <a:path extrusionOk="0" h="692" w="999">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0"/>
              <p:cNvSpPr/>
              <p:nvPr/>
            </p:nvSpPr>
            <p:spPr>
              <a:xfrm>
                <a:off x="3141005" y="3745437"/>
                <a:ext cx="162660" cy="82053"/>
              </a:xfrm>
              <a:custGeom>
                <a:rect b="b" l="l" r="r" t="t"/>
                <a:pathLst>
                  <a:path extrusionOk="0" h="1339" w="272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0"/>
              <p:cNvSpPr/>
              <p:nvPr/>
            </p:nvSpPr>
            <p:spPr>
              <a:xfrm>
                <a:off x="2683885" y="3811373"/>
                <a:ext cx="358391" cy="31069"/>
              </a:xfrm>
              <a:custGeom>
                <a:rect b="b" l="l" r="r" t="t"/>
                <a:pathLst>
                  <a:path extrusionOk="0" h="507" w="5993">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a:off x="2995748" y="3841522"/>
                <a:ext cx="44193" cy="50433"/>
              </a:xfrm>
              <a:custGeom>
                <a:rect b="b" l="l" r="r" t="t"/>
                <a:pathLst>
                  <a:path extrusionOk="0" h="823" w="739">
                    <a:moveTo>
                      <a:pt x="72" y="1"/>
                    </a:moveTo>
                    <a:lnTo>
                      <a:pt x="1" y="822"/>
                    </a:lnTo>
                    <a:lnTo>
                      <a:pt x="493" y="822"/>
                    </a:lnTo>
                    <a:lnTo>
                      <a:pt x="738" y="1"/>
                    </a:lnTo>
                    <a:close/>
                  </a:path>
                </a:pathLst>
              </a:custGeom>
              <a:solidFill>
                <a:srgbClr val="263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a:off x="2509803" y="3519010"/>
                <a:ext cx="158235" cy="306704"/>
              </a:xfrm>
              <a:custGeom>
                <a:rect b="b" l="l" r="r" t="t"/>
                <a:pathLst>
                  <a:path extrusionOk="0" h="5005" w="2646">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a:off x="2639572" y="3736061"/>
                <a:ext cx="288304" cy="14156"/>
              </a:xfrm>
              <a:custGeom>
                <a:rect b="b" l="l" r="r" t="t"/>
                <a:pathLst>
                  <a:path extrusionOk="0" h="231" w="4821">
                    <a:moveTo>
                      <a:pt x="0" y="0"/>
                    </a:moveTo>
                    <a:lnTo>
                      <a:pt x="0" y="230"/>
                    </a:lnTo>
                    <a:lnTo>
                      <a:pt x="4820" y="230"/>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a:off x="2639572" y="3699048"/>
                <a:ext cx="288304" cy="13910"/>
              </a:xfrm>
              <a:custGeom>
                <a:rect b="b" l="l" r="r" t="t"/>
                <a:pathLst>
                  <a:path extrusionOk="0" h="227" w="4821">
                    <a:moveTo>
                      <a:pt x="0" y="0"/>
                    </a:moveTo>
                    <a:lnTo>
                      <a:pt x="0" y="226"/>
                    </a:lnTo>
                    <a:lnTo>
                      <a:pt x="4820" y="226"/>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a:off x="2993117" y="3841522"/>
                <a:ext cx="9628" cy="40628"/>
              </a:xfrm>
              <a:custGeom>
                <a:rect b="b" l="l" r="r" t="t"/>
                <a:pathLst>
                  <a:path extrusionOk="0" h="663" w="161">
                    <a:moveTo>
                      <a:pt x="90" y="1"/>
                    </a:moveTo>
                    <a:lnTo>
                      <a:pt x="0" y="662"/>
                    </a:lnTo>
                    <a:lnTo>
                      <a:pt x="67" y="662"/>
                    </a:lnTo>
                    <a:lnTo>
                      <a:pt x="1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a:off x="2992100" y="3642181"/>
                <a:ext cx="20990" cy="75680"/>
              </a:xfrm>
              <a:custGeom>
                <a:rect b="b" l="l" r="r" t="t"/>
                <a:pathLst>
                  <a:path extrusionOk="0" h="1235" w="351">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0"/>
              <p:cNvSpPr/>
              <p:nvPr/>
            </p:nvSpPr>
            <p:spPr>
              <a:xfrm>
                <a:off x="3171444" y="3596222"/>
                <a:ext cx="85038" cy="12256"/>
              </a:xfrm>
              <a:custGeom>
                <a:rect b="b" l="l" r="r" t="t"/>
                <a:pathLst>
                  <a:path extrusionOk="0" h="200" w="1422">
                    <a:moveTo>
                      <a:pt x="1" y="1"/>
                    </a:moveTo>
                    <a:lnTo>
                      <a:pt x="58" y="200"/>
                    </a:lnTo>
                    <a:lnTo>
                      <a:pt x="1422" y="165"/>
                    </a:lnTo>
                    <a:lnTo>
                      <a:pt x="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0"/>
              <p:cNvSpPr/>
              <p:nvPr/>
            </p:nvSpPr>
            <p:spPr>
              <a:xfrm>
                <a:off x="3171444" y="3736061"/>
                <a:ext cx="85038" cy="12501"/>
              </a:xfrm>
              <a:custGeom>
                <a:rect b="b" l="l" r="r" t="t"/>
                <a:pathLst>
                  <a:path extrusionOk="0" h="204" w="1422">
                    <a:moveTo>
                      <a:pt x="58" y="0"/>
                    </a:moveTo>
                    <a:lnTo>
                      <a:pt x="1" y="204"/>
                    </a:lnTo>
                    <a:lnTo>
                      <a:pt x="1422" y="36"/>
                    </a:lnTo>
                    <a:lnTo>
                      <a:pt x="58"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0"/>
              <p:cNvSpPr/>
              <p:nvPr/>
            </p:nvSpPr>
            <p:spPr>
              <a:xfrm>
                <a:off x="3159304" y="3552959"/>
                <a:ext cx="31336" cy="55519"/>
              </a:xfrm>
              <a:custGeom>
                <a:rect b="b" l="l" r="r" t="t"/>
                <a:pathLst>
                  <a:path extrusionOk="0" h="906" w="524">
                    <a:moveTo>
                      <a:pt x="0" y="0"/>
                    </a:moveTo>
                    <a:lnTo>
                      <a:pt x="261" y="906"/>
                    </a:lnTo>
                    <a:lnTo>
                      <a:pt x="523" y="906"/>
                    </a:lnTo>
                    <a:lnTo>
                      <a:pt x="261" y="0"/>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0"/>
              <p:cNvSpPr/>
              <p:nvPr/>
            </p:nvSpPr>
            <p:spPr>
              <a:xfrm>
                <a:off x="3159304" y="3736061"/>
                <a:ext cx="31336" cy="55826"/>
              </a:xfrm>
              <a:custGeom>
                <a:rect b="b" l="l" r="r" t="t"/>
                <a:pathLst>
                  <a:path extrusionOk="0" h="911" w="524">
                    <a:moveTo>
                      <a:pt x="261" y="0"/>
                    </a:moveTo>
                    <a:lnTo>
                      <a:pt x="0" y="910"/>
                    </a:lnTo>
                    <a:lnTo>
                      <a:pt x="261" y="910"/>
                    </a:lnTo>
                    <a:lnTo>
                      <a:pt x="523" y="0"/>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30"/>
            <p:cNvGrpSpPr/>
            <p:nvPr/>
          </p:nvGrpSpPr>
          <p:grpSpPr>
            <a:xfrm>
              <a:off x="5839749" y="1602690"/>
              <a:ext cx="877051" cy="441948"/>
              <a:chOff x="3613674" y="1602690"/>
              <a:chExt cx="877051" cy="441948"/>
            </a:xfrm>
          </p:grpSpPr>
          <p:sp>
            <p:nvSpPr>
              <p:cNvPr id="985" name="Google Shape;985;p30"/>
              <p:cNvSpPr/>
              <p:nvPr/>
            </p:nvSpPr>
            <p:spPr>
              <a:xfrm>
                <a:off x="3613674" y="1605632"/>
                <a:ext cx="851576" cy="439006"/>
              </a:xfrm>
              <a:custGeom>
                <a:rect b="b" l="l" r="r" t="t"/>
                <a:pathLst>
                  <a:path extrusionOk="0" h="7164" w="1424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3639149" y="1689094"/>
                <a:ext cx="15489" cy="52271"/>
              </a:xfrm>
              <a:custGeom>
                <a:rect b="b" l="l" r="r" t="t"/>
                <a:pathLst>
                  <a:path extrusionOk="0" h="853" w="259">
                    <a:moveTo>
                      <a:pt x="1" y="0"/>
                    </a:moveTo>
                    <a:lnTo>
                      <a:pt x="1" y="853"/>
                    </a:lnTo>
                    <a:lnTo>
                      <a:pt x="258" y="853"/>
                    </a:lnTo>
                    <a:lnTo>
                      <a:pt x="258"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a:off x="3639149" y="1846887"/>
                <a:ext cx="15489" cy="52026"/>
              </a:xfrm>
              <a:custGeom>
                <a:rect b="b" l="l" r="r" t="t"/>
                <a:pathLst>
                  <a:path extrusionOk="0" h="849" w="259">
                    <a:moveTo>
                      <a:pt x="1" y="0"/>
                    </a:moveTo>
                    <a:lnTo>
                      <a:pt x="1" y="848"/>
                    </a:lnTo>
                    <a:lnTo>
                      <a:pt x="258" y="848"/>
                    </a:lnTo>
                    <a:lnTo>
                      <a:pt x="258"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a:off x="3643694" y="1602690"/>
                <a:ext cx="847031" cy="388206"/>
              </a:xfrm>
              <a:custGeom>
                <a:rect b="b" l="l" r="r" t="t"/>
                <a:pathLst>
                  <a:path extrusionOk="0" h="6335" w="14164">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0"/>
              <p:cNvSpPr/>
              <p:nvPr/>
            </p:nvSpPr>
            <p:spPr>
              <a:xfrm>
                <a:off x="3643933" y="1602690"/>
                <a:ext cx="846791" cy="206205"/>
              </a:xfrm>
              <a:custGeom>
                <a:rect b="b" l="l" r="r" t="t"/>
                <a:pathLst>
                  <a:path extrusionOk="0" h="3365" w="1416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0"/>
              <p:cNvSpPr/>
              <p:nvPr/>
            </p:nvSpPr>
            <p:spPr>
              <a:xfrm>
                <a:off x="3644173" y="1808833"/>
                <a:ext cx="60" cy="18752"/>
              </a:xfrm>
              <a:custGeom>
                <a:rect b="b" l="l" r="r" t="t"/>
                <a:pathLst>
                  <a:path extrusionOk="0" h="306" w="1">
                    <a:moveTo>
                      <a:pt x="1" y="195"/>
                    </a:moveTo>
                    <a:lnTo>
                      <a:pt x="1" y="0"/>
                    </a:lnTo>
                    <a:lnTo>
                      <a:pt x="1" y="306"/>
                    </a:lnTo>
                    <a:close/>
                  </a:path>
                </a:pathLst>
              </a:custGeom>
              <a:solidFill>
                <a:srgbClr val="E5E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4396711" y="1631737"/>
                <a:ext cx="59742" cy="42467"/>
              </a:xfrm>
              <a:custGeom>
                <a:rect b="b" l="l" r="r" t="t"/>
                <a:pathLst>
                  <a:path extrusionOk="0" h="693" w="999">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0"/>
              <p:cNvSpPr/>
              <p:nvPr/>
            </p:nvSpPr>
            <p:spPr>
              <a:xfrm>
                <a:off x="4297740" y="1641786"/>
                <a:ext cx="162660" cy="82053"/>
              </a:xfrm>
              <a:custGeom>
                <a:rect b="b" l="l" r="r" t="t"/>
                <a:pathLst>
                  <a:path extrusionOk="0" h="1339" w="272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0"/>
              <p:cNvSpPr/>
              <p:nvPr/>
            </p:nvSpPr>
            <p:spPr>
              <a:xfrm>
                <a:off x="3840560" y="1626834"/>
                <a:ext cx="358391" cy="30762"/>
              </a:xfrm>
              <a:custGeom>
                <a:rect b="b" l="l" r="r" t="t"/>
                <a:pathLst>
                  <a:path extrusionOk="0" h="502" w="5993">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0"/>
              <p:cNvSpPr/>
              <p:nvPr/>
            </p:nvSpPr>
            <p:spPr>
              <a:xfrm>
                <a:off x="3796307" y="1719059"/>
                <a:ext cx="288304" cy="13910"/>
              </a:xfrm>
              <a:custGeom>
                <a:rect b="b" l="l" r="r" t="t"/>
                <a:pathLst>
                  <a:path extrusionOk="0" h="227" w="4821">
                    <a:moveTo>
                      <a:pt x="0" y="0"/>
                    </a:moveTo>
                    <a:lnTo>
                      <a:pt x="0" y="226"/>
                    </a:lnTo>
                    <a:lnTo>
                      <a:pt x="4821" y="226"/>
                    </a:lnTo>
                    <a:lnTo>
                      <a:pt x="482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0"/>
              <p:cNvSpPr/>
              <p:nvPr/>
            </p:nvSpPr>
            <p:spPr>
              <a:xfrm>
                <a:off x="3796307" y="1756011"/>
                <a:ext cx="288304" cy="14217"/>
              </a:xfrm>
              <a:custGeom>
                <a:rect b="b" l="l" r="r" t="t"/>
                <a:pathLst>
                  <a:path extrusionOk="0" h="232" w="4821">
                    <a:moveTo>
                      <a:pt x="0" y="0"/>
                    </a:moveTo>
                    <a:lnTo>
                      <a:pt x="0" y="231"/>
                    </a:lnTo>
                    <a:lnTo>
                      <a:pt x="4821" y="231"/>
                    </a:lnTo>
                    <a:lnTo>
                      <a:pt x="482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0"/>
              <p:cNvSpPr/>
              <p:nvPr/>
            </p:nvSpPr>
            <p:spPr>
              <a:xfrm>
                <a:off x="4135200" y="1642031"/>
                <a:ext cx="163857" cy="309584"/>
              </a:xfrm>
              <a:custGeom>
                <a:rect b="b" l="l" r="r" t="t"/>
                <a:pathLst>
                  <a:path extrusionOk="0" h="5052" w="274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0"/>
              <p:cNvSpPr/>
              <p:nvPr/>
            </p:nvSpPr>
            <p:spPr>
              <a:xfrm>
                <a:off x="4222032" y="1642031"/>
                <a:ext cx="77025" cy="309584"/>
              </a:xfrm>
              <a:custGeom>
                <a:rect b="b" l="l" r="r" t="t"/>
                <a:pathLst>
                  <a:path extrusionOk="0" h="5052" w="1288">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0"/>
              <p:cNvSpPr/>
              <p:nvPr/>
            </p:nvSpPr>
            <p:spPr>
              <a:xfrm>
                <a:off x="4396711" y="1919381"/>
                <a:ext cx="59742" cy="42589"/>
              </a:xfrm>
              <a:custGeom>
                <a:rect b="b" l="l" r="r" t="t"/>
                <a:pathLst>
                  <a:path extrusionOk="0" h="695" w="999">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0"/>
              <p:cNvSpPr/>
              <p:nvPr/>
            </p:nvSpPr>
            <p:spPr>
              <a:xfrm>
                <a:off x="4297740" y="1869806"/>
                <a:ext cx="162660" cy="82115"/>
              </a:xfrm>
              <a:custGeom>
                <a:rect b="b" l="l" r="r" t="t"/>
                <a:pathLst>
                  <a:path extrusionOk="0" h="1340" w="272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0"/>
              <p:cNvSpPr/>
              <p:nvPr/>
            </p:nvSpPr>
            <p:spPr>
              <a:xfrm>
                <a:off x="3840560" y="1935742"/>
                <a:ext cx="358391" cy="31069"/>
              </a:xfrm>
              <a:custGeom>
                <a:rect b="b" l="l" r="r" t="t"/>
                <a:pathLst>
                  <a:path extrusionOk="0" h="507" w="5993">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0"/>
              <p:cNvSpPr/>
              <p:nvPr/>
            </p:nvSpPr>
            <p:spPr>
              <a:xfrm>
                <a:off x="4152483" y="1966259"/>
                <a:ext cx="44134" cy="50127"/>
              </a:xfrm>
              <a:custGeom>
                <a:rect b="b" l="l" r="r" t="t"/>
                <a:pathLst>
                  <a:path extrusionOk="0" h="818" w="738">
                    <a:moveTo>
                      <a:pt x="71" y="0"/>
                    </a:moveTo>
                    <a:lnTo>
                      <a:pt x="0" y="817"/>
                    </a:lnTo>
                    <a:lnTo>
                      <a:pt x="493" y="817"/>
                    </a:lnTo>
                    <a:lnTo>
                      <a:pt x="737" y="0"/>
                    </a:lnTo>
                    <a:close/>
                  </a:path>
                </a:pathLst>
              </a:custGeom>
              <a:solidFill>
                <a:srgbClr val="263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0"/>
              <p:cNvSpPr/>
              <p:nvPr/>
            </p:nvSpPr>
            <p:spPr>
              <a:xfrm>
                <a:off x="3666478" y="1643502"/>
                <a:ext cx="158235" cy="306704"/>
              </a:xfrm>
              <a:custGeom>
                <a:rect b="b" l="l" r="r" t="t"/>
                <a:pathLst>
                  <a:path extrusionOk="0" h="5005" w="2646">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0"/>
              <p:cNvSpPr/>
              <p:nvPr/>
            </p:nvSpPr>
            <p:spPr>
              <a:xfrm>
                <a:off x="3796307" y="1860430"/>
                <a:ext cx="288304" cy="14217"/>
              </a:xfrm>
              <a:custGeom>
                <a:rect b="b" l="l" r="r" t="t"/>
                <a:pathLst>
                  <a:path extrusionOk="0" h="232" w="4821">
                    <a:moveTo>
                      <a:pt x="0" y="1"/>
                    </a:moveTo>
                    <a:lnTo>
                      <a:pt x="0" y="232"/>
                    </a:lnTo>
                    <a:lnTo>
                      <a:pt x="4821" y="232"/>
                    </a:lnTo>
                    <a:lnTo>
                      <a:pt x="482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0"/>
              <p:cNvSpPr/>
              <p:nvPr/>
            </p:nvSpPr>
            <p:spPr>
              <a:xfrm>
                <a:off x="3796307" y="1823479"/>
                <a:ext cx="288304" cy="14156"/>
              </a:xfrm>
              <a:custGeom>
                <a:rect b="b" l="l" r="r" t="t"/>
                <a:pathLst>
                  <a:path extrusionOk="0" h="231" w="4821">
                    <a:moveTo>
                      <a:pt x="0" y="1"/>
                    </a:moveTo>
                    <a:lnTo>
                      <a:pt x="0" y="231"/>
                    </a:lnTo>
                    <a:lnTo>
                      <a:pt x="4821" y="231"/>
                    </a:lnTo>
                    <a:lnTo>
                      <a:pt x="482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0"/>
              <p:cNvSpPr/>
              <p:nvPr/>
            </p:nvSpPr>
            <p:spPr>
              <a:xfrm>
                <a:off x="4149852" y="1966014"/>
                <a:ext cx="9628" cy="40567"/>
              </a:xfrm>
              <a:custGeom>
                <a:rect b="b" l="l" r="r" t="t"/>
                <a:pathLst>
                  <a:path extrusionOk="0" h="662" w="161">
                    <a:moveTo>
                      <a:pt x="89" y="0"/>
                    </a:moveTo>
                    <a:lnTo>
                      <a:pt x="0" y="662"/>
                    </a:lnTo>
                    <a:lnTo>
                      <a:pt x="66" y="662"/>
                    </a:lnTo>
                    <a:lnTo>
                      <a:pt x="160" y="4"/>
                    </a:lnTo>
                    <a:lnTo>
                      <a:pt x="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0"/>
              <p:cNvSpPr/>
              <p:nvPr/>
            </p:nvSpPr>
            <p:spPr>
              <a:xfrm>
                <a:off x="4148775" y="1766612"/>
                <a:ext cx="20990" cy="75680"/>
              </a:xfrm>
              <a:custGeom>
                <a:rect b="b" l="l" r="r" t="t"/>
                <a:pathLst>
                  <a:path extrusionOk="0" h="1235" w="351">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0"/>
              <p:cNvSpPr/>
              <p:nvPr/>
            </p:nvSpPr>
            <p:spPr>
              <a:xfrm>
                <a:off x="4328179" y="1720714"/>
                <a:ext cx="84978" cy="12256"/>
              </a:xfrm>
              <a:custGeom>
                <a:rect b="b" l="l" r="r" t="t"/>
                <a:pathLst>
                  <a:path extrusionOk="0" h="200" w="1421">
                    <a:moveTo>
                      <a:pt x="1" y="0"/>
                    </a:moveTo>
                    <a:lnTo>
                      <a:pt x="58" y="199"/>
                    </a:lnTo>
                    <a:lnTo>
                      <a:pt x="1421" y="168"/>
                    </a:lnTo>
                    <a:lnTo>
                      <a:pt x="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0"/>
              <p:cNvSpPr/>
              <p:nvPr/>
            </p:nvSpPr>
            <p:spPr>
              <a:xfrm>
                <a:off x="4328179" y="1860430"/>
                <a:ext cx="84978" cy="12624"/>
              </a:xfrm>
              <a:custGeom>
                <a:rect b="b" l="l" r="r" t="t"/>
                <a:pathLst>
                  <a:path extrusionOk="0" h="206" w="1421">
                    <a:moveTo>
                      <a:pt x="58" y="1"/>
                    </a:moveTo>
                    <a:lnTo>
                      <a:pt x="1" y="205"/>
                    </a:lnTo>
                    <a:lnTo>
                      <a:pt x="1421" y="37"/>
                    </a:lnTo>
                    <a:lnTo>
                      <a:pt x="58"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0"/>
              <p:cNvSpPr/>
              <p:nvPr/>
            </p:nvSpPr>
            <p:spPr>
              <a:xfrm>
                <a:off x="4315979" y="1677389"/>
                <a:ext cx="31396" cy="55580"/>
              </a:xfrm>
              <a:custGeom>
                <a:rect b="b" l="l" r="r" t="t"/>
                <a:pathLst>
                  <a:path extrusionOk="0" h="907" w="525">
                    <a:moveTo>
                      <a:pt x="0" y="1"/>
                    </a:moveTo>
                    <a:lnTo>
                      <a:pt x="262" y="906"/>
                    </a:lnTo>
                    <a:lnTo>
                      <a:pt x="525" y="906"/>
                    </a:lnTo>
                    <a:lnTo>
                      <a:pt x="262" y="1"/>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0"/>
              <p:cNvSpPr/>
              <p:nvPr/>
            </p:nvSpPr>
            <p:spPr>
              <a:xfrm>
                <a:off x="4315979" y="1860430"/>
                <a:ext cx="31396" cy="55826"/>
              </a:xfrm>
              <a:custGeom>
                <a:rect b="b" l="l" r="r" t="t"/>
                <a:pathLst>
                  <a:path extrusionOk="0" h="911" w="525">
                    <a:moveTo>
                      <a:pt x="262" y="1"/>
                    </a:moveTo>
                    <a:lnTo>
                      <a:pt x="0" y="910"/>
                    </a:lnTo>
                    <a:lnTo>
                      <a:pt x="262" y="910"/>
                    </a:lnTo>
                    <a:lnTo>
                      <a:pt x="525" y="1"/>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30"/>
            <p:cNvGrpSpPr/>
            <p:nvPr/>
          </p:nvGrpSpPr>
          <p:grpSpPr>
            <a:xfrm>
              <a:off x="7413284" y="2489559"/>
              <a:ext cx="919510" cy="461618"/>
              <a:chOff x="2136584" y="2516484"/>
              <a:chExt cx="919510" cy="461618"/>
            </a:xfrm>
          </p:grpSpPr>
          <p:sp>
            <p:nvSpPr>
              <p:cNvPr id="1012" name="Google Shape;1012;p30"/>
              <p:cNvSpPr/>
              <p:nvPr/>
            </p:nvSpPr>
            <p:spPr>
              <a:xfrm>
                <a:off x="2136584" y="2538790"/>
                <a:ext cx="894035" cy="439313"/>
              </a:xfrm>
              <a:custGeom>
                <a:rect b="b" l="l" r="r" t="t"/>
                <a:pathLst>
                  <a:path extrusionOk="0" h="7169" w="1495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0"/>
              <p:cNvSpPr/>
              <p:nvPr/>
            </p:nvSpPr>
            <p:spPr>
              <a:xfrm>
                <a:off x="2162059" y="2564343"/>
                <a:ext cx="894035" cy="343594"/>
              </a:xfrm>
              <a:custGeom>
                <a:rect b="b" l="l" r="r" t="t"/>
                <a:pathLst>
                  <a:path extrusionOk="0" h="5607" w="1495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0"/>
              <p:cNvSpPr/>
              <p:nvPr/>
            </p:nvSpPr>
            <p:spPr>
              <a:xfrm>
                <a:off x="2781062" y="2602704"/>
                <a:ext cx="223240" cy="266566"/>
              </a:xfrm>
              <a:custGeom>
                <a:rect b="b" l="l" r="r" t="t"/>
                <a:pathLst>
                  <a:path extrusionOk="0" h="4350" w="3733">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0"/>
              <p:cNvSpPr/>
              <p:nvPr/>
            </p:nvSpPr>
            <p:spPr>
              <a:xfrm>
                <a:off x="2171926" y="2564343"/>
                <a:ext cx="884167" cy="184145"/>
              </a:xfrm>
              <a:custGeom>
                <a:rect b="b" l="l" r="r" t="t"/>
                <a:pathLst>
                  <a:path extrusionOk="0" h="3005" w="14785">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0"/>
              <p:cNvSpPr/>
              <p:nvPr/>
            </p:nvSpPr>
            <p:spPr>
              <a:xfrm>
                <a:off x="2704337" y="2516484"/>
                <a:ext cx="41742" cy="59870"/>
              </a:xfrm>
              <a:custGeom>
                <a:rect b="b" l="l" r="r" t="t"/>
                <a:pathLst>
                  <a:path extrusionOk="0" h="977" w="698">
                    <a:moveTo>
                      <a:pt x="1" y="0"/>
                    </a:moveTo>
                    <a:lnTo>
                      <a:pt x="1" y="977"/>
                    </a:lnTo>
                    <a:lnTo>
                      <a:pt x="697" y="977"/>
                    </a:lnTo>
                    <a:lnTo>
                      <a:pt x="697" y="697"/>
                    </a:lnTo>
                    <a:cubicBezTo>
                      <a:pt x="697" y="311"/>
                      <a:pt x="382" y="0"/>
                      <a:pt x="1" y="0"/>
                    </a:cubicBezTo>
                    <a:close/>
                  </a:path>
                </a:pathLst>
              </a:custGeom>
              <a:solidFill>
                <a:srgbClr val="D482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0"/>
              <p:cNvSpPr/>
              <p:nvPr/>
            </p:nvSpPr>
            <p:spPr>
              <a:xfrm>
                <a:off x="2357968" y="2584994"/>
                <a:ext cx="344577" cy="33826"/>
              </a:xfrm>
              <a:custGeom>
                <a:rect b="b" l="l" r="r" t="t"/>
                <a:pathLst>
                  <a:path extrusionOk="0" h="552" w="5762">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0"/>
              <p:cNvSpPr/>
              <p:nvPr/>
            </p:nvSpPr>
            <p:spPr>
              <a:xfrm>
                <a:off x="2188132" y="2586097"/>
                <a:ext cx="51669" cy="62199"/>
              </a:xfrm>
              <a:custGeom>
                <a:rect b="b" l="l" r="r" t="t"/>
                <a:pathLst>
                  <a:path extrusionOk="0" h="1015" w="864">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0"/>
              <p:cNvSpPr/>
              <p:nvPr/>
            </p:nvSpPr>
            <p:spPr>
              <a:xfrm>
                <a:off x="2938458" y="2582053"/>
                <a:ext cx="86473" cy="61096"/>
              </a:xfrm>
              <a:custGeom>
                <a:rect b="b" l="l" r="r" t="t"/>
                <a:pathLst>
                  <a:path extrusionOk="0" h="997" w="1446">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0"/>
              <p:cNvSpPr/>
              <p:nvPr/>
            </p:nvSpPr>
            <p:spPr>
              <a:xfrm>
                <a:off x="2938458" y="2582053"/>
                <a:ext cx="36658" cy="16300"/>
              </a:xfrm>
              <a:custGeom>
                <a:rect b="b" l="l" r="r" t="t"/>
                <a:pathLst>
                  <a:path extrusionOk="0" h="266" w="613">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0"/>
              <p:cNvSpPr/>
              <p:nvPr/>
            </p:nvSpPr>
            <p:spPr>
              <a:xfrm>
                <a:off x="2531033" y="2584994"/>
                <a:ext cx="29542" cy="45224"/>
              </a:xfrm>
              <a:custGeom>
                <a:rect b="b" l="l" r="r" t="t"/>
                <a:pathLst>
                  <a:path extrusionOk="0" h="738" w="494">
                    <a:moveTo>
                      <a:pt x="0" y="0"/>
                    </a:moveTo>
                    <a:lnTo>
                      <a:pt x="0" y="738"/>
                    </a:lnTo>
                    <a:lnTo>
                      <a:pt x="493" y="738"/>
                    </a:lnTo>
                    <a:lnTo>
                      <a:pt x="493"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0"/>
              <p:cNvSpPr/>
              <p:nvPr/>
            </p:nvSpPr>
            <p:spPr>
              <a:xfrm>
                <a:off x="2402281" y="2589651"/>
                <a:ext cx="7236" cy="40567"/>
              </a:xfrm>
              <a:custGeom>
                <a:rect b="b" l="l" r="r" t="t"/>
                <a:pathLst>
                  <a:path extrusionOk="0" h="662" w="121">
                    <a:moveTo>
                      <a:pt x="0" y="0"/>
                    </a:moveTo>
                    <a:lnTo>
                      <a:pt x="0" y="662"/>
                    </a:lnTo>
                    <a:lnTo>
                      <a:pt x="121" y="662"/>
                    </a:lnTo>
                    <a:lnTo>
                      <a:pt x="121"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0"/>
              <p:cNvSpPr/>
              <p:nvPr/>
            </p:nvSpPr>
            <p:spPr>
              <a:xfrm>
                <a:off x="2704337" y="2895924"/>
                <a:ext cx="41742" cy="59809"/>
              </a:xfrm>
              <a:custGeom>
                <a:rect b="b" l="l" r="r" t="t"/>
                <a:pathLst>
                  <a:path extrusionOk="0" h="976" w="698">
                    <a:moveTo>
                      <a:pt x="1" y="0"/>
                    </a:moveTo>
                    <a:lnTo>
                      <a:pt x="1" y="976"/>
                    </a:lnTo>
                    <a:cubicBezTo>
                      <a:pt x="382" y="976"/>
                      <a:pt x="697" y="666"/>
                      <a:pt x="697" y="279"/>
                    </a:cubicBezTo>
                    <a:lnTo>
                      <a:pt x="697"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0"/>
              <p:cNvSpPr/>
              <p:nvPr/>
            </p:nvSpPr>
            <p:spPr>
              <a:xfrm>
                <a:off x="2545624" y="2650011"/>
                <a:ext cx="83962" cy="171950"/>
              </a:xfrm>
              <a:custGeom>
                <a:rect b="b" l="l" r="r" t="t"/>
                <a:pathLst>
                  <a:path extrusionOk="0" h="2806" w="1404">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0"/>
              <p:cNvSpPr/>
              <p:nvPr/>
            </p:nvSpPr>
            <p:spPr>
              <a:xfrm>
                <a:off x="2669293" y="2603991"/>
                <a:ext cx="157757" cy="263992"/>
              </a:xfrm>
              <a:custGeom>
                <a:rect b="b" l="l" r="r" t="t"/>
                <a:pathLst>
                  <a:path extrusionOk="0" h="4308" w="2638">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0"/>
              <p:cNvSpPr/>
              <p:nvPr/>
            </p:nvSpPr>
            <p:spPr>
              <a:xfrm>
                <a:off x="2755287" y="2603991"/>
                <a:ext cx="71762" cy="263992"/>
              </a:xfrm>
              <a:custGeom>
                <a:rect b="b" l="l" r="r" t="t"/>
                <a:pathLst>
                  <a:path extrusionOk="0" h="4308" w="120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0"/>
              <p:cNvSpPr/>
              <p:nvPr/>
            </p:nvSpPr>
            <p:spPr>
              <a:xfrm>
                <a:off x="2260552" y="2620230"/>
                <a:ext cx="125583" cy="231820"/>
              </a:xfrm>
              <a:custGeom>
                <a:rect b="b" l="l" r="r" t="t"/>
                <a:pathLst>
                  <a:path extrusionOk="0" h="3783" w="210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0"/>
              <p:cNvSpPr/>
              <p:nvPr/>
            </p:nvSpPr>
            <p:spPr>
              <a:xfrm>
                <a:off x="2357968" y="2853458"/>
                <a:ext cx="344577" cy="33765"/>
              </a:xfrm>
              <a:custGeom>
                <a:rect b="b" l="l" r="r" t="t"/>
                <a:pathLst>
                  <a:path extrusionOk="0" h="551" w="5762">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0"/>
              <p:cNvSpPr/>
              <p:nvPr/>
            </p:nvSpPr>
            <p:spPr>
              <a:xfrm>
                <a:off x="2188132" y="2823860"/>
                <a:ext cx="51609" cy="62076"/>
              </a:xfrm>
              <a:custGeom>
                <a:rect b="b" l="l" r="r" t="t"/>
                <a:pathLst>
                  <a:path extrusionOk="0" h="1013" w="863">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0"/>
              <p:cNvSpPr/>
              <p:nvPr/>
            </p:nvSpPr>
            <p:spPr>
              <a:xfrm>
                <a:off x="2938458" y="2829130"/>
                <a:ext cx="86473" cy="60912"/>
              </a:xfrm>
              <a:custGeom>
                <a:rect b="b" l="l" r="r" t="t"/>
                <a:pathLst>
                  <a:path extrusionOk="0" h="994" w="1446">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0"/>
              <p:cNvSpPr/>
              <p:nvPr/>
            </p:nvSpPr>
            <p:spPr>
              <a:xfrm>
                <a:off x="2938458" y="2873558"/>
                <a:ext cx="36658" cy="16484"/>
              </a:xfrm>
              <a:custGeom>
                <a:rect b="b" l="l" r="r" t="t"/>
                <a:pathLst>
                  <a:path extrusionOk="0" h="269" w="613">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0"/>
              <p:cNvSpPr/>
              <p:nvPr/>
            </p:nvSpPr>
            <p:spPr>
              <a:xfrm>
                <a:off x="2531033" y="2842060"/>
                <a:ext cx="29542" cy="53926"/>
              </a:xfrm>
              <a:custGeom>
                <a:rect b="b" l="l" r="r" t="t"/>
                <a:pathLst>
                  <a:path extrusionOk="0" h="880" w="494">
                    <a:moveTo>
                      <a:pt x="0" y="0"/>
                    </a:moveTo>
                    <a:lnTo>
                      <a:pt x="0" y="879"/>
                    </a:lnTo>
                    <a:lnTo>
                      <a:pt x="493" y="879"/>
                    </a:lnTo>
                    <a:lnTo>
                      <a:pt x="493"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0"/>
              <p:cNvSpPr/>
              <p:nvPr/>
            </p:nvSpPr>
            <p:spPr>
              <a:xfrm>
                <a:off x="2402281" y="2842060"/>
                <a:ext cx="7236" cy="53926"/>
              </a:xfrm>
              <a:custGeom>
                <a:rect b="b" l="l" r="r" t="t"/>
                <a:pathLst>
                  <a:path extrusionOk="0" h="880" w="121">
                    <a:moveTo>
                      <a:pt x="0" y="0"/>
                    </a:moveTo>
                    <a:lnTo>
                      <a:pt x="0" y="879"/>
                    </a:lnTo>
                    <a:lnTo>
                      <a:pt x="121" y="879"/>
                    </a:lnTo>
                    <a:lnTo>
                      <a:pt x="121"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0"/>
              <p:cNvSpPr/>
              <p:nvPr/>
            </p:nvSpPr>
            <p:spPr>
              <a:xfrm>
                <a:off x="2200033" y="2621578"/>
                <a:ext cx="74632" cy="28495"/>
              </a:xfrm>
              <a:custGeom>
                <a:rect b="b" l="l" r="r" t="t"/>
                <a:pathLst>
                  <a:path extrusionOk="0" h="465" w="1248">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0"/>
              <p:cNvSpPr/>
              <p:nvPr/>
            </p:nvSpPr>
            <p:spPr>
              <a:xfrm>
                <a:off x="2200033" y="2821899"/>
                <a:ext cx="74632" cy="28740"/>
              </a:xfrm>
              <a:custGeom>
                <a:rect b="b" l="l" r="r" t="t"/>
                <a:pathLst>
                  <a:path extrusionOk="0" h="469" w="1248">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0"/>
              <p:cNvSpPr/>
              <p:nvPr/>
            </p:nvSpPr>
            <p:spPr>
              <a:xfrm>
                <a:off x="2693214" y="2694929"/>
                <a:ext cx="22844" cy="82176"/>
              </a:xfrm>
              <a:custGeom>
                <a:rect b="b" l="l" r="r" t="t"/>
                <a:pathLst>
                  <a:path extrusionOk="0" h="1341" w="382">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0"/>
              <p:cNvSpPr/>
              <p:nvPr/>
            </p:nvSpPr>
            <p:spPr>
              <a:xfrm>
                <a:off x="2187056" y="2656262"/>
                <a:ext cx="61057" cy="155098"/>
              </a:xfrm>
              <a:custGeom>
                <a:rect b="b" l="l" r="r" t="t"/>
                <a:pathLst>
                  <a:path extrusionOk="0" h="2531" w="1021">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8" name="Google Shape;1038;p30"/>
          <p:cNvSpPr txBox="1"/>
          <p:nvPr/>
        </p:nvSpPr>
        <p:spPr>
          <a:xfrm>
            <a:off x="5370775" y="1649150"/>
            <a:ext cx="378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A</a:t>
            </a:r>
            <a:endParaRPr sz="1200">
              <a:solidFill>
                <a:schemeClr val="dk1"/>
              </a:solidFill>
              <a:latin typeface="Krona One"/>
              <a:ea typeface="Krona One"/>
              <a:cs typeface="Krona One"/>
              <a:sym typeface="Krona One"/>
            </a:endParaRPr>
          </a:p>
        </p:txBody>
      </p:sp>
      <p:sp>
        <p:nvSpPr>
          <p:cNvPr id="1039" name="Google Shape;1039;p30"/>
          <p:cNvSpPr txBox="1"/>
          <p:nvPr/>
        </p:nvSpPr>
        <p:spPr>
          <a:xfrm>
            <a:off x="5370763" y="2593513"/>
            <a:ext cx="378600" cy="32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sp>
        <p:nvSpPr>
          <p:cNvPr id="1040" name="Google Shape;1040;p30"/>
          <p:cNvSpPr txBox="1"/>
          <p:nvPr/>
        </p:nvSpPr>
        <p:spPr>
          <a:xfrm>
            <a:off x="6183238" y="3537875"/>
            <a:ext cx="378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nvGrpSpPr>
          <p:cNvPr id="1041" name="Google Shape;1041;p30"/>
          <p:cNvGrpSpPr/>
          <p:nvPr/>
        </p:nvGrpSpPr>
        <p:grpSpPr>
          <a:xfrm>
            <a:off x="823425" y="1269124"/>
            <a:ext cx="3550200" cy="633588"/>
            <a:chOff x="4873250" y="1455987"/>
            <a:chExt cx="3550200" cy="633588"/>
          </a:xfrm>
        </p:grpSpPr>
        <p:sp>
          <p:nvSpPr>
            <p:cNvPr id="1042" name="Google Shape;1042;p30"/>
            <p:cNvSpPr txBox="1"/>
            <p:nvPr/>
          </p:nvSpPr>
          <p:spPr>
            <a:xfrm>
              <a:off x="5665249" y="1472175"/>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REARVIEW MIRROR</a:t>
              </a:r>
              <a:endParaRPr sz="1200">
                <a:solidFill>
                  <a:schemeClr val="dk1"/>
                </a:solidFill>
                <a:latin typeface="Krona One"/>
                <a:ea typeface="Krona One"/>
                <a:cs typeface="Krona One"/>
                <a:sym typeface="Krona One"/>
              </a:endParaRPr>
            </a:p>
          </p:txBody>
        </p:sp>
        <p:sp>
          <p:nvSpPr>
            <p:cNvPr id="1043" name="Google Shape;1043;p30"/>
            <p:cNvSpPr txBox="1"/>
            <p:nvPr/>
          </p:nvSpPr>
          <p:spPr>
            <a:xfrm>
              <a:off x="5665250" y="1764675"/>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1044" name="Google Shape;1044;p30"/>
            <p:cNvSpPr txBox="1"/>
            <p:nvPr/>
          </p:nvSpPr>
          <p:spPr>
            <a:xfrm>
              <a:off x="4873250" y="1455987"/>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A</a:t>
              </a:r>
              <a:endParaRPr sz="1200">
                <a:solidFill>
                  <a:schemeClr val="lt1"/>
                </a:solidFill>
                <a:latin typeface="Krona One"/>
                <a:ea typeface="Krona One"/>
                <a:cs typeface="Krona One"/>
                <a:sym typeface="Krona One"/>
              </a:endParaRPr>
            </a:p>
          </p:txBody>
        </p:sp>
      </p:grpSp>
      <p:grpSp>
        <p:nvGrpSpPr>
          <p:cNvPr id="1045" name="Google Shape;1045;p30"/>
          <p:cNvGrpSpPr/>
          <p:nvPr/>
        </p:nvGrpSpPr>
        <p:grpSpPr>
          <a:xfrm>
            <a:off x="823425" y="2403499"/>
            <a:ext cx="3550200" cy="633588"/>
            <a:chOff x="4873250" y="2521274"/>
            <a:chExt cx="3550200" cy="633588"/>
          </a:xfrm>
        </p:grpSpPr>
        <p:sp>
          <p:nvSpPr>
            <p:cNvPr id="1046" name="Google Shape;1046;p30"/>
            <p:cNvSpPr txBox="1"/>
            <p:nvPr/>
          </p:nvSpPr>
          <p:spPr>
            <a:xfrm>
              <a:off x="5665249" y="2537463"/>
              <a:ext cx="2758200" cy="292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DRIVER MIRROR</a:t>
              </a:r>
              <a:endParaRPr sz="1200">
                <a:solidFill>
                  <a:schemeClr val="lt1"/>
                </a:solidFill>
                <a:latin typeface="Krona One"/>
                <a:ea typeface="Krona One"/>
                <a:cs typeface="Krona One"/>
                <a:sym typeface="Krona One"/>
              </a:endParaRPr>
            </a:p>
          </p:txBody>
        </p:sp>
        <p:sp>
          <p:nvSpPr>
            <p:cNvPr id="1047" name="Google Shape;1047;p30"/>
            <p:cNvSpPr txBox="1"/>
            <p:nvPr/>
          </p:nvSpPr>
          <p:spPr>
            <a:xfrm>
              <a:off x="5665250" y="2829963"/>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1048" name="Google Shape;1048;p30"/>
            <p:cNvSpPr txBox="1"/>
            <p:nvPr/>
          </p:nvSpPr>
          <p:spPr>
            <a:xfrm>
              <a:off x="4873250" y="2521274"/>
              <a:ext cx="675600" cy="32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grpSp>
      <p:grpSp>
        <p:nvGrpSpPr>
          <p:cNvPr id="1049" name="Google Shape;1049;p30"/>
          <p:cNvGrpSpPr/>
          <p:nvPr/>
        </p:nvGrpSpPr>
        <p:grpSpPr>
          <a:xfrm>
            <a:off x="823425" y="3537874"/>
            <a:ext cx="3550200" cy="633588"/>
            <a:chOff x="4873250" y="3586562"/>
            <a:chExt cx="3550200" cy="633588"/>
          </a:xfrm>
        </p:grpSpPr>
        <p:sp>
          <p:nvSpPr>
            <p:cNvPr id="1050" name="Google Shape;1050;p30"/>
            <p:cNvSpPr txBox="1"/>
            <p:nvPr/>
          </p:nvSpPr>
          <p:spPr>
            <a:xfrm>
              <a:off x="5665249" y="3602750"/>
              <a:ext cx="2758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BLIND POINT</a:t>
              </a:r>
              <a:endParaRPr sz="1200">
                <a:solidFill>
                  <a:schemeClr val="lt1"/>
                </a:solidFill>
                <a:latin typeface="Krona One"/>
                <a:ea typeface="Krona One"/>
                <a:cs typeface="Krona One"/>
                <a:sym typeface="Krona One"/>
              </a:endParaRPr>
            </a:p>
          </p:txBody>
        </p:sp>
        <p:sp>
          <p:nvSpPr>
            <p:cNvPr id="1051" name="Google Shape;1051;p30"/>
            <p:cNvSpPr txBox="1"/>
            <p:nvPr/>
          </p:nvSpPr>
          <p:spPr>
            <a:xfrm>
              <a:off x="5665250" y="3895250"/>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1052" name="Google Shape;1052;p30"/>
            <p:cNvSpPr txBox="1"/>
            <p:nvPr/>
          </p:nvSpPr>
          <p:spPr>
            <a:xfrm>
              <a:off x="4873250" y="3586562"/>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31"/>
          <p:cNvSpPr/>
          <p:nvPr/>
        </p:nvSpPr>
        <p:spPr>
          <a:xfrm>
            <a:off x="1586829" y="1286988"/>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1"/>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1059" name="Google Shape;1059;p31"/>
          <p:cNvGrpSpPr/>
          <p:nvPr/>
        </p:nvGrpSpPr>
        <p:grpSpPr>
          <a:xfrm>
            <a:off x="3444450" y="1495500"/>
            <a:ext cx="2255100" cy="818175"/>
            <a:chOff x="3444450" y="1495500"/>
            <a:chExt cx="2255100" cy="818175"/>
          </a:xfrm>
        </p:grpSpPr>
        <p:sp>
          <p:nvSpPr>
            <p:cNvPr id="1060" name="Google Shape;1060;p31"/>
            <p:cNvSpPr txBox="1"/>
            <p:nvPr/>
          </p:nvSpPr>
          <p:spPr>
            <a:xfrm>
              <a:off x="3741288" y="1495500"/>
              <a:ext cx="1661400" cy="29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p:txBody>
        </p:sp>
        <p:sp>
          <p:nvSpPr>
            <p:cNvPr id="1061" name="Google Shape;1061;p31"/>
            <p:cNvSpPr txBox="1"/>
            <p:nvPr/>
          </p:nvSpPr>
          <p:spPr>
            <a:xfrm>
              <a:off x="3444450" y="1804275"/>
              <a:ext cx="22551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062" name="Google Shape;1062;p31"/>
          <p:cNvGrpSpPr/>
          <p:nvPr/>
        </p:nvGrpSpPr>
        <p:grpSpPr>
          <a:xfrm>
            <a:off x="6085292" y="3720200"/>
            <a:ext cx="2255100" cy="815435"/>
            <a:chOff x="6085292" y="3720200"/>
            <a:chExt cx="2255100" cy="815435"/>
          </a:xfrm>
        </p:grpSpPr>
        <p:sp>
          <p:nvSpPr>
            <p:cNvPr id="1063" name="Google Shape;1063;p31"/>
            <p:cNvSpPr txBox="1"/>
            <p:nvPr/>
          </p:nvSpPr>
          <p:spPr>
            <a:xfrm>
              <a:off x="6382142" y="3720200"/>
              <a:ext cx="1661400" cy="29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sp>
          <p:nvSpPr>
            <p:cNvPr id="1064" name="Google Shape;1064;p31"/>
            <p:cNvSpPr txBox="1"/>
            <p:nvPr/>
          </p:nvSpPr>
          <p:spPr>
            <a:xfrm>
              <a:off x="6085292" y="4029535"/>
              <a:ext cx="22551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065" name="Google Shape;1065;p31"/>
          <p:cNvGrpSpPr/>
          <p:nvPr/>
        </p:nvGrpSpPr>
        <p:grpSpPr>
          <a:xfrm>
            <a:off x="817329" y="3728575"/>
            <a:ext cx="2255100" cy="796950"/>
            <a:chOff x="817329" y="3728575"/>
            <a:chExt cx="2255100" cy="796950"/>
          </a:xfrm>
        </p:grpSpPr>
        <p:sp>
          <p:nvSpPr>
            <p:cNvPr id="1066" name="Google Shape;1066;p31"/>
            <p:cNvSpPr txBox="1"/>
            <p:nvPr/>
          </p:nvSpPr>
          <p:spPr>
            <a:xfrm>
              <a:off x="1114176" y="3728575"/>
              <a:ext cx="1661400" cy="29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sp>
          <p:nvSpPr>
            <p:cNvPr id="1067" name="Google Shape;1067;p31"/>
            <p:cNvSpPr txBox="1"/>
            <p:nvPr/>
          </p:nvSpPr>
          <p:spPr>
            <a:xfrm>
              <a:off x="817329" y="4026325"/>
              <a:ext cx="2255100" cy="4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sp>
        <p:nvSpPr>
          <p:cNvPr id="1068" name="Google Shape;1068;p31"/>
          <p:cNvSpPr/>
          <p:nvPr/>
        </p:nvSpPr>
        <p:spPr>
          <a:xfrm>
            <a:off x="3638850" y="2670900"/>
            <a:ext cx="1866300" cy="600600"/>
          </a:xfrm>
          <a:prstGeom prst="round2DiagRect">
            <a:avLst>
              <a:gd fmla="val 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DRIVING </a:t>
            </a:r>
            <a:r>
              <a:rPr lang="en" sz="1200">
                <a:solidFill>
                  <a:schemeClr val="lt1"/>
                </a:solidFill>
                <a:latin typeface="Krona One"/>
                <a:ea typeface="Krona One"/>
                <a:cs typeface="Krona One"/>
                <a:sym typeface="Krona One"/>
              </a:rPr>
              <a:t>LICENSE</a:t>
            </a:r>
            <a:endParaRPr sz="1200">
              <a:solidFill>
                <a:schemeClr val="lt1"/>
              </a:solidFill>
              <a:latin typeface="Krona One"/>
              <a:ea typeface="Krona One"/>
              <a:cs typeface="Krona One"/>
              <a:sym typeface="Krona One"/>
            </a:endParaRPr>
          </a:p>
        </p:txBody>
      </p:sp>
      <p:grpSp>
        <p:nvGrpSpPr>
          <p:cNvPr id="1069" name="Google Shape;1069;p31"/>
          <p:cNvGrpSpPr/>
          <p:nvPr/>
        </p:nvGrpSpPr>
        <p:grpSpPr>
          <a:xfrm>
            <a:off x="1774792" y="1490231"/>
            <a:ext cx="340168" cy="309628"/>
            <a:chOff x="1487200" y="4421025"/>
            <a:chExt cx="483125" cy="439750"/>
          </a:xfrm>
        </p:grpSpPr>
        <p:sp>
          <p:nvSpPr>
            <p:cNvPr id="1070" name="Google Shape;1070;p31"/>
            <p:cNvSpPr/>
            <p:nvPr/>
          </p:nvSpPr>
          <p:spPr>
            <a:xfrm>
              <a:off x="1487200" y="4421025"/>
              <a:ext cx="483125" cy="439750"/>
            </a:xfrm>
            <a:custGeom>
              <a:rect b="b" l="l" r="r" t="t"/>
              <a:pathLst>
                <a:path extrusionOk="0" h="17590" w="19325">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1" name="Google Shape;1071;p31"/>
            <p:cNvSpPr/>
            <p:nvPr/>
          </p:nvSpPr>
          <p:spPr>
            <a:xfrm>
              <a:off x="1544950" y="4622200"/>
              <a:ext cx="103950" cy="100025"/>
            </a:xfrm>
            <a:custGeom>
              <a:rect b="b" l="l" r="r" t="t"/>
              <a:pathLst>
                <a:path extrusionOk="0" h="4001" w="4158">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2" name="Google Shape;1072;p31"/>
            <p:cNvSpPr/>
            <p:nvPr/>
          </p:nvSpPr>
          <p:spPr>
            <a:xfrm>
              <a:off x="1804675" y="4622200"/>
              <a:ext cx="103975" cy="100025"/>
            </a:xfrm>
            <a:custGeom>
              <a:rect b="b" l="l" r="r" t="t"/>
              <a:pathLst>
                <a:path extrusionOk="0" h="4001" w="4159">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3" name="Google Shape;1073;p31"/>
            <p:cNvSpPr/>
            <p:nvPr/>
          </p:nvSpPr>
          <p:spPr>
            <a:xfrm>
              <a:off x="1667450" y="4661825"/>
              <a:ext cx="119825" cy="28350"/>
            </a:xfrm>
            <a:custGeom>
              <a:rect b="b" l="l" r="r" t="t"/>
              <a:pathLst>
                <a:path extrusionOk="0" h="1134" w="4793">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074" name="Google Shape;1074;p31"/>
          <p:cNvSpPr/>
          <p:nvPr/>
        </p:nvSpPr>
        <p:spPr>
          <a:xfrm>
            <a:off x="6854817" y="1286988"/>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5" name="Google Shape;1075;p31"/>
          <p:cNvCxnSpPr>
            <a:stCxn id="1066" idx="3"/>
            <a:endCxn id="1068" idx="2"/>
          </p:cNvCxnSpPr>
          <p:nvPr/>
        </p:nvCxnSpPr>
        <p:spPr>
          <a:xfrm flipH="1" rot="10800000">
            <a:off x="2775576" y="2971075"/>
            <a:ext cx="863400" cy="903600"/>
          </a:xfrm>
          <a:prstGeom prst="bentConnector3">
            <a:avLst>
              <a:gd fmla="val 49992" name="adj1"/>
            </a:avLst>
          </a:prstGeom>
          <a:noFill/>
          <a:ln cap="flat" cmpd="sng" w="38100">
            <a:solidFill>
              <a:schemeClr val="dk2"/>
            </a:solidFill>
            <a:prstDash val="dash"/>
            <a:round/>
            <a:headEnd len="med" w="med" type="none"/>
            <a:tailEnd len="med" w="med" type="none"/>
          </a:ln>
        </p:spPr>
      </p:cxnSp>
      <p:cxnSp>
        <p:nvCxnSpPr>
          <p:cNvPr id="1076" name="Google Shape;1076;p31"/>
          <p:cNvCxnSpPr>
            <a:stCxn id="1068" idx="0"/>
            <a:endCxn id="1063" idx="1"/>
          </p:cNvCxnSpPr>
          <p:nvPr/>
        </p:nvCxnSpPr>
        <p:spPr>
          <a:xfrm>
            <a:off x="5505150" y="2971200"/>
            <a:ext cx="876900" cy="898500"/>
          </a:xfrm>
          <a:prstGeom prst="bentConnector3">
            <a:avLst>
              <a:gd fmla="val 50006" name="adj1"/>
            </a:avLst>
          </a:prstGeom>
          <a:noFill/>
          <a:ln cap="flat" cmpd="sng" w="38100">
            <a:solidFill>
              <a:schemeClr val="dk2"/>
            </a:solidFill>
            <a:prstDash val="dash"/>
            <a:round/>
            <a:headEnd len="med" w="med" type="none"/>
            <a:tailEnd len="med" w="med" type="none"/>
          </a:ln>
        </p:spPr>
      </p:cxnSp>
      <p:cxnSp>
        <p:nvCxnSpPr>
          <p:cNvPr id="1077" name="Google Shape;1077;p31"/>
          <p:cNvCxnSpPr>
            <a:stCxn id="1061" idx="2"/>
            <a:endCxn id="1068" idx="3"/>
          </p:cNvCxnSpPr>
          <p:nvPr/>
        </p:nvCxnSpPr>
        <p:spPr>
          <a:xfrm flipH="1" rot="-5400000">
            <a:off x="4393650" y="2492025"/>
            <a:ext cx="357300" cy="600"/>
          </a:xfrm>
          <a:prstGeom prst="bentConnector3">
            <a:avLst>
              <a:gd fmla="val 49987" name="adj1"/>
            </a:avLst>
          </a:prstGeom>
          <a:noFill/>
          <a:ln cap="flat" cmpd="sng" w="38100">
            <a:solidFill>
              <a:schemeClr val="dk2"/>
            </a:solidFill>
            <a:prstDash val="dash"/>
            <a:round/>
            <a:headEnd len="med" w="med" type="none"/>
            <a:tailEnd len="med" w="med" type="none"/>
          </a:ln>
        </p:spPr>
      </p:cxnSp>
      <p:cxnSp>
        <p:nvCxnSpPr>
          <p:cNvPr id="1078" name="Google Shape;1078;p31"/>
          <p:cNvCxnSpPr>
            <a:stCxn id="1057" idx="4"/>
            <a:endCxn id="1066" idx="0"/>
          </p:cNvCxnSpPr>
          <p:nvPr/>
        </p:nvCxnSpPr>
        <p:spPr>
          <a:xfrm flipH="1" rot="-5400000">
            <a:off x="1082379" y="2865588"/>
            <a:ext cx="1725600" cy="600"/>
          </a:xfrm>
          <a:prstGeom prst="bentConnector3">
            <a:avLst>
              <a:gd fmla="val 49997" name="adj1"/>
            </a:avLst>
          </a:prstGeom>
          <a:noFill/>
          <a:ln cap="flat" cmpd="sng" w="38100">
            <a:solidFill>
              <a:schemeClr val="dk2"/>
            </a:solidFill>
            <a:prstDash val="dash"/>
            <a:round/>
            <a:headEnd len="med" w="med" type="none"/>
            <a:tailEnd len="med" w="med" type="triangle"/>
          </a:ln>
        </p:spPr>
      </p:cxnSp>
      <p:cxnSp>
        <p:nvCxnSpPr>
          <p:cNvPr id="1079" name="Google Shape;1079;p31"/>
          <p:cNvCxnSpPr>
            <a:endCxn id="1063" idx="0"/>
          </p:cNvCxnSpPr>
          <p:nvPr/>
        </p:nvCxnSpPr>
        <p:spPr>
          <a:xfrm flipH="1" rot="-5400000">
            <a:off x="6353942" y="2861300"/>
            <a:ext cx="1717200" cy="600"/>
          </a:xfrm>
          <a:prstGeom prst="bentConnector3">
            <a:avLst>
              <a:gd fmla="val 50000" name="adj1"/>
            </a:avLst>
          </a:prstGeom>
          <a:noFill/>
          <a:ln cap="flat" cmpd="sng" w="38100">
            <a:solidFill>
              <a:schemeClr val="dk2"/>
            </a:solidFill>
            <a:prstDash val="dash"/>
            <a:round/>
            <a:headEnd len="med" w="med" type="none"/>
            <a:tailEnd len="med" w="med" type="triangle"/>
          </a:ln>
        </p:spPr>
      </p:cxnSp>
      <p:sp>
        <p:nvSpPr>
          <p:cNvPr id="1080" name="Google Shape;1080;p31"/>
          <p:cNvSpPr/>
          <p:nvPr/>
        </p:nvSpPr>
        <p:spPr>
          <a:xfrm>
            <a:off x="4213925" y="3733984"/>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1" name="Google Shape;1081;p31"/>
          <p:cNvCxnSpPr>
            <a:stCxn id="1068" idx="1"/>
            <a:endCxn id="1080" idx="0"/>
          </p:cNvCxnSpPr>
          <p:nvPr/>
        </p:nvCxnSpPr>
        <p:spPr>
          <a:xfrm flipH="1" rot="-5400000">
            <a:off x="4341000" y="3502500"/>
            <a:ext cx="462600" cy="600"/>
          </a:xfrm>
          <a:prstGeom prst="bentConnector3">
            <a:avLst>
              <a:gd fmla="val 49989" name="adj1"/>
            </a:avLst>
          </a:prstGeom>
          <a:noFill/>
          <a:ln cap="flat" cmpd="sng" w="38100">
            <a:solidFill>
              <a:schemeClr val="dk2"/>
            </a:solidFill>
            <a:prstDash val="dash"/>
            <a:round/>
            <a:headEnd len="med" w="med" type="none"/>
            <a:tailEnd len="med" w="med" type="triangle"/>
          </a:ln>
        </p:spPr>
      </p:cxnSp>
      <p:cxnSp>
        <p:nvCxnSpPr>
          <p:cNvPr id="1082" name="Google Shape;1082;p31"/>
          <p:cNvCxnSpPr>
            <a:stCxn id="1057" idx="6"/>
            <a:endCxn id="1060" idx="1"/>
          </p:cNvCxnSpPr>
          <p:nvPr/>
        </p:nvCxnSpPr>
        <p:spPr>
          <a:xfrm>
            <a:off x="2302929" y="1645038"/>
            <a:ext cx="1438500" cy="600"/>
          </a:xfrm>
          <a:prstGeom prst="bentConnector3">
            <a:avLst>
              <a:gd fmla="val 49995" name="adj1"/>
            </a:avLst>
          </a:prstGeom>
          <a:noFill/>
          <a:ln cap="flat" cmpd="sng" w="38100">
            <a:solidFill>
              <a:schemeClr val="dk2"/>
            </a:solidFill>
            <a:prstDash val="dash"/>
            <a:round/>
            <a:headEnd len="med" w="med" type="none"/>
            <a:tailEnd len="med" w="med" type="none"/>
          </a:ln>
        </p:spPr>
      </p:cxnSp>
      <p:cxnSp>
        <p:nvCxnSpPr>
          <p:cNvPr id="1083" name="Google Shape;1083;p31"/>
          <p:cNvCxnSpPr>
            <a:stCxn id="1060" idx="3"/>
            <a:endCxn id="1074" idx="2"/>
          </p:cNvCxnSpPr>
          <p:nvPr/>
        </p:nvCxnSpPr>
        <p:spPr>
          <a:xfrm>
            <a:off x="5402688" y="1645050"/>
            <a:ext cx="1452000" cy="600"/>
          </a:xfrm>
          <a:prstGeom prst="bentConnector3">
            <a:avLst>
              <a:gd fmla="val 50004" name="adj1"/>
            </a:avLst>
          </a:prstGeom>
          <a:noFill/>
          <a:ln cap="flat" cmpd="sng" w="38100">
            <a:solidFill>
              <a:schemeClr val="dk2"/>
            </a:solidFill>
            <a:prstDash val="dash"/>
            <a:round/>
            <a:headEnd len="med" w="med" type="none"/>
            <a:tailEnd len="med" w="med" type="none"/>
          </a:ln>
        </p:spPr>
      </p:cxnSp>
      <p:grpSp>
        <p:nvGrpSpPr>
          <p:cNvPr id="1084" name="Google Shape;1084;p31"/>
          <p:cNvGrpSpPr/>
          <p:nvPr/>
        </p:nvGrpSpPr>
        <p:grpSpPr>
          <a:xfrm>
            <a:off x="4387500" y="3913017"/>
            <a:ext cx="368987" cy="358056"/>
            <a:chOff x="-59481900" y="2290800"/>
            <a:chExt cx="319000" cy="309550"/>
          </a:xfrm>
        </p:grpSpPr>
        <p:sp>
          <p:nvSpPr>
            <p:cNvPr id="1085" name="Google Shape;1085;p31"/>
            <p:cNvSpPr/>
            <p:nvPr/>
          </p:nvSpPr>
          <p:spPr>
            <a:xfrm>
              <a:off x="-59481900" y="2290800"/>
              <a:ext cx="319000" cy="309550"/>
            </a:xfrm>
            <a:custGeom>
              <a:rect b="b" l="l" r="r" t="t"/>
              <a:pathLst>
                <a:path extrusionOk="0" h="12382" w="1276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1"/>
            <p:cNvSpPr/>
            <p:nvPr/>
          </p:nvSpPr>
          <p:spPr>
            <a:xfrm>
              <a:off x="-59287350" y="2456200"/>
              <a:ext cx="83500" cy="21275"/>
            </a:xfrm>
            <a:custGeom>
              <a:rect b="b" l="l" r="r" t="t"/>
              <a:pathLst>
                <a:path extrusionOk="0" h="851" w="334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1"/>
            <p:cNvSpPr/>
            <p:nvPr/>
          </p:nvSpPr>
          <p:spPr>
            <a:xfrm>
              <a:off x="-59287350" y="2497950"/>
              <a:ext cx="83500" cy="21275"/>
            </a:xfrm>
            <a:custGeom>
              <a:rect b="b" l="l" r="r" t="t"/>
              <a:pathLst>
                <a:path extrusionOk="0" h="851" w="334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1"/>
            <p:cNvSpPr/>
            <p:nvPr/>
          </p:nvSpPr>
          <p:spPr>
            <a:xfrm>
              <a:off x="-59287350" y="2538900"/>
              <a:ext cx="82700" cy="22075"/>
            </a:xfrm>
            <a:custGeom>
              <a:rect b="b" l="l" r="r" t="t"/>
              <a:pathLst>
                <a:path extrusionOk="0" h="883" w="3308">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1"/>
            <p:cNvSpPr/>
            <p:nvPr/>
          </p:nvSpPr>
          <p:spPr>
            <a:xfrm>
              <a:off x="-59439375" y="2425425"/>
              <a:ext cx="125250" cy="134750"/>
            </a:xfrm>
            <a:custGeom>
              <a:rect b="b" l="l" r="r" t="t"/>
              <a:pathLst>
                <a:path extrusionOk="0" h="5390" w="501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1"/>
            <p:cNvSpPr/>
            <p:nvPr/>
          </p:nvSpPr>
          <p:spPr>
            <a:xfrm>
              <a:off x="-59327525" y="2325450"/>
              <a:ext cx="13400" cy="13425"/>
            </a:xfrm>
            <a:custGeom>
              <a:rect b="b" l="l" r="r" t="t"/>
              <a:pathLst>
                <a:path extrusionOk="0" h="537" w="536">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31"/>
          <p:cNvGrpSpPr/>
          <p:nvPr/>
        </p:nvGrpSpPr>
        <p:grpSpPr>
          <a:xfrm>
            <a:off x="7042788" y="1471075"/>
            <a:ext cx="352230" cy="348542"/>
            <a:chOff x="1049375" y="2318350"/>
            <a:chExt cx="298525" cy="295400"/>
          </a:xfrm>
        </p:grpSpPr>
        <p:sp>
          <p:nvSpPr>
            <p:cNvPr id="1092" name="Google Shape;1092;p31"/>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1"/>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1"/>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1"/>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grpSp>
        <p:nvGrpSpPr>
          <p:cNvPr id="1100" name="Google Shape;1100;p32"/>
          <p:cNvGrpSpPr/>
          <p:nvPr/>
        </p:nvGrpSpPr>
        <p:grpSpPr>
          <a:xfrm>
            <a:off x="1061579" y="1305474"/>
            <a:ext cx="2561730" cy="3837901"/>
            <a:chOff x="1061579" y="1305474"/>
            <a:chExt cx="2561730" cy="3837901"/>
          </a:xfrm>
        </p:grpSpPr>
        <p:sp>
          <p:nvSpPr>
            <p:cNvPr id="1101" name="Google Shape;1101;p32"/>
            <p:cNvSpPr/>
            <p:nvPr/>
          </p:nvSpPr>
          <p:spPr>
            <a:xfrm>
              <a:off x="2073950" y="3773275"/>
              <a:ext cx="537000" cy="137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2" name="Google Shape;1102;p32"/>
            <p:cNvGrpSpPr/>
            <p:nvPr/>
          </p:nvGrpSpPr>
          <p:grpSpPr>
            <a:xfrm>
              <a:off x="1061579" y="1305474"/>
              <a:ext cx="2561730" cy="2532546"/>
              <a:chOff x="660016" y="1404525"/>
              <a:chExt cx="2439511" cy="2430000"/>
            </a:xfrm>
          </p:grpSpPr>
          <p:sp>
            <p:nvSpPr>
              <p:cNvPr id="1103" name="Google Shape;1103;p32"/>
              <p:cNvSpPr/>
              <p:nvPr/>
            </p:nvSpPr>
            <p:spPr>
              <a:xfrm>
                <a:off x="2484451" y="2761592"/>
                <a:ext cx="615075" cy="900622"/>
              </a:xfrm>
              <a:custGeom>
                <a:rect b="b" l="l" r="r" t="t"/>
                <a:pathLst>
                  <a:path extrusionOk="0" h="2744" w="1874">
                    <a:moveTo>
                      <a:pt x="1" y="1"/>
                    </a:moveTo>
                    <a:lnTo>
                      <a:pt x="1" y="2744"/>
                    </a:lnTo>
                    <a:lnTo>
                      <a:pt x="440" y="2744"/>
                    </a:lnTo>
                    <a:cubicBezTo>
                      <a:pt x="528" y="2744"/>
                      <a:pt x="608" y="2704"/>
                      <a:pt x="661" y="2633"/>
                    </a:cubicBezTo>
                    <a:lnTo>
                      <a:pt x="1820" y="699"/>
                    </a:lnTo>
                    <a:cubicBezTo>
                      <a:pt x="1855" y="654"/>
                      <a:pt x="1874" y="596"/>
                      <a:pt x="1874" y="533"/>
                    </a:cubicBezTo>
                    <a:lnTo>
                      <a:pt x="1874" y="334"/>
                    </a:lnTo>
                    <a:cubicBezTo>
                      <a:pt x="1874" y="152"/>
                      <a:pt x="1722" y="1"/>
                      <a:pt x="1536" y="1"/>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2"/>
              <p:cNvSpPr/>
              <p:nvPr/>
            </p:nvSpPr>
            <p:spPr>
              <a:xfrm>
                <a:off x="2484451" y="1605293"/>
                <a:ext cx="615075" cy="900622"/>
              </a:xfrm>
              <a:custGeom>
                <a:rect b="b" l="l" r="r" t="t"/>
                <a:pathLst>
                  <a:path extrusionOk="0" h="2744" w="1874">
                    <a:moveTo>
                      <a:pt x="1" y="0"/>
                    </a:moveTo>
                    <a:lnTo>
                      <a:pt x="1" y="2743"/>
                    </a:lnTo>
                    <a:lnTo>
                      <a:pt x="440" y="2743"/>
                    </a:lnTo>
                    <a:cubicBezTo>
                      <a:pt x="528" y="2743"/>
                      <a:pt x="608" y="2704"/>
                      <a:pt x="661" y="2632"/>
                    </a:cubicBezTo>
                    <a:lnTo>
                      <a:pt x="1820" y="697"/>
                    </a:lnTo>
                    <a:cubicBezTo>
                      <a:pt x="1855" y="653"/>
                      <a:pt x="1874" y="594"/>
                      <a:pt x="1874" y="537"/>
                    </a:cubicBezTo>
                    <a:lnTo>
                      <a:pt x="1874" y="338"/>
                    </a:lnTo>
                    <a:cubicBezTo>
                      <a:pt x="1874" y="151"/>
                      <a:pt x="1722" y="0"/>
                      <a:pt x="1536" y="0"/>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2"/>
              <p:cNvSpPr/>
              <p:nvPr/>
            </p:nvSpPr>
            <p:spPr>
              <a:xfrm>
                <a:off x="1200550" y="1404525"/>
                <a:ext cx="1360200" cy="2430000"/>
              </a:xfrm>
              <a:prstGeom prst="roundRect">
                <a:avLst>
                  <a:gd fmla="val 16667" name="adj"/>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2"/>
              <p:cNvSpPr/>
              <p:nvPr/>
            </p:nvSpPr>
            <p:spPr>
              <a:xfrm>
                <a:off x="660016" y="2761592"/>
                <a:ext cx="734545" cy="900622"/>
              </a:xfrm>
              <a:custGeom>
                <a:rect b="b" l="l" r="r" t="t"/>
                <a:pathLst>
                  <a:path extrusionOk="0" h="2744" w="2238">
                    <a:moveTo>
                      <a:pt x="338" y="1"/>
                    </a:moveTo>
                    <a:cubicBezTo>
                      <a:pt x="151" y="1"/>
                      <a:pt x="0" y="152"/>
                      <a:pt x="0" y="334"/>
                    </a:cubicBezTo>
                    <a:lnTo>
                      <a:pt x="0" y="533"/>
                    </a:lnTo>
                    <a:cubicBezTo>
                      <a:pt x="0" y="596"/>
                      <a:pt x="18" y="654"/>
                      <a:pt x="53" y="699"/>
                    </a:cubicBezTo>
                    <a:lnTo>
                      <a:pt x="1212" y="2633"/>
                    </a:lnTo>
                    <a:cubicBezTo>
                      <a:pt x="1266" y="2704"/>
                      <a:pt x="1346" y="2744"/>
                      <a:pt x="1434" y="2744"/>
                    </a:cubicBezTo>
                    <a:lnTo>
                      <a:pt x="1901" y="2744"/>
                    </a:lnTo>
                    <a:cubicBezTo>
                      <a:pt x="2087" y="2744"/>
                      <a:pt x="2237" y="2594"/>
                      <a:pt x="2237" y="2407"/>
                    </a:cubicBezTo>
                    <a:lnTo>
                      <a:pt x="2237" y="334"/>
                    </a:lnTo>
                    <a:cubicBezTo>
                      <a:pt x="2237" y="152"/>
                      <a:pt x="2087" y="1"/>
                      <a:pt x="1901" y="1"/>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2"/>
              <p:cNvSpPr/>
              <p:nvPr/>
            </p:nvSpPr>
            <p:spPr>
              <a:xfrm>
                <a:off x="660016" y="1605293"/>
                <a:ext cx="734545" cy="900622"/>
              </a:xfrm>
              <a:custGeom>
                <a:rect b="b" l="l" r="r" t="t"/>
                <a:pathLst>
                  <a:path extrusionOk="0" h="2744" w="2238">
                    <a:moveTo>
                      <a:pt x="338" y="0"/>
                    </a:moveTo>
                    <a:cubicBezTo>
                      <a:pt x="151" y="0"/>
                      <a:pt x="0" y="151"/>
                      <a:pt x="0" y="338"/>
                    </a:cubicBezTo>
                    <a:lnTo>
                      <a:pt x="0" y="537"/>
                    </a:lnTo>
                    <a:cubicBezTo>
                      <a:pt x="0" y="594"/>
                      <a:pt x="18" y="653"/>
                      <a:pt x="53" y="697"/>
                    </a:cubicBezTo>
                    <a:lnTo>
                      <a:pt x="1212" y="2632"/>
                    </a:lnTo>
                    <a:cubicBezTo>
                      <a:pt x="1266" y="2704"/>
                      <a:pt x="1346" y="2743"/>
                      <a:pt x="1434" y="2743"/>
                    </a:cubicBezTo>
                    <a:lnTo>
                      <a:pt x="1901" y="2743"/>
                    </a:lnTo>
                    <a:cubicBezTo>
                      <a:pt x="2087" y="2743"/>
                      <a:pt x="2237" y="2592"/>
                      <a:pt x="2237" y="2405"/>
                    </a:cubicBezTo>
                    <a:lnTo>
                      <a:pt x="2237" y="338"/>
                    </a:lnTo>
                    <a:cubicBezTo>
                      <a:pt x="2237" y="151"/>
                      <a:pt x="2087" y="0"/>
                      <a:pt x="1901" y="0"/>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2"/>
              <p:cNvSpPr/>
              <p:nvPr/>
            </p:nvSpPr>
            <p:spPr>
              <a:xfrm>
                <a:off x="1200550" y="1404525"/>
                <a:ext cx="681900" cy="2430000"/>
              </a:xfrm>
              <a:prstGeom prst="roundRect">
                <a:avLst>
                  <a:gd fmla="val 16667" name="adj"/>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2"/>
              <p:cNvSpPr/>
              <p:nvPr/>
            </p:nvSpPr>
            <p:spPr>
              <a:xfrm>
                <a:off x="1448989" y="2780957"/>
                <a:ext cx="861564" cy="862549"/>
              </a:xfrm>
              <a:custGeom>
                <a:rect b="b" l="l" r="r" t="t"/>
                <a:pathLst>
                  <a:path extrusionOk="0" h="2628" w="2625">
                    <a:moveTo>
                      <a:pt x="1311" y="0"/>
                    </a:moveTo>
                    <a:cubicBezTo>
                      <a:pt x="586" y="0"/>
                      <a:pt x="1" y="591"/>
                      <a:pt x="1" y="1314"/>
                    </a:cubicBezTo>
                    <a:cubicBezTo>
                      <a:pt x="1" y="2037"/>
                      <a:pt x="586" y="2627"/>
                      <a:pt x="1311" y="2627"/>
                    </a:cubicBezTo>
                    <a:cubicBezTo>
                      <a:pt x="2038" y="2627"/>
                      <a:pt x="2624" y="2037"/>
                      <a:pt x="2624" y="1314"/>
                    </a:cubicBezTo>
                    <a:cubicBezTo>
                      <a:pt x="2624" y="591"/>
                      <a:pt x="2038" y="0"/>
                      <a:pt x="1311"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2"/>
              <p:cNvSpPr/>
              <p:nvPr/>
            </p:nvSpPr>
            <p:spPr>
              <a:xfrm>
                <a:off x="1448989" y="1624001"/>
                <a:ext cx="861564" cy="862877"/>
              </a:xfrm>
              <a:custGeom>
                <a:rect b="b" l="l" r="r" t="t"/>
                <a:pathLst>
                  <a:path extrusionOk="0" h="2629" w="2625">
                    <a:moveTo>
                      <a:pt x="1311" y="1"/>
                    </a:moveTo>
                    <a:cubicBezTo>
                      <a:pt x="586" y="1"/>
                      <a:pt x="1" y="591"/>
                      <a:pt x="1" y="1315"/>
                    </a:cubicBezTo>
                    <a:cubicBezTo>
                      <a:pt x="1" y="2038"/>
                      <a:pt x="586" y="2629"/>
                      <a:pt x="1311" y="2629"/>
                    </a:cubicBezTo>
                    <a:cubicBezTo>
                      <a:pt x="2038" y="2629"/>
                      <a:pt x="2624" y="2038"/>
                      <a:pt x="2624" y="1315"/>
                    </a:cubicBezTo>
                    <a:cubicBezTo>
                      <a:pt x="2624" y="591"/>
                      <a:pt x="2038" y="1"/>
                      <a:pt x="131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2"/>
              <p:cNvSpPr/>
              <p:nvPr/>
            </p:nvSpPr>
            <p:spPr>
              <a:xfrm>
                <a:off x="1878950" y="2780957"/>
                <a:ext cx="431603" cy="862549"/>
              </a:xfrm>
              <a:custGeom>
                <a:rect b="b" l="l" r="r" t="t"/>
                <a:pathLst>
                  <a:path extrusionOk="0" h="2628" w="1315">
                    <a:moveTo>
                      <a:pt x="1" y="0"/>
                    </a:moveTo>
                    <a:lnTo>
                      <a:pt x="1" y="2627"/>
                    </a:lnTo>
                    <a:cubicBezTo>
                      <a:pt x="728" y="2627"/>
                      <a:pt x="1314" y="2037"/>
                      <a:pt x="1314" y="1314"/>
                    </a:cubicBezTo>
                    <a:cubicBezTo>
                      <a:pt x="1314" y="591"/>
                      <a:pt x="728" y="0"/>
                      <a:pt x="1" y="0"/>
                    </a:cubicBez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2"/>
              <p:cNvSpPr/>
              <p:nvPr/>
            </p:nvSpPr>
            <p:spPr>
              <a:xfrm>
                <a:off x="1878950" y="1624001"/>
                <a:ext cx="431603" cy="862877"/>
              </a:xfrm>
              <a:custGeom>
                <a:rect b="b" l="l" r="r" t="t"/>
                <a:pathLst>
                  <a:path extrusionOk="0" h="2629" w="1315">
                    <a:moveTo>
                      <a:pt x="1" y="1"/>
                    </a:moveTo>
                    <a:lnTo>
                      <a:pt x="1" y="2629"/>
                    </a:lnTo>
                    <a:cubicBezTo>
                      <a:pt x="728" y="2629"/>
                      <a:pt x="1314" y="2038"/>
                      <a:pt x="1314" y="1315"/>
                    </a:cubicBezTo>
                    <a:cubicBezTo>
                      <a:pt x="1314" y="591"/>
                      <a:pt x="728" y="1"/>
                      <a:pt x="1"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3" name="Google Shape;1113;p32"/>
            <p:cNvSpPr/>
            <p:nvPr/>
          </p:nvSpPr>
          <p:spPr>
            <a:xfrm>
              <a:off x="1890100" y="1530675"/>
              <a:ext cx="904800" cy="90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2"/>
            <p:cNvSpPr/>
            <p:nvPr/>
          </p:nvSpPr>
          <p:spPr>
            <a:xfrm>
              <a:off x="1890200" y="2742625"/>
              <a:ext cx="904500" cy="904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32"/>
          <p:cNvGrpSpPr/>
          <p:nvPr/>
        </p:nvGrpSpPr>
        <p:grpSpPr>
          <a:xfrm>
            <a:off x="5161604" y="1527299"/>
            <a:ext cx="911202" cy="911193"/>
            <a:chOff x="783588" y="2074225"/>
            <a:chExt cx="1171513" cy="1171500"/>
          </a:xfrm>
        </p:grpSpPr>
        <p:sp>
          <p:nvSpPr>
            <p:cNvPr id="1116" name="Google Shape;1116;p32"/>
            <p:cNvSpPr/>
            <p:nvPr/>
          </p:nvSpPr>
          <p:spPr>
            <a:xfrm>
              <a:off x="783588" y="2074225"/>
              <a:ext cx="1171500" cy="1171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a:off x="783600" y="2074225"/>
              <a:ext cx="1171500" cy="1171500"/>
            </a:xfrm>
            <a:prstGeom prst="pie">
              <a:avLst>
                <a:gd fmla="val 16261269" name="adj1"/>
                <a:gd fmla="val 19926295"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8" name="Google Shape;1118;p32"/>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1119" name="Google Shape;1119;p32"/>
          <p:cNvGrpSpPr/>
          <p:nvPr/>
        </p:nvGrpSpPr>
        <p:grpSpPr>
          <a:xfrm>
            <a:off x="4021831" y="1679361"/>
            <a:ext cx="4085925" cy="607067"/>
            <a:chOff x="4021831" y="1679361"/>
            <a:chExt cx="4085925" cy="607067"/>
          </a:xfrm>
        </p:grpSpPr>
        <p:grpSp>
          <p:nvGrpSpPr>
            <p:cNvPr id="1120" name="Google Shape;1120;p32"/>
            <p:cNvGrpSpPr/>
            <p:nvPr/>
          </p:nvGrpSpPr>
          <p:grpSpPr>
            <a:xfrm>
              <a:off x="6252556" y="1679361"/>
              <a:ext cx="1855200" cy="607067"/>
              <a:chOff x="6477594" y="1722950"/>
              <a:chExt cx="1855200" cy="607067"/>
            </a:xfrm>
          </p:grpSpPr>
          <p:sp>
            <p:nvSpPr>
              <p:cNvPr id="1121" name="Google Shape;1121;p32"/>
              <p:cNvSpPr txBox="1"/>
              <p:nvPr/>
            </p:nvSpPr>
            <p:spPr>
              <a:xfrm>
                <a:off x="6761994" y="1722950"/>
                <a:ext cx="1570800" cy="189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Krona One"/>
                    <a:ea typeface="Krona One"/>
                    <a:cs typeface="Krona One"/>
                    <a:sym typeface="Krona One"/>
                  </a:rPr>
                  <a:t>FAILED</a:t>
                </a:r>
                <a:endParaRPr sz="1200">
                  <a:solidFill>
                    <a:schemeClr val="lt1"/>
                  </a:solidFill>
                  <a:latin typeface="Krona One"/>
                  <a:ea typeface="Krona One"/>
                  <a:cs typeface="Krona One"/>
                  <a:sym typeface="Krona One"/>
                </a:endParaRPr>
              </a:p>
            </p:txBody>
          </p:sp>
          <p:sp>
            <p:nvSpPr>
              <p:cNvPr id="1122" name="Google Shape;1122;p32"/>
              <p:cNvSpPr txBox="1"/>
              <p:nvPr/>
            </p:nvSpPr>
            <p:spPr>
              <a:xfrm>
                <a:off x="6477594" y="2005117"/>
                <a:ext cx="1855200" cy="32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sp>
          <p:nvSpPr>
            <p:cNvPr id="1123" name="Google Shape;1123;p32"/>
            <p:cNvSpPr txBox="1"/>
            <p:nvPr/>
          </p:nvSpPr>
          <p:spPr>
            <a:xfrm>
              <a:off x="4021831" y="1820575"/>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20%</a:t>
              </a:r>
              <a:endParaRPr sz="1200">
                <a:solidFill>
                  <a:schemeClr val="lt1"/>
                </a:solidFill>
                <a:latin typeface="Krona One"/>
                <a:ea typeface="Krona One"/>
                <a:cs typeface="Krona One"/>
                <a:sym typeface="Krona One"/>
              </a:endParaRPr>
            </a:p>
          </p:txBody>
        </p:sp>
      </p:grpSp>
      <p:grpSp>
        <p:nvGrpSpPr>
          <p:cNvPr id="1124" name="Google Shape;1124;p32"/>
          <p:cNvGrpSpPr/>
          <p:nvPr/>
        </p:nvGrpSpPr>
        <p:grpSpPr>
          <a:xfrm>
            <a:off x="5161604" y="2739274"/>
            <a:ext cx="911202" cy="911193"/>
            <a:chOff x="783588" y="2074225"/>
            <a:chExt cx="1171513" cy="1171500"/>
          </a:xfrm>
        </p:grpSpPr>
        <p:sp>
          <p:nvSpPr>
            <p:cNvPr id="1125" name="Google Shape;1125;p32"/>
            <p:cNvSpPr/>
            <p:nvPr/>
          </p:nvSpPr>
          <p:spPr>
            <a:xfrm>
              <a:off x="783588" y="2074225"/>
              <a:ext cx="1171500" cy="1171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2"/>
            <p:cNvSpPr/>
            <p:nvPr/>
          </p:nvSpPr>
          <p:spPr>
            <a:xfrm>
              <a:off x="783600" y="2074225"/>
              <a:ext cx="1171500" cy="1171500"/>
            </a:xfrm>
            <a:prstGeom prst="pie">
              <a:avLst>
                <a:gd fmla="val 16261269" name="adj1"/>
                <a:gd fmla="val 125849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32"/>
          <p:cNvGrpSpPr/>
          <p:nvPr/>
        </p:nvGrpSpPr>
        <p:grpSpPr>
          <a:xfrm>
            <a:off x="4021831" y="2891343"/>
            <a:ext cx="4085925" cy="607067"/>
            <a:chOff x="4021831" y="2891343"/>
            <a:chExt cx="4085925" cy="607067"/>
          </a:xfrm>
        </p:grpSpPr>
        <p:grpSp>
          <p:nvGrpSpPr>
            <p:cNvPr id="1128" name="Google Shape;1128;p32"/>
            <p:cNvGrpSpPr/>
            <p:nvPr/>
          </p:nvGrpSpPr>
          <p:grpSpPr>
            <a:xfrm>
              <a:off x="6252556" y="2891343"/>
              <a:ext cx="1855200" cy="607067"/>
              <a:chOff x="6252556" y="2891343"/>
              <a:chExt cx="1855200" cy="607067"/>
            </a:xfrm>
          </p:grpSpPr>
          <p:sp>
            <p:nvSpPr>
              <p:cNvPr id="1129" name="Google Shape;1129;p32"/>
              <p:cNvSpPr txBox="1"/>
              <p:nvPr/>
            </p:nvSpPr>
            <p:spPr>
              <a:xfrm>
                <a:off x="6536956" y="2891343"/>
                <a:ext cx="1570800" cy="18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Krona One"/>
                    <a:ea typeface="Krona One"/>
                    <a:cs typeface="Krona One"/>
                    <a:sym typeface="Krona One"/>
                  </a:rPr>
                  <a:t>PASSED</a:t>
                </a:r>
                <a:endParaRPr sz="1200">
                  <a:solidFill>
                    <a:schemeClr val="dk1"/>
                  </a:solidFill>
                  <a:latin typeface="Krona One"/>
                  <a:ea typeface="Krona One"/>
                  <a:cs typeface="Krona One"/>
                  <a:sym typeface="Krona One"/>
                </a:endParaRPr>
              </a:p>
            </p:txBody>
          </p:sp>
          <p:sp>
            <p:nvSpPr>
              <p:cNvPr id="1130" name="Google Shape;1130;p32"/>
              <p:cNvSpPr txBox="1"/>
              <p:nvPr/>
            </p:nvSpPr>
            <p:spPr>
              <a:xfrm>
                <a:off x="6252556" y="3173510"/>
                <a:ext cx="1855200" cy="32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sp>
          <p:nvSpPr>
            <p:cNvPr id="1131" name="Google Shape;1131;p32"/>
            <p:cNvSpPr txBox="1"/>
            <p:nvPr/>
          </p:nvSpPr>
          <p:spPr>
            <a:xfrm>
              <a:off x="4021831" y="3032431"/>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132" name="Google Shape;1132;p32"/>
          <p:cNvGrpSpPr/>
          <p:nvPr/>
        </p:nvGrpSpPr>
        <p:grpSpPr>
          <a:xfrm>
            <a:off x="2121364" y="2973725"/>
            <a:ext cx="442204" cy="442156"/>
            <a:chOff x="1487200" y="4993750"/>
            <a:chExt cx="483125" cy="483125"/>
          </a:xfrm>
        </p:grpSpPr>
        <p:sp>
          <p:nvSpPr>
            <p:cNvPr id="1133" name="Google Shape;1133;p32"/>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4" name="Google Shape;1134;p32"/>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35" name="Google Shape;1135;p32"/>
          <p:cNvGrpSpPr/>
          <p:nvPr/>
        </p:nvGrpSpPr>
        <p:grpSpPr>
          <a:xfrm>
            <a:off x="2121295" y="1761795"/>
            <a:ext cx="442204" cy="442204"/>
            <a:chOff x="2081650" y="4993750"/>
            <a:chExt cx="483125" cy="483125"/>
          </a:xfrm>
        </p:grpSpPr>
        <p:sp>
          <p:nvSpPr>
            <p:cNvPr id="1136" name="Google Shape;1136;p32"/>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7" name="Google Shape;1137;p32"/>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1138" name="Google Shape;1138;p32"/>
          <p:cNvCxnSpPr>
            <a:stCxn id="1123" idx="1"/>
            <a:endCxn id="1113" idx="6"/>
          </p:cNvCxnSpPr>
          <p:nvPr/>
        </p:nvCxnSpPr>
        <p:spPr>
          <a:xfrm rot="10800000">
            <a:off x="2794831" y="1983025"/>
            <a:ext cx="1227000" cy="0"/>
          </a:xfrm>
          <a:prstGeom prst="straightConnector1">
            <a:avLst/>
          </a:prstGeom>
          <a:noFill/>
          <a:ln cap="flat" cmpd="sng" w="38100">
            <a:solidFill>
              <a:schemeClr val="dk2"/>
            </a:solidFill>
            <a:prstDash val="dash"/>
            <a:round/>
            <a:headEnd len="med" w="med" type="none"/>
            <a:tailEnd len="med" w="med" type="none"/>
          </a:ln>
        </p:spPr>
      </p:cxnSp>
      <p:cxnSp>
        <p:nvCxnSpPr>
          <p:cNvPr id="1139" name="Google Shape;1139;p32"/>
          <p:cNvCxnSpPr>
            <a:stCxn id="1131" idx="1"/>
            <a:endCxn id="1114" idx="6"/>
          </p:cNvCxnSpPr>
          <p:nvPr/>
        </p:nvCxnSpPr>
        <p:spPr>
          <a:xfrm rot="10800000">
            <a:off x="2794831" y="3194881"/>
            <a:ext cx="1227000" cy="0"/>
          </a:xfrm>
          <a:prstGeom prst="straightConnector1">
            <a:avLst/>
          </a:prstGeom>
          <a:noFill/>
          <a:ln cap="flat" cmpd="sng" w="38100">
            <a:solidFill>
              <a:schemeClr val="dk2"/>
            </a:solidFill>
            <a:prstDash val="dash"/>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33"/>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aphicFrame>
        <p:nvGraphicFramePr>
          <p:cNvPr id="1145" name="Google Shape;1145;p33"/>
          <p:cNvGraphicFramePr/>
          <p:nvPr/>
        </p:nvGraphicFramePr>
        <p:xfrm>
          <a:off x="719500" y="1106065"/>
          <a:ext cx="3000000" cy="3000000"/>
        </p:xfrm>
        <a:graphic>
          <a:graphicData uri="http://schemas.openxmlformats.org/drawingml/2006/table">
            <a:tbl>
              <a:tblPr>
                <a:noFill/>
                <a:tableStyleId>{217C2BF7-8C7D-4DA9-937F-452EA57F52C9}</a:tableStyleId>
              </a:tblPr>
              <a:tblGrid>
                <a:gridCol w="642000"/>
                <a:gridCol w="642000"/>
                <a:gridCol w="642000"/>
                <a:gridCol w="642000"/>
                <a:gridCol w="642000"/>
                <a:gridCol w="642000"/>
                <a:gridCol w="642000"/>
                <a:gridCol w="642000"/>
                <a:gridCol w="642000"/>
                <a:gridCol w="642000"/>
                <a:gridCol w="642000"/>
                <a:gridCol w="642000"/>
              </a:tblGrid>
              <a:tr h="574075">
                <a:tc>
                  <a:txBody>
                    <a:bodyPr/>
                    <a:lstStyle/>
                    <a:p>
                      <a:pPr indent="0" lvl="0" marL="0" rtl="0" algn="ctr">
                        <a:spcBef>
                          <a:spcPts val="0"/>
                        </a:spcBef>
                        <a:spcAft>
                          <a:spcPts val="0"/>
                        </a:spcAft>
                        <a:buNone/>
                      </a:pPr>
                      <a:r>
                        <a:rPr lang="en" sz="1000">
                          <a:solidFill>
                            <a:schemeClr val="lt1"/>
                          </a:solidFill>
                          <a:latin typeface="Krona One"/>
                          <a:ea typeface="Krona One"/>
                          <a:cs typeface="Krona One"/>
                          <a:sym typeface="Krona One"/>
                        </a:rPr>
                        <a:t>JAN</a:t>
                      </a:r>
                      <a:endParaRPr sz="1000">
                        <a:solidFill>
                          <a:schemeClr val="lt1"/>
                        </a:solidFill>
                        <a:latin typeface="Krona One"/>
                        <a:ea typeface="Krona One"/>
                        <a:cs typeface="Krona One"/>
                        <a:sym typeface="Krona One"/>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000">
                          <a:solidFill>
                            <a:schemeClr val="lt1"/>
                          </a:solidFill>
                          <a:latin typeface="Krona One"/>
                          <a:ea typeface="Krona One"/>
                          <a:cs typeface="Krona One"/>
                          <a:sym typeface="Krona One"/>
                        </a:rPr>
                        <a:t>FEB</a:t>
                      </a:r>
                      <a:endParaRPr sz="1000">
                        <a:solidFill>
                          <a:schemeClr val="lt1"/>
                        </a:solidFill>
                        <a:latin typeface="Krona One"/>
                        <a:ea typeface="Krona One"/>
                        <a:cs typeface="Krona One"/>
                        <a:sym typeface="Krona One"/>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000">
                          <a:solidFill>
                            <a:schemeClr val="lt1"/>
                          </a:solidFill>
                          <a:latin typeface="Krona One"/>
                          <a:ea typeface="Krona One"/>
                          <a:cs typeface="Krona One"/>
                          <a:sym typeface="Krona One"/>
                        </a:rPr>
                        <a:t>MAR</a:t>
                      </a:r>
                      <a:endParaRPr sz="1000">
                        <a:solidFill>
                          <a:schemeClr val="lt1"/>
                        </a:solidFill>
                        <a:latin typeface="Krona One"/>
                        <a:ea typeface="Krona One"/>
                        <a:cs typeface="Krona One"/>
                        <a:sym typeface="Krona One"/>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000">
                          <a:solidFill>
                            <a:schemeClr val="lt1"/>
                          </a:solidFill>
                          <a:latin typeface="Krona One"/>
                          <a:ea typeface="Krona One"/>
                          <a:cs typeface="Krona One"/>
                          <a:sym typeface="Krona One"/>
                        </a:rPr>
                        <a:t>APR</a:t>
                      </a:r>
                      <a:endParaRPr sz="1000">
                        <a:solidFill>
                          <a:schemeClr val="lt1"/>
                        </a:solidFill>
                        <a:latin typeface="Krona One"/>
                        <a:ea typeface="Krona One"/>
                        <a:cs typeface="Krona One"/>
                        <a:sym typeface="Krona One"/>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000">
                          <a:solidFill>
                            <a:schemeClr val="lt1"/>
                          </a:solidFill>
                          <a:latin typeface="Krona One"/>
                          <a:ea typeface="Krona One"/>
                          <a:cs typeface="Krona One"/>
                          <a:sym typeface="Krona One"/>
                        </a:rPr>
                        <a:t>MAY</a:t>
                      </a:r>
                      <a:endParaRPr sz="1000">
                        <a:solidFill>
                          <a:schemeClr val="lt1"/>
                        </a:solidFill>
                        <a:latin typeface="Krona One"/>
                        <a:ea typeface="Krona One"/>
                        <a:cs typeface="Krona One"/>
                        <a:sym typeface="Krona One"/>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000">
                          <a:solidFill>
                            <a:schemeClr val="lt1"/>
                          </a:solidFill>
                          <a:latin typeface="Krona One"/>
                          <a:ea typeface="Krona One"/>
                          <a:cs typeface="Krona One"/>
                          <a:sym typeface="Krona One"/>
                        </a:rPr>
                        <a:t>JUN</a:t>
                      </a:r>
                      <a:endParaRPr sz="1000">
                        <a:solidFill>
                          <a:schemeClr val="lt1"/>
                        </a:solidFill>
                        <a:latin typeface="Krona One"/>
                        <a:ea typeface="Krona One"/>
                        <a:cs typeface="Krona One"/>
                        <a:sym typeface="Krona One"/>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000">
                          <a:solidFill>
                            <a:schemeClr val="lt1"/>
                          </a:solidFill>
                          <a:latin typeface="Krona One"/>
                          <a:ea typeface="Krona One"/>
                          <a:cs typeface="Krona One"/>
                          <a:sym typeface="Krona One"/>
                        </a:rPr>
                        <a:t>JUL</a:t>
                      </a:r>
                      <a:endParaRPr sz="1000">
                        <a:solidFill>
                          <a:schemeClr val="lt1"/>
                        </a:solidFill>
                        <a:latin typeface="Krona One"/>
                        <a:ea typeface="Krona One"/>
                        <a:cs typeface="Krona One"/>
                        <a:sym typeface="Krona One"/>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000">
                          <a:solidFill>
                            <a:schemeClr val="lt1"/>
                          </a:solidFill>
                          <a:latin typeface="Krona One"/>
                          <a:ea typeface="Krona One"/>
                          <a:cs typeface="Krona One"/>
                          <a:sym typeface="Krona One"/>
                        </a:rPr>
                        <a:t>AUG</a:t>
                      </a:r>
                      <a:endParaRPr sz="1000">
                        <a:solidFill>
                          <a:schemeClr val="lt1"/>
                        </a:solidFill>
                        <a:latin typeface="Krona One"/>
                        <a:ea typeface="Krona One"/>
                        <a:cs typeface="Krona One"/>
                        <a:sym typeface="Krona One"/>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000">
                          <a:solidFill>
                            <a:schemeClr val="lt1"/>
                          </a:solidFill>
                          <a:latin typeface="Krona One"/>
                          <a:ea typeface="Krona One"/>
                          <a:cs typeface="Krona One"/>
                          <a:sym typeface="Krona One"/>
                        </a:rPr>
                        <a:t>SEP</a:t>
                      </a:r>
                      <a:endParaRPr sz="1000">
                        <a:solidFill>
                          <a:schemeClr val="lt1"/>
                        </a:solidFill>
                        <a:latin typeface="Krona One"/>
                        <a:ea typeface="Krona One"/>
                        <a:cs typeface="Krona One"/>
                        <a:sym typeface="Krona One"/>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000">
                          <a:solidFill>
                            <a:schemeClr val="lt1"/>
                          </a:solidFill>
                          <a:latin typeface="Krona One"/>
                          <a:ea typeface="Krona One"/>
                          <a:cs typeface="Krona One"/>
                          <a:sym typeface="Krona One"/>
                        </a:rPr>
                        <a:t>OCT</a:t>
                      </a:r>
                      <a:endParaRPr sz="1000">
                        <a:solidFill>
                          <a:schemeClr val="lt1"/>
                        </a:solidFill>
                        <a:latin typeface="Krona One"/>
                        <a:ea typeface="Krona One"/>
                        <a:cs typeface="Krona One"/>
                        <a:sym typeface="Krona One"/>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000">
                          <a:solidFill>
                            <a:schemeClr val="lt1"/>
                          </a:solidFill>
                          <a:latin typeface="Krona One"/>
                          <a:ea typeface="Krona One"/>
                          <a:cs typeface="Krona One"/>
                          <a:sym typeface="Krona One"/>
                        </a:rPr>
                        <a:t>NOV</a:t>
                      </a:r>
                      <a:endParaRPr sz="1000">
                        <a:solidFill>
                          <a:schemeClr val="lt1"/>
                        </a:solidFill>
                        <a:latin typeface="Krona One"/>
                        <a:ea typeface="Krona One"/>
                        <a:cs typeface="Krona One"/>
                        <a:sym typeface="Krona One"/>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000">
                          <a:solidFill>
                            <a:schemeClr val="lt1"/>
                          </a:solidFill>
                          <a:latin typeface="Krona One"/>
                          <a:ea typeface="Krona One"/>
                          <a:cs typeface="Krona One"/>
                          <a:sym typeface="Krona One"/>
                        </a:rPr>
                        <a:t>DEC</a:t>
                      </a:r>
                      <a:endParaRPr sz="1000">
                        <a:solidFill>
                          <a:schemeClr val="lt1"/>
                        </a:solidFill>
                        <a:latin typeface="Krona One"/>
                        <a:ea typeface="Krona One"/>
                        <a:cs typeface="Krona One"/>
                        <a:sym typeface="Krona One"/>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dk1"/>
                    </a:solidFill>
                  </a:tcPr>
                </a:tc>
              </a:tr>
              <a:tr h="574075">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4"/>
                    </a:solidFill>
                  </a:tcPr>
                </a:tc>
              </a:tr>
              <a:tr h="574075">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accent4"/>
                    </a:solidFill>
                  </a:tcPr>
                </a:tc>
              </a:tr>
              <a:tr h="574075">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2"/>
                    </a:solidFill>
                  </a:tcPr>
                </a:tc>
              </a:tr>
            </a:tbl>
          </a:graphicData>
        </a:graphic>
      </p:graphicFrame>
      <p:grpSp>
        <p:nvGrpSpPr>
          <p:cNvPr id="1146" name="Google Shape;1146;p33"/>
          <p:cNvGrpSpPr/>
          <p:nvPr/>
        </p:nvGrpSpPr>
        <p:grpSpPr>
          <a:xfrm>
            <a:off x="726771" y="3685400"/>
            <a:ext cx="2368807" cy="824600"/>
            <a:chOff x="726771" y="3685400"/>
            <a:chExt cx="2368807" cy="824600"/>
          </a:xfrm>
        </p:grpSpPr>
        <p:sp>
          <p:nvSpPr>
            <p:cNvPr id="1147" name="Google Shape;1147;p33"/>
            <p:cNvSpPr txBox="1"/>
            <p:nvPr/>
          </p:nvSpPr>
          <p:spPr>
            <a:xfrm>
              <a:off x="917251" y="3685400"/>
              <a:ext cx="21783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THEORY</a:t>
              </a:r>
              <a:endParaRPr sz="1200">
                <a:solidFill>
                  <a:schemeClr val="lt1"/>
                </a:solidFill>
                <a:latin typeface="Krona One"/>
                <a:ea typeface="Krona One"/>
                <a:cs typeface="Krona One"/>
                <a:sym typeface="Krona One"/>
              </a:endParaRPr>
            </a:p>
          </p:txBody>
        </p:sp>
        <p:sp>
          <p:nvSpPr>
            <p:cNvPr id="1148" name="Google Shape;1148;p33"/>
            <p:cNvSpPr txBox="1"/>
            <p:nvPr/>
          </p:nvSpPr>
          <p:spPr>
            <a:xfrm>
              <a:off x="917278" y="4027000"/>
              <a:ext cx="21783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149" name="Google Shape;1149;p33"/>
            <p:cNvSpPr/>
            <p:nvPr/>
          </p:nvSpPr>
          <p:spPr>
            <a:xfrm>
              <a:off x="726771" y="3756499"/>
              <a:ext cx="190500" cy="18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33"/>
          <p:cNvGrpSpPr/>
          <p:nvPr/>
        </p:nvGrpSpPr>
        <p:grpSpPr>
          <a:xfrm>
            <a:off x="3397496" y="3685400"/>
            <a:ext cx="2368803" cy="824600"/>
            <a:chOff x="3397496" y="3685400"/>
            <a:chExt cx="2368803" cy="824600"/>
          </a:xfrm>
        </p:grpSpPr>
        <p:sp>
          <p:nvSpPr>
            <p:cNvPr id="1151" name="Google Shape;1151;p33"/>
            <p:cNvSpPr txBox="1"/>
            <p:nvPr/>
          </p:nvSpPr>
          <p:spPr>
            <a:xfrm>
              <a:off x="3587999" y="3685400"/>
              <a:ext cx="21783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PRACTICE</a:t>
              </a:r>
              <a:endParaRPr sz="1200">
                <a:solidFill>
                  <a:schemeClr val="lt1"/>
                </a:solidFill>
                <a:latin typeface="Krona One"/>
                <a:ea typeface="Krona One"/>
                <a:cs typeface="Krona One"/>
                <a:sym typeface="Krona One"/>
              </a:endParaRPr>
            </a:p>
          </p:txBody>
        </p:sp>
        <p:sp>
          <p:nvSpPr>
            <p:cNvPr id="1152" name="Google Shape;1152;p33"/>
            <p:cNvSpPr txBox="1"/>
            <p:nvPr/>
          </p:nvSpPr>
          <p:spPr>
            <a:xfrm>
              <a:off x="3587999" y="4027000"/>
              <a:ext cx="21783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153" name="Google Shape;1153;p33"/>
            <p:cNvSpPr/>
            <p:nvPr/>
          </p:nvSpPr>
          <p:spPr>
            <a:xfrm>
              <a:off x="3397496" y="3756499"/>
              <a:ext cx="190500" cy="18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33"/>
          <p:cNvGrpSpPr/>
          <p:nvPr/>
        </p:nvGrpSpPr>
        <p:grpSpPr>
          <a:xfrm>
            <a:off x="6048422" y="3685400"/>
            <a:ext cx="2388603" cy="824600"/>
            <a:chOff x="6048422" y="3685400"/>
            <a:chExt cx="2388603" cy="824600"/>
          </a:xfrm>
        </p:grpSpPr>
        <p:sp>
          <p:nvSpPr>
            <p:cNvPr id="1155" name="Google Shape;1155;p33"/>
            <p:cNvSpPr txBox="1"/>
            <p:nvPr/>
          </p:nvSpPr>
          <p:spPr>
            <a:xfrm>
              <a:off x="6258725" y="3685400"/>
              <a:ext cx="21783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TEST</a:t>
              </a:r>
              <a:endParaRPr sz="1200">
                <a:solidFill>
                  <a:schemeClr val="lt1"/>
                </a:solidFill>
                <a:latin typeface="Krona One"/>
                <a:ea typeface="Krona One"/>
                <a:cs typeface="Krona One"/>
                <a:sym typeface="Krona One"/>
              </a:endParaRPr>
            </a:p>
          </p:txBody>
        </p:sp>
        <p:sp>
          <p:nvSpPr>
            <p:cNvPr id="1156" name="Google Shape;1156;p33"/>
            <p:cNvSpPr txBox="1"/>
            <p:nvPr/>
          </p:nvSpPr>
          <p:spPr>
            <a:xfrm>
              <a:off x="6258725" y="4027000"/>
              <a:ext cx="21783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Jupiter is </a:t>
              </a:r>
              <a:r>
                <a:rPr lang="en">
                  <a:solidFill>
                    <a:schemeClr val="lt1"/>
                  </a:solidFill>
                  <a:latin typeface="Ubuntu"/>
                  <a:ea typeface="Ubuntu"/>
                  <a:cs typeface="Ubuntu"/>
                  <a:sym typeface="Ubuntu"/>
                </a:rPr>
                <a:t>a gas giant and the biggest planet</a:t>
              </a:r>
              <a:endParaRPr>
                <a:solidFill>
                  <a:schemeClr val="lt1"/>
                </a:solidFill>
                <a:latin typeface="Ubuntu"/>
                <a:ea typeface="Ubuntu"/>
                <a:cs typeface="Ubuntu"/>
                <a:sym typeface="Ubuntu"/>
              </a:endParaRPr>
            </a:p>
          </p:txBody>
        </p:sp>
        <p:sp>
          <p:nvSpPr>
            <p:cNvPr id="1157" name="Google Shape;1157;p33"/>
            <p:cNvSpPr/>
            <p:nvPr/>
          </p:nvSpPr>
          <p:spPr>
            <a:xfrm>
              <a:off x="6048422" y="3755701"/>
              <a:ext cx="210300" cy="210300"/>
            </a:xfrm>
            <a:prstGeom prst="round2Diag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3"/>
            <p:cNvSpPr/>
            <p:nvPr/>
          </p:nvSpPr>
          <p:spPr>
            <a:xfrm>
              <a:off x="6068221" y="3756499"/>
              <a:ext cx="190500" cy="189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713225" y="389177"/>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a:t>
            </a:r>
            <a:r>
              <a:rPr lang="en"/>
              <a:t>Driving center company profile infographics</a:t>
            </a:r>
            <a:endParaRPr/>
          </a:p>
        </p:txBody>
      </p:sp>
      <p:sp>
        <p:nvSpPr>
          <p:cNvPr id="269" name="Google Shape;269;p16"/>
          <p:cNvSpPr txBox="1"/>
          <p:nvPr>
            <p:ph idx="1" type="body"/>
          </p:nvPr>
        </p:nvSpPr>
        <p:spPr>
          <a:xfrm>
            <a:off x="713225" y="1152475"/>
            <a:ext cx="7717500" cy="28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This template contains an assortment of complementary infographic resources for the </a:t>
            </a:r>
            <a:r>
              <a:rPr b="1" lang="en">
                <a:solidFill>
                  <a:schemeClr val="hlink"/>
                </a:solidFill>
                <a:uFill>
                  <a:noFill/>
                </a:uFill>
                <a:hlinkClick r:id="rId3"/>
              </a:rPr>
              <a:t>Driving Center</a:t>
            </a:r>
            <a:r>
              <a:rPr b="1" lang="en">
                <a:solidFill>
                  <a:schemeClr val="lt1"/>
                </a:solidFill>
              </a:rPr>
              <a:t> </a:t>
            </a:r>
            <a:r>
              <a:rPr lang="en">
                <a:solidFill>
                  <a:schemeClr val="lt1"/>
                </a:solidFill>
              </a:rPr>
              <a:t>presentation.</a:t>
            </a:r>
            <a:endParaRPr>
              <a:solidFill>
                <a:schemeClr val="lt1"/>
              </a:solidFill>
            </a:endParaRPr>
          </a:p>
          <a:p>
            <a:pPr indent="0" lvl="0" marL="0" rtl="0" algn="l">
              <a:spcBef>
                <a:spcPts val="1600"/>
              </a:spcBef>
              <a:spcAft>
                <a:spcPts val="0"/>
              </a:spcAft>
              <a:buNone/>
            </a:pPr>
            <a:r>
              <a:rPr lang="en">
                <a:solidFill>
                  <a:schemeClr val="lt1"/>
                </a:solidFill>
              </a:rPr>
              <a:t>These infographics are adapted to the style of the aforementioned presentation, so you can insert them easily and have them completely integrated at once. You just need to do the following:</a:t>
            </a:r>
            <a:endParaRPr>
              <a:solidFill>
                <a:schemeClr val="lt1"/>
              </a:solidFill>
            </a:endParaRPr>
          </a:p>
          <a:p>
            <a:pPr indent="-304800" lvl="1" marL="228600" rtl="0" algn="l">
              <a:spcBef>
                <a:spcPts val="1600"/>
              </a:spcBef>
              <a:spcAft>
                <a:spcPts val="0"/>
              </a:spcAft>
              <a:buSzPts val="1200"/>
              <a:buFont typeface="Ubuntu"/>
              <a:buChar char="○"/>
            </a:pPr>
            <a:r>
              <a:rPr lang="en" sz="1200">
                <a:solidFill>
                  <a:schemeClr val="lt1"/>
                </a:solidFill>
              </a:rPr>
              <a:t>Select the element that you want to copy</a:t>
            </a:r>
            <a:endParaRPr sz="1200">
              <a:solidFill>
                <a:schemeClr val="lt1"/>
              </a:solidFill>
            </a:endParaRPr>
          </a:p>
          <a:p>
            <a:pPr indent="-304800" lvl="1" marL="228600" rtl="0" algn="l">
              <a:spcBef>
                <a:spcPts val="0"/>
              </a:spcBef>
              <a:spcAft>
                <a:spcPts val="0"/>
              </a:spcAft>
              <a:buSzPts val="1200"/>
              <a:buFont typeface="Ubuntu"/>
              <a:buChar char="○"/>
            </a:pPr>
            <a:r>
              <a:rPr lang="en" sz="1200">
                <a:solidFill>
                  <a:schemeClr val="lt1"/>
                </a:solidFill>
              </a:rPr>
              <a:t>Right-click and choose “Copy”</a:t>
            </a:r>
            <a:endParaRPr sz="1200">
              <a:solidFill>
                <a:schemeClr val="lt1"/>
              </a:solidFill>
            </a:endParaRPr>
          </a:p>
          <a:p>
            <a:pPr indent="-304800" lvl="1" marL="228600" rtl="0" algn="l">
              <a:spcBef>
                <a:spcPts val="0"/>
              </a:spcBef>
              <a:spcAft>
                <a:spcPts val="0"/>
              </a:spcAft>
              <a:buSzPts val="1200"/>
              <a:buFont typeface="Ubuntu"/>
              <a:buChar char="○"/>
            </a:pPr>
            <a:r>
              <a:rPr lang="en" sz="1200">
                <a:solidFill>
                  <a:schemeClr val="lt1"/>
                </a:solidFill>
              </a:rPr>
              <a:t>Go to the slide where you want the element to appear</a:t>
            </a:r>
            <a:endParaRPr sz="1200">
              <a:solidFill>
                <a:schemeClr val="lt1"/>
              </a:solidFill>
            </a:endParaRPr>
          </a:p>
          <a:p>
            <a:pPr indent="-304800" lvl="1" marL="228600" rtl="0" algn="l">
              <a:spcBef>
                <a:spcPts val="0"/>
              </a:spcBef>
              <a:spcAft>
                <a:spcPts val="0"/>
              </a:spcAft>
              <a:buSzPts val="1200"/>
              <a:buFont typeface="Ubuntu"/>
              <a:buChar char="○"/>
            </a:pPr>
            <a:r>
              <a:rPr lang="en" sz="1200">
                <a:solidFill>
                  <a:schemeClr val="lt1"/>
                </a:solidFill>
              </a:rPr>
              <a:t>Right-click and choose “Paste”</a:t>
            </a:r>
            <a:endParaRPr sz="1200">
              <a:solidFill>
                <a:schemeClr val="lt1"/>
              </a:solidFill>
            </a:endParaRPr>
          </a:p>
        </p:txBody>
      </p:sp>
      <p:sp>
        <p:nvSpPr>
          <p:cNvPr id="270" name="Google Shape;270;p16"/>
          <p:cNvSpPr txBox="1"/>
          <p:nvPr/>
        </p:nvSpPr>
        <p:spPr>
          <a:xfrm>
            <a:off x="713225" y="4083619"/>
            <a:ext cx="7717500" cy="3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FFFFFF"/>
                </a:solidFill>
                <a:latin typeface="Ubuntu"/>
                <a:ea typeface="Ubuntu"/>
                <a:cs typeface="Ubuntu"/>
                <a:sym typeface="Ubuntu"/>
              </a:rPr>
              <a:t>You can delete this slide when you’re done editing the presentation.</a:t>
            </a:r>
            <a:endParaRPr>
              <a:solidFill>
                <a:srgbClr val="FFFFFF"/>
              </a:solidFill>
              <a:latin typeface="Ubuntu"/>
              <a:ea typeface="Ubuntu"/>
              <a:cs typeface="Ubuntu"/>
              <a:sym typeface="Ubuntu"/>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34"/>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1164" name="Google Shape;1164;p34"/>
          <p:cNvGrpSpPr/>
          <p:nvPr/>
        </p:nvGrpSpPr>
        <p:grpSpPr>
          <a:xfrm>
            <a:off x="997457" y="1135071"/>
            <a:ext cx="5015412" cy="3299379"/>
            <a:chOff x="235800" y="830650"/>
            <a:chExt cx="6978450" cy="4588844"/>
          </a:xfrm>
        </p:grpSpPr>
        <p:sp>
          <p:nvSpPr>
            <p:cNvPr id="1165" name="Google Shape;1165;p34"/>
            <p:cNvSpPr/>
            <p:nvPr/>
          </p:nvSpPr>
          <p:spPr>
            <a:xfrm>
              <a:off x="235800" y="1224769"/>
              <a:ext cx="2592225" cy="4194725"/>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4"/>
            <p:cNvSpPr/>
            <p:nvPr/>
          </p:nvSpPr>
          <p:spPr>
            <a:xfrm>
              <a:off x="2370225" y="830650"/>
              <a:ext cx="1016975" cy="1158500"/>
            </a:xfrm>
            <a:custGeom>
              <a:rect b="b" l="l" r="r" t="t"/>
              <a:pathLst>
                <a:path extrusionOk="0" h="46340" w="40679">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4"/>
            <p:cNvSpPr/>
            <p:nvPr/>
          </p:nvSpPr>
          <p:spPr>
            <a:xfrm>
              <a:off x="3143325" y="1089650"/>
              <a:ext cx="4064350" cy="3503975"/>
            </a:xfrm>
            <a:custGeom>
              <a:rect b="b" l="l" r="r" t="t"/>
              <a:pathLst>
                <a:path extrusionOk="0" h="140159" w="162574">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4"/>
            <p:cNvSpPr/>
            <p:nvPr/>
          </p:nvSpPr>
          <p:spPr>
            <a:xfrm>
              <a:off x="6146600" y="3671525"/>
              <a:ext cx="342925" cy="189500"/>
            </a:xfrm>
            <a:custGeom>
              <a:rect b="b" l="l" r="r" t="t"/>
              <a:pathLst>
                <a:path extrusionOk="0" h="7580" w="13717">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4"/>
            <p:cNvSpPr/>
            <p:nvPr/>
          </p:nvSpPr>
          <p:spPr>
            <a:xfrm>
              <a:off x="5901600" y="3652500"/>
              <a:ext cx="558700" cy="402875"/>
            </a:xfrm>
            <a:custGeom>
              <a:rect b="b" l="l" r="r" t="t"/>
              <a:pathLst>
                <a:path extrusionOk="0" h="16115" w="22348">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4"/>
            <p:cNvSpPr/>
            <p:nvPr/>
          </p:nvSpPr>
          <p:spPr>
            <a:xfrm>
              <a:off x="6249675" y="4061675"/>
              <a:ext cx="964575" cy="811125"/>
            </a:xfrm>
            <a:custGeom>
              <a:rect b="b" l="l" r="r" t="t"/>
              <a:pathLst>
                <a:path extrusionOk="0" h="32445" w="38583">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1" name="Google Shape;1171;p34"/>
          <p:cNvSpPr/>
          <p:nvPr/>
        </p:nvSpPr>
        <p:spPr>
          <a:xfrm>
            <a:off x="1149529" y="2030613"/>
            <a:ext cx="716100" cy="71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4"/>
          <p:cNvSpPr/>
          <p:nvPr/>
        </p:nvSpPr>
        <p:spPr>
          <a:xfrm>
            <a:off x="3187516" y="1799863"/>
            <a:ext cx="716100" cy="71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4"/>
          <p:cNvSpPr/>
          <p:nvPr/>
        </p:nvSpPr>
        <p:spPr>
          <a:xfrm>
            <a:off x="4937804" y="3406013"/>
            <a:ext cx="716100" cy="71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4" name="Google Shape;1174;p34"/>
          <p:cNvGrpSpPr/>
          <p:nvPr/>
        </p:nvGrpSpPr>
        <p:grpSpPr>
          <a:xfrm>
            <a:off x="6079513" y="3616246"/>
            <a:ext cx="2067025" cy="818188"/>
            <a:chOff x="6085300" y="3616250"/>
            <a:chExt cx="2255100" cy="818188"/>
          </a:xfrm>
        </p:grpSpPr>
        <p:sp>
          <p:nvSpPr>
            <p:cNvPr id="1175" name="Google Shape;1175;p34"/>
            <p:cNvSpPr txBox="1"/>
            <p:nvPr/>
          </p:nvSpPr>
          <p:spPr>
            <a:xfrm>
              <a:off x="6382148" y="3616250"/>
              <a:ext cx="1661400" cy="299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CENTER 3</a:t>
              </a:r>
              <a:endParaRPr sz="1200">
                <a:solidFill>
                  <a:schemeClr val="dk1"/>
                </a:solidFill>
                <a:latin typeface="Krona One"/>
                <a:ea typeface="Krona One"/>
                <a:cs typeface="Krona One"/>
                <a:sym typeface="Krona One"/>
              </a:endParaRPr>
            </a:p>
          </p:txBody>
        </p:sp>
        <p:sp>
          <p:nvSpPr>
            <p:cNvPr id="1176" name="Google Shape;1176;p34"/>
            <p:cNvSpPr txBox="1"/>
            <p:nvPr/>
          </p:nvSpPr>
          <p:spPr>
            <a:xfrm>
              <a:off x="6085300" y="3925038"/>
              <a:ext cx="22551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177" name="Google Shape;1177;p34"/>
          <p:cNvGrpSpPr/>
          <p:nvPr/>
        </p:nvGrpSpPr>
        <p:grpSpPr>
          <a:xfrm>
            <a:off x="6079505" y="2366416"/>
            <a:ext cx="2067025" cy="815435"/>
            <a:chOff x="6085292" y="2366420"/>
            <a:chExt cx="2255100" cy="815435"/>
          </a:xfrm>
        </p:grpSpPr>
        <p:sp>
          <p:nvSpPr>
            <p:cNvPr id="1178" name="Google Shape;1178;p34"/>
            <p:cNvSpPr txBox="1"/>
            <p:nvPr/>
          </p:nvSpPr>
          <p:spPr>
            <a:xfrm>
              <a:off x="6382142" y="2366420"/>
              <a:ext cx="1661400" cy="29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CENTER 2</a:t>
              </a:r>
              <a:endParaRPr sz="1200">
                <a:solidFill>
                  <a:schemeClr val="dk1"/>
                </a:solidFill>
                <a:latin typeface="Krona One"/>
                <a:ea typeface="Krona One"/>
                <a:cs typeface="Krona One"/>
                <a:sym typeface="Krona One"/>
              </a:endParaRPr>
            </a:p>
          </p:txBody>
        </p:sp>
        <p:sp>
          <p:nvSpPr>
            <p:cNvPr id="1179" name="Google Shape;1179;p34"/>
            <p:cNvSpPr txBox="1"/>
            <p:nvPr/>
          </p:nvSpPr>
          <p:spPr>
            <a:xfrm>
              <a:off x="6085292" y="2675755"/>
              <a:ext cx="22551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180" name="Google Shape;1180;p34"/>
          <p:cNvGrpSpPr/>
          <p:nvPr/>
        </p:nvGrpSpPr>
        <p:grpSpPr>
          <a:xfrm>
            <a:off x="6079516" y="1135071"/>
            <a:ext cx="2067025" cy="796950"/>
            <a:chOff x="6085304" y="1135075"/>
            <a:chExt cx="2255100" cy="796950"/>
          </a:xfrm>
        </p:grpSpPr>
        <p:sp>
          <p:nvSpPr>
            <p:cNvPr id="1181" name="Google Shape;1181;p34"/>
            <p:cNvSpPr txBox="1"/>
            <p:nvPr/>
          </p:nvSpPr>
          <p:spPr>
            <a:xfrm>
              <a:off x="6382151" y="1135075"/>
              <a:ext cx="1661400" cy="292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CENTER 1</a:t>
              </a:r>
              <a:endParaRPr sz="1200">
                <a:solidFill>
                  <a:schemeClr val="lt1"/>
                </a:solidFill>
                <a:latin typeface="Krona One"/>
                <a:ea typeface="Krona One"/>
                <a:cs typeface="Krona One"/>
                <a:sym typeface="Krona One"/>
              </a:endParaRPr>
            </a:p>
          </p:txBody>
        </p:sp>
        <p:sp>
          <p:nvSpPr>
            <p:cNvPr id="1182" name="Google Shape;1182;p34"/>
            <p:cNvSpPr txBox="1"/>
            <p:nvPr/>
          </p:nvSpPr>
          <p:spPr>
            <a:xfrm>
              <a:off x="6085304" y="1432825"/>
              <a:ext cx="2255100" cy="4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cxnSp>
        <p:nvCxnSpPr>
          <p:cNvPr id="1183" name="Google Shape;1183;p34"/>
          <p:cNvCxnSpPr>
            <a:stCxn id="1181" idx="1"/>
            <a:endCxn id="1171" idx="0"/>
          </p:cNvCxnSpPr>
          <p:nvPr/>
        </p:nvCxnSpPr>
        <p:spPr>
          <a:xfrm flipH="1">
            <a:off x="1507506" y="1281171"/>
            <a:ext cx="4844100" cy="749400"/>
          </a:xfrm>
          <a:prstGeom prst="bentConnector2">
            <a:avLst/>
          </a:prstGeom>
          <a:noFill/>
          <a:ln cap="flat" cmpd="sng" w="38100">
            <a:solidFill>
              <a:schemeClr val="dk2"/>
            </a:solidFill>
            <a:prstDash val="dash"/>
            <a:round/>
            <a:headEnd len="med" w="med" type="none"/>
            <a:tailEnd len="med" w="med" type="none"/>
          </a:ln>
        </p:spPr>
      </p:cxnSp>
      <p:cxnSp>
        <p:nvCxnSpPr>
          <p:cNvPr id="1184" name="Google Shape;1184;p34"/>
          <p:cNvCxnSpPr>
            <a:stCxn id="1178" idx="1"/>
            <a:endCxn id="1172" idx="6"/>
          </p:cNvCxnSpPr>
          <p:nvPr/>
        </p:nvCxnSpPr>
        <p:spPr>
          <a:xfrm rot="10800000">
            <a:off x="3903598" y="2157766"/>
            <a:ext cx="2448000" cy="358200"/>
          </a:xfrm>
          <a:prstGeom prst="bentConnector3">
            <a:avLst>
              <a:gd fmla="val 50000" name="adj1"/>
            </a:avLst>
          </a:prstGeom>
          <a:noFill/>
          <a:ln cap="flat" cmpd="sng" w="38100">
            <a:solidFill>
              <a:schemeClr val="dk2"/>
            </a:solidFill>
            <a:prstDash val="dash"/>
            <a:round/>
            <a:headEnd len="med" w="med" type="none"/>
            <a:tailEnd len="med" w="med" type="none"/>
          </a:ln>
        </p:spPr>
      </p:cxnSp>
      <p:cxnSp>
        <p:nvCxnSpPr>
          <p:cNvPr id="1185" name="Google Shape;1185;p34"/>
          <p:cNvCxnSpPr>
            <a:endCxn id="1173" idx="6"/>
          </p:cNvCxnSpPr>
          <p:nvPr/>
        </p:nvCxnSpPr>
        <p:spPr>
          <a:xfrm rot="10800000">
            <a:off x="5653904" y="3764063"/>
            <a:ext cx="543300" cy="1800"/>
          </a:xfrm>
          <a:prstGeom prst="bentConnector3">
            <a:avLst>
              <a:gd fmla="val 50000" name="adj1"/>
            </a:avLst>
          </a:prstGeom>
          <a:noFill/>
          <a:ln cap="flat" cmpd="sng" w="38100">
            <a:solidFill>
              <a:schemeClr val="dk2"/>
            </a:solidFill>
            <a:prstDash val="dash"/>
            <a:round/>
            <a:headEnd len="med" w="med" type="none"/>
            <a:tailEnd len="med" w="med" type="none"/>
          </a:ln>
        </p:spPr>
      </p:cxnSp>
      <p:sp>
        <p:nvSpPr>
          <p:cNvPr id="1186" name="Google Shape;1186;p34"/>
          <p:cNvSpPr/>
          <p:nvPr/>
        </p:nvSpPr>
        <p:spPr>
          <a:xfrm>
            <a:off x="1329354" y="2211412"/>
            <a:ext cx="356438" cy="354527"/>
          </a:xfrm>
          <a:custGeom>
            <a:rect b="b" l="l" r="r" t="t"/>
            <a:pathLst>
              <a:path extrusionOk="0" h="11689" w="11752">
                <a:moveTo>
                  <a:pt x="5860" y="662"/>
                </a:moveTo>
                <a:cubicBezTo>
                  <a:pt x="6427" y="662"/>
                  <a:pt x="6900" y="1135"/>
                  <a:pt x="6900" y="1670"/>
                </a:cubicBezTo>
                <a:cubicBezTo>
                  <a:pt x="6900" y="2238"/>
                  <a:pt x="6427" y="2710"/>
                  <a:pt x="5860" y="2710"/>
                </a:cubicBezTo>
                <a:cubicBezTo>
                  <a:pt x="5293" y="2710"/>
                  <a:pt x="4821" y="2238"/>
                  <a:pt x="4821" y="1670"/>
                </a:cubicBezTo>
                <a:cubicBezTo>
                  <a:pt x="4821" y="1135"/>
                  <a:pt x="5293" y="662"/>
                  <a:pt x="5860" y="662"/>
                </a:cubicBezTo>
                <a:close/>
                <a:moveTo>
                  <a:pt x="5860" y="3372"/>
                </a:moveTo>
                <a:cubicBezTo>
                  <a:pt x="7058" y="3403"/>
                  <a:pt x="8034" y="4317"/>
                  <a:pt x="8223" y="5451"/>
                </a:cubicBezTo>
                <a:lnTo>
                  <a:pt x="3466" y="5451"/>
                </a:lnTo>
                <a:cubicBezTo>
                  <a:pt x="3624" y="4285"/>
                  <a:pt x="4663" y="3372"/>
                  <a:pt x="5860" y="3372"/>
                </a:cubicBezTo>
                <a:close/>
                <a:moveTo>
                  <a:pt x="9420" y="7562"/>
                </a:moveTo>
                <a:cubicBezTo>
                  <a:pt x="9956" y="7562"/>
                  <a:pt x="10429" y="7814"/>
                  <a:pt x="10744" y="8223"/>
                </a:cubicBezTo>
                <a:lnTo>
                  <a:pt x="10082" y="8223"/>
                </a:lnTo>
                <a:cubicBezTo>
                  <a:pt x="9546" y="8223"/>
                  <a:pt x="9074" y="8696"/>
                  <a:pt x="9074" y="9232"/>
                </a:cubicBezTo>
                <a:cubicBezTo>
                  <a:pt x="9074" y="9799"/>
                  <a:pt x="9546" y="10271"/>
                  <a:pt x="10082" y="10271"/>
                </a:cubicBezTo>
                <a:lnTo>
                  <a:pt x="10744" y="10271"/>
                </a:lnTo>
                <a:cubicBezTo>
                  <a:pt x="10429" y="10712"/>
                  <a:pt x="9925" y="10933"/>
                  <a:pt x="9420" y="10933"/>
                </a:cubicBezTo>
                <a:cubicBezTo>
                  <a:pt x="8696" y="10933"/>
                  <a:pt x="8034" y="10460"/>
                  <a:pt x="7814" y="9799"/>
                </a:cubicBezTo>
                <a:cubicBezTo>
                  <a:pt x="7751" y="9673"/>
                  <a:pt x="7593" y="9547"/>
                  <a:pt x="7499" y="9547"/>
                </a:cubicBezTo>
                <a:lnTo>
                  <a:pt x="4222" y="9547"/>
                </a:lnTo>
                <a:cubicBezTo>
                  <a:pt x="4065" y="9547"/>
                  <a:pt x="3939" y="9641"/>
                  <a:pt x="3907" y="9799"/>
                </a:cubicBezTo>
                <a:cubicBezTo>
                  <a:pt x="3655" y="10460"/>
                  <a:pt x="2993" y="10933"/>
                  <a:pt x="2300" y="10933"/>
                </a:cubicBezTo>
                <a:cubicBezTo>
                  <a:pt x="1733" y="10933"/>
                  <a:pt x="1261" y="10649"/>
                  <a:pt x="914" y="10271"/>
                </a:cubicBezTo>
                <a:lnTo>
                  <a:pt x="1576" y="10271"/>
                </a:lnTo>
                <a:cubicBezTo>
                  <a:pt x="2143" y="10271"/>
                  <a:pt x="2615" y="9799"/>
                  <a:pt x="2615" y="9232"/>
                </a:cubicBezTo>
                <a:cubicBezTo>
                  <a:pt x="2615" y="8696"/>
                  <a:pt x="2143" y="8223"/>
                  <a:pt x="1576" y="8223"/>
                </a:cubicBezTo>
                <a:lnTo>
                  <a:pt x="914" y="8223"/>
                </a:lnTo>
                <a:cubicBezTo>
                  <a:pt x="1229" y="7782"/>
                  <a:pt x="1733" y="7562"/>
                  <a:pt x="2300" y="7562"/>
                </a:cubicBezTo>
                <a:cubicBezTo>
                  <a:pt x="2993" y="7562"/>
                  <a:pt x="3655" y="8034"/>
                  <a:pt x="3907" y="8696"/>
                </a:cubicBezTo>
                <a:cubicBezTo>
                  <a:pt x="3939" y="8822"/>
                  <a:pt x="4096" y="8917"/>
                  <a:pt x="4222" y="8917"/>
                </a:cubicBezTo>
                <a:lnTo>
                  <a:pt x="7499" y="8917"/>
                </a:lnTo>
                <a:cubicBezTo>
                  <a:pt x="7656" y="8917"/>
                  <a:pt x="7751" y="8854"/>
                  <a:pt x="7814" y="8696"/>
                </a:cubicBezTo>
                <a:cubicBezTo>
                  <a:pt x="8034" y="8034"/>
                  <a:pt x="8727" y="7562"/>
                  <a:pt x="9420" y="7562"/>
                </a:cubicBezTo>
                <a:close/>
                <a:moveTo>
                  <a:pt x="5860" y="1"/>
                </a:moveTo>
                <a:cubicBezTo>
                  <a:pt x="4915" y="1"/>
                  <a:pt x="4128" y="725"/>
                  <a:pt x="4128" y="1670"/>
                </a:cubicBezTo>
                <a:cubicBezTo>
                  <a:pt x="4128" y="2143"/>
                  <a:pt x="4348" y="2584"/>
                  <a:pt x="4663" y="2899"/>
                </a:cubicBezTo>
                <a:lnTo>
                  <a:pt x="4695" y="2931"/>
                </a:lnTo>
                <a:cubicBezTo>
                  <a:pt x="3592" y="3372"/>
                  <a:pt x="2773" y="4474"/>
                  <a:pt x="2773" y="5829"/>
                </a:cubicBezTo>
                <a:cubicBezTo>
                  <a:pt x="2773" y="6018"/>
                  <a:pt x="2930" y="6176"/>
                  <a:pt x="3119" y="6176"/>
                </a:cubicBezTo>
                <a:lnTo>
                  <a:pt x="5514" y="6176"/>
                </a:lnTo>
                <a:lnTo>
                  <a:pt x="5514" y="8255"/>
                </a:lnTo>
                <a:lnTo>
                  <a:pt x="4443" y="8255"/>
                </a:lnTo>
                <a:cubicBezTo>
                  <a:pt x="4065" y="7436"/>
                  <a:pt x="3245" y="6869"/>
                  <a:pt x="2300" y="6869"/>
                </a:cubicBezTo>
                <a:cubicBezTo>
                  <a:pt x="1261" y="6869"/>
                  <a:pt x="410" y="7499"/>
                  <a:pt x="32" y="8444"/>
                </a:cubicBezTo>
                <a:cubicBezTo>
                  <a:pt x="0" y="8570"/>
                  <a:pt x="0" y="8696"/>
                  <a:pt x="95" y="8759"/>
                </a:cubicBezTo>
                <a:cubicBezTo>
                  <a:pt x="158" y="8854"/>
                  <a:pt x="253" y="8917"/>
                  <a:pt x="347" y="8917"/>
                </a:cubicBezTo>
                <a:lnTo>
                  <a:pt x="1607" y="8917"/>
                </a:lnTo>
                <a:cubicBezTo>
                  <a:pt x="1828" y="8917"/>
                  <a:pt x="1985" y="9074"/>
                  <a:pt x="1985" y="9295"/>
                </a:cubicBezTo>
                <a:cubicBezTo>
                  <a:pt x="1985" y="9484"/>
                  <a:pt x="1828" y="9641"/>
                  <a:pt x="1607" y="9641"/>
                </a:cubicBezTo>
                <a:lnTo>
                  <a:pt x="347" y="9641"/>
                </a:lnTo>
                <a:cubicBezTo>
                  <a:pt x="253" y="9641"/>
                  <a:pt x="158" y="9673"/>
                  <a:pt x="95" y="9799"/>
                </a:cubicBezTo>
                <a:cubicBezTo>
                  <a:pt x="0" y="9862"/>
                  <a:pt x="0" y="9988"/>
                  <a:pt x="32" y="10114"/>
                </a:cubicBezTo>
                <a:cubicBezTo>
                  <a:pt x="410" y="11059"/>
                  <a:pt x="1292" y="11689"/>
                  <a:pt x="2300" y="11689"/>
                </a:cubicBezTo>
                <a:cubicBezTo>
                  <a:pt x="3182" y="11689"/>
                  <a:pt x="4065" y="11122"/>
                  <a:pt x="4443" y="10303"/>
                </a:cubicBezTo>
                <a:lnTo>
                  <a:pt x="7278" y="10303"/>
                </a:lnTo>
                <a:cubicBezTo>
                  <a:pt x="7688" y="11122"/>
                  <a:pt x="8507" y="11689"/>
                  <a:pt x="9452" y="11689"/>
                </a:cubicBezTo>
                <a:cubicBezTo>
                  <a:pt x="10492" y="11689"/>
                  <a:pt x="11342" y="11059"/>
                  <a:pt x="11689" y="10114"/>
                </a:cubicBezTo>
                <a:cubicBezTo>
                  <a:pt x="11752" y="9988"/>
                  <a:pt x="11752" y="9862"/>
                  <a:pt x="11657" y="9799"/>
                </a:cubicBezTo>
                <a:cubicBezTo>
                  <a:pt x="11594" y="9704"/>
                  <a:pt x="11500" y="9641"/>
                  <a:pt x="11374" y="9641"/>
                </a:cubicBezTo>
                <a:lnTo>
                  <a:pt x="10114" y="9641"/>
                </a:lnTo>
                <a:cubicBezTo>
                  <a:pt x="9925" y="9641"/>
                  <a:pt x="9767" y="9484"/>
                  <a:pt x="9767" y="9295"/>
                </a:cubicBezTo>
                <a:cubicBezTo>
                  <a:pt x="9767" y="9074"/>
                  <a:pt x="9925" y="8917"/>
                  <a:pt x="10114" y="8917"/>
                </a:cubicBezTo>
                <a:lnTo>
                  <a:pt x="11374" y="8917"/>
                </a:lnTo>
                <a:cubicBezTo>
                  <a:pt x="11500" y="8917"/>
                  <a:pt x="11594" y="8885"/>
                  <a:pt x="11657" y="8759"/>
                </a:cubicBezTo>
                <a:cubicBezTo>
                  <a:pt x="11752" y="8696"/>
                  <a:pt x="11752" y="8570"/>
                  <a:pt x="11689" y="8444"/>
                </a:cubicBezTo>
                <a:cubicBezTo>
                  <a:pt x="11342" y="7499"/>
                  <a:pt x="10429" y="6869"/>
                  <a:pt x="9452" y="6869"/>
                </a:cubicBezTo>
                <a:cubicBezTo>
                  <a:pt x="8538" y="6869"/>
                  <a:pt x="7688" y="7436"/>
                  <a:pt x="7278" y="8255"/>
                </a:cubicBezTo>
                <a:lnTo>
                  <a:pt x="6238" y="8255"/>
                </a:lnTo>
                <a:lnTo>
                  <a:pt x="6238" y="6176"/>
                </a:lnTo>
                <a:lnTo>
                  <a:pt x="8633" y="6176"/>
                </a:lnTo>
                <a:cubicBezTo>
                  <a:pt x="8822" y="6176"/>
                  <a:pt x="8979" y="6018"/>
                  <a:pt x="8979" y="5829"/>
                </a:cubicBezTo>
                <a:cubicBezTo>
                  <a:pt x="8979" y="4506"/>
                  <a:pt x="8192" y="3403"/>
                  <a:pt x="7058" y="2931"/>
                </a:cubicBezTo>
                <a:cubicBezTo>
                  <a:pt x="7341" y="2616"/>
                  <a:pt x="7562" y="2175"/>
                  <a:pt x="7562" y="1670"/>
                </a:cubicBezTo>
                <a:cubicBezTo>
                  <a:pt x="7562" y="725"/>
                  <a:pt x="6806" y="1"/>
                  <a:pt x="58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7" name="Google Shape;1187;p34"/>
          <p:cNvGrpSpPr/>
          <p:nvPr/>
        </p:nvGrpSpPr>
        <p:grpSpPr>
          <a:xfrm>
            <a:off x="5112363" y="3588593"/>
            <a:ext cx="366963" cy="352768"/>
            <a:chOff x="-31889075" y="2658950"/>
            <a:chExt cx="302475" cy="290775"/>
          </a:xfrm>
        </p:grpSpPr>
        <p:sp>
          <p:nvSpPr>
            <p:cNvPr id="1188" name="Google Shape;1188;p34"/>
            <p:cNvSpPr/>
            <p:nvPr/>
          </p:nvSpPr>
          <p:spPr>
            <a:xfrm>
              <a:off x="-31889075" y="2658950"/>
              <a:ext cx="302475" cy="290775"/>
            </a:xfrm>
            <a:custGeom>
              <a:rect b="b" l="l" r="r" t="t"/>
              <a:pathLst>
                <a:path extrusionOk="0" h="11631" w="12099">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4"/>
            <p:cNvSpPr/>
            <p:nvPr/>
          </p:nvSpPr>
          <p:spPr>
            <a:xfrm>
              <a:off x="-31838650" y="2838200"/>
              <a:ext cx="70100" cy="68550"/>
            </a:xfrm>
            <a:custGeom>
              <a:rect b="b" l="l" r="r" t="t"/>
              <a:pathLst>
                <a:path extrusionOk="0" h="2742" w="2804">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34"/>
          <p:cNvSpPr/>
          <p:nvPr/>
        </p:nvSpPr>
        <p:spPr>
          <a:xfrm>
            <a:off x="3365922" y="1979701"/>
            <a:ext cx="359320" cy="356438"/>
          </a:xfrm>
          <a:custGeom>
            <a:rect b="b" l="l" r="r" t="t"/>
            <a:pathLst>
              <a:path extrusionOk="0" h="11752" w="11847">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35"/>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1196" name="Google Shape;1196;p35"/>
          <p:cNvGrpSpPr/>
          <p:nvPr/>
        </p:nvGrpSpPr>
        <p:grpSpPr>
          <a:xfrm>
            <a:off x="1870751" y="1026064"/>
            <a:ext cx="5428005" cy="4117700"/>
            <a:chOff x="1652646" y="1696705"/>
            <a:chExt cx="5864310" cy="3446928"/>
          </a:xfrm>
        </p:grpSpPr>
        <p:sp>
          <p:nvSpPr>
            <p:cNvPr id="1197" name="Google Shape;1197;p35"/>
            <p:cNvSpPr/>
            <p:nvPr/>
          </p:nvSpPr>
          <p:spPr>
            <a:xfrm>
              <a:off x="1652646" y="1696705"/>
              <a:ext cx="5864310" cy="3446928"/>
            </a:xfrm>
            <a:custGeom>
              <a:rect b="b" l="l" r="r" t="t"/>
              <a:pathLst>
                <a:path extrusionOk="0" h="90524" w="206145">
                  <a:moveTo>
                    <a:pt x="89690" y="1"/>
                  </a:moveTo>
                  <a:lnTo>
                    <a:pt x="0" y="90524"/>
                  </a:lnTo>
                  <a:lnTo>
                    <a:pt x="103073" y="90440"/>
                  </a:lnTo>
                  <a:lnTo>
                    <a:pt x="206145" y="90524"/>
                  </a:lnTo>
                  <a:lnTo>
                    <a:pt x="116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8" name="Google Shape;1198;p35"/>
            <p:cNvGrpSpPr/>
            <p:nvPr/>
          </p:nvGrpSpPr>
          <p:grpSpPr>
            <a:xfrm>
              <a:off x="4427208" y="2049352"/>
              <a:ext cx="282125" cy="3091671"/>
              <a:chOff x="4427219" y="2324802"/>
              <a:chExt cx="282125" cy="2815986"/>
            </a:xfrm>
          </p:grpSpPr>
          <p:sp>
            <p:nvSpPr>
              <p:cNvPr id="1199" name="Google Shape;1199;p35"/>
              <p:cNvSpPr/>
              <p:nvPr/>
            </p:nvSpPr>
            <p:spPr>
              <a:xfrm>
                <a:off x="4504148" y="2835154"/>
                <a:ext cx="128267" cy="427794"/>
              </a:xfrm>
              <a:custGeom>
                <a:rect b="b" l="l" r="r" t="t"/>
                <a:pathLst>
                  <a:path extrusionOk="0" h="12526" w="4526">
                    <a:moveTo>
                      <a:pt x="727" y="0"/>
                    </a:moveTo>
                    <a:lnTo>
                      <a:pt x="1" y="12525"/>
                    </a:lnTo>
                    <a:lnTo>
                      <a:pt x="4525" y="12525"/>
                    </a:lnTo>
                    <a:lnTo>
                      <a:pt x="40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5"/>
              <p:cNvSpPr/>
              <p:nvPr/>
            </p:nvSpPr>
            <p:spPr>
              <a:xfrm>
                <a:off x="4427219" y="4389297"/>
                <a:ext cx="282125" cy="751492"/>
              </a:xfrm>
              <a:custGeom>
                <a:rect b="b" l="l" r="r" t="t"/>
                <a:pathLst>
                  <a:path extrusionOk="0" h="22004" w="9955">
                    <a:moveTo>
                      <a:pt x="1275" y="1"/>
                    </a:moveTo>
                    <a:lnTo>
                      <a:pt x="1" y="22003"/>
                    </a:lnTo>
                    <a:lnTo>
                      <a:pt x="9955" y="22003"/>
                    </a:lnTo>
                    <a:lnTo>
                      <a:pt x="90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5"/>
              <p:cNvSpPr/>
              <p:nvPr/>
            </p:nvSpPr>
            <p:spPr>
              <a:xfrm>
                <a:off x="4470579" y="3497966"/>
                <a:ext cx="195404" cy="582300"/>
              </a:xfrm>
              <a:custGeom>
                <a:rect b="b" l="l" r="r" t="t"/>
                <a:pathLst>
                  <a:path extrusionOk="0" h="17050" w="6895">
                    <a:moveTo>
                      <a:pt x="989" y="0"/>
                    </a:moveTo>
                    <a:lnTo>
                      <a:pt x="1" y="17050"/>
                    </a:lnTo>
                    <a:lnTo>
                      <a:pt x="6895" y="17050"/>
                    </a:lnTo>
                    <a:lnTo>
                      <a:pt x="61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5"/>
              <p:cNvSpPr/>
              <p:nvPr/>
            </p:nvSpPr>
            <p:spPr>
              <a:xfrm>
                <a:off x="4530136" y="2324802"/>
                <a:ext cx="76291" cy="304606"/>
              </a:xfrm>
              <a:custGeom>
                <a:rect b="b" l="l" r="r" t="t"/>
                <a:pathLst>
                  <a:path extrusionOk="0" h="8919" w="2692">
                    <a:moveTo>
                      <a:pt x="512" y="1"/>
                    </a:moveTo>
                    <a:lnTo>
                      <a:pt x="1" y="8918"/>
                    </a:lnTo>
                    <a:lnTo>
                      <a:pt x="2691" y="8918"/>
                    </a:lnTo>
                    <a:lnTo>
                      <a:pt x="23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3" name="Google Shape;1203;p35"/>
          <p:cNvGrpSpPr/>
          <p:nvPr/>
        </p:nvGrpSpPr>
        <p:grpSpPr>
          <a:xfrm>
            <a:off x="719450" y="2839044"/>
            <a:ext cx="2061000" cy="922474"/>
            <a:chOff x="719450" y="2839044"/>
            <a:chExt cx="2061000" cy="922474"/>
          </a:xfrm>
        </p:grpSpPr>
        <p:sp>
          <p:nvSpPr>
            <p:cNvPr id="1204" name="Google Shape;1204;p35"/>
            <p:cNvSpPr txBox="1"/>
            <p:nvPr/>
          </p:nvSpPr>
          <p:spPr>
            <a:xfrm>
              <a:off x="719450" y="2839044"/>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Krona One"/>
                  <a:ea typeface="Krona One"/>
                  <a:cs typeface="Krona One"/>
                  <a:sym typeface="Krona One"/>
                </a:rPr>
                <a:t>PRACTICE</a:t>
              </a:r>
              <a:endParaRPr sz="1200">
                <a:solidFill>
                  <a:schemeClr val="accent4"/>
                </a:solidFill>
                <a:latin typeface="Krona One"/>
                <a:ea typeface="Krona One"/>
                <a:cs typeface="Krona One"/>
                <a:sym typeface="Krona One"/>
              </a:endParaRPr>
            </a:p>
          </p:txBody>
        </p:sp>
        <p:sp>
          <p:nvSpPr>
            <p:cNvPr id="1205" name="Google Shape;1205;p35"/>
            <p:cNvSpPr txBox="1"/>
            <p:nvPr/>
          </p:nvSpPr>
          <p:spPr>
            <a:xfrm>
              <a:off x="719450" y="3242518"/>
              <a:ext cx="2061000" cy="51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206" name="Google Shape;1206;p35"/>
          <p:cNvGrpSpPr/>
          <p:nvPr/>
        </p:nvGrpSpPr>
        <p:grpSpPr>
          <a:xfrm>
            <a:off x="6362450" y="3659313"/>
            <a:ext cx="2061000" cy="922474"/>
            <a:chOff x="6362450" y="3659313"/>
            <a:chExt cx="2061000" cy="922474"/>
          </a:xfrm>
        </p:grpSpPr>
        <p:sp>
          <p:nvSpPr>
            <p:cNvPr id="1207" name="Google Shape;1207;p35"/>
            <p:cNvSpPr txBox="1"/>
            <p:nvPr/>
          </p:nvSpPr>
          <p:spPr>
            <a:xfrm>
              <a:off x="6362450" y="3659313"/>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LICENSE</a:t>
              </a:r>
              <a:endParaRPr sz="1200">
                <a:solidFill>
                  <a:schemeClr val="accent4"/>
                </a:solidFill>
                <a:latin typeface="Krona One"/>
                <a:ea typeface="Krona One"/>
                <a:cs typeface="Krona One"/>
                <a:sym typeface="Krona One"/>
              </a:endParaRPr>
            </a:p>
          </p:txBody>
        </p:sp>
        <p:sp>
          <p:nvSpPr>
            <p:cNvPr id="1208" name="Google Shape;1208;p35"/>
            <p:cNvSpPr txBox="1"/>
            <p:nvPr/>
          </p:nvSpPr>
          <p:spPr>
            <a:xfrm>
              <a:off x="6362450" y="4062787"/>
              <a:ext cx="2061000" cy="51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209" name="Google Shape;1209;p35"/>
          <p:cNvGrpSpPr/>
          <p:nvPr/>
        </p:nvGrpSpPr>
        <p:grpSpPr>
          <a:xfrm>
            <a:off x="6362450" y="2010672"/>
            <a:ext cx="2061000" cy="930578"/>
            <a:chOff x="6362450" y="2010672"/>
            <a:chExt cx="2061000" cy="930578"/>
          </a:xfrm>
        </p:grpSpPr>
        <p:sp>
          <p:nvSpPr>
            <p:cNvPr id="1210" name="Google Shape;1210;p35"/>
            <p:cNvSpPr txBox="1"/>
            <p:nvPr/>
          </p:nvSpPr>
          <p:spPr>
            <a:xfrm>
              <a:off x="6362450" y="2010672"/>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TEST</a:t>
              </a:r>
              <a:endParaRPr sz="1200">
                <a:solidFill>
                  <a:schemeClr val="accent4"/>
                </a:solidFill>
                <a:latin typeface="Krona One"/>
                <a:ea typeface="Krona One"/>
                <a:cs typeface="Krona One"/>
                <a:sym typeface="Krona One"/>
              </a:endParaRPr>
            </a:p>
          </p:txBody>
        </p:sp>
        <p:sp>
          <p:nvSpPr>
            <p:cNvPr id="1211" name="Google Shape;1211;p35"/>
            <p:cNvSpPr txBox="1"/>
            <p:nvPr/>
          </p:nvSpPr>
          <p:spPr>
            <a:xfrm>
              <a:off x="6362450" y="2422250"/>
              <a:ext cx="2061000" cy="51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grpSp>
      <p:grpSp>
        <p:nvGrpSpPr>
          <p:cNvPr id="1212" name="Google Shape;1212;p35"/>
          <p:cNvGrpSpPr/>
          <p:nvPr/>
        </p:nvGrpSpPr>
        <p:grpSpPr>
          <a:xfrm>
            <a:off x="719450" y="1182300"/>
            <a:ext cx="2061000" cy="930578"/>
            <a:chOff x="719450" y="1182300"/>
            <a:chExt cx="2061000" cy="930578"/>
          </a:xfrm>
        </p:grpSpPr>
        <p:sp>
          <p:nvSpPr>
            <p:cNvPr id="1213" name="Google Shape;1213;p35"/>
            <p:cNvSpPr txBox="1"/>
            <p:nvPr/>
          </p:nvSpPr>
          <p:spPr>
            <a:xfrm>
              <a:off x="719450" y="1182300"/>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Krona One"/>
                  <a:ea typeface="Krona One"/>
                  <a:cs typeface="Krona One"/>
                  <a:sym typeface="Krona One"/>
                </a:rPr>
                <a:t>THEORY</a:t>
              </a:r>
              <a:endParaRPr sz="1200">
                <a:solidFill>
                  <a:schemeClr val="accent4"/>
                </a:solidFill>
                <a:latin typeface="Krona One"/>
                <a:ea typeface="Krona One"/>
                <a:cs typeface="Krona One"/>
                <a:sym typeface="Krona One"/>
              </a:endParaRPr>
            </a:p>
          </p:txBody>
        </p:sp>
        <p:sp>
          <p:nvSpPr>
            <p:cNvPr id="1214" name="Google Shape;1214;p35"/>
            <p:cNvSpPr txBox="1"/>
            <p:nvPr/>
          </p:nvSpPr>
          <p:spPr>
            <a:xfrm>
              <a:off x="719450" y="1593878"/>
              <a:ext cx="2061000" cy="51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grpSp>
      <p:cxnSp>
        <p:nvCxnSpPr>
          <p:cNvPr id="1215" name="Google Shape;1215;p35"/>
          <p:cNvCxnSpPr>
            <a:stCxn id="1213" idx="3"/>
            <a:endCxn id="1216" idx="2"/>
          </p:cNvCxnSpPr>
          <p:nvPr/>
        </p:nvCxnSpPr>
        <p:spPr>
          <a:xfrm>
            <a:off x="2780450" y="1384050"/>
            <a:ext cx="849300" cy="600"/>
          </a:xfrm>
          <a:prstGeom prst="bentConnector3">
            <a:avLst>
              <a:gd fmla="val 49999" name="adj1"/>
            </a:avLst>
          </a:prstGeom>
          <a:noFill/>
          <a:ln cap="flat" cmpd="sng" w="38100">
            <a:solidFill>
              <a:schemeClr val="dk2"/>
            </a:solidFill>
            <a:prstDash val="dash"/>
            <a:round/>
            <a:headEnd len="med" w="med" type="none"/>
            <a:tailEnd len="med" w="med" type="none"/>
          </a:ln>
        </p:spPr>
      </p:cxnSp>
      <p:sp>
        <p:nvSpPr>
          <p:cNvPr id="1217" name="Google Shape;1217;p35"/>
          <p:cNvSpPr/>
          <p:nvPr/>
        </p:nvSpPr>
        <p:spPr>
          <a:xfrm>
            <a:off x="3629741" y="2682738"/>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5"/>
          <p:cNvSpPr/>
          <p:nvPr/>
        </p:nvSpPr>
        <p:spPr>
          <a:xfrm>
            <a:off x="4797041" y="1854363"/>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5"/>
          <p:cNvSpPr/>
          <p:nvPr/>
        </p:nvSpPr>
        <p:spPr>
          <a:xfrm>
            <a:off x="4797041" y="3503025"/>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0" name="Google Shape;1220;p35"/>
          <p:cNvCxnSpPr>
            <a:stCxn id="1210" idx="1"/>
            <a:endCxn id="1218" idx="6"/>
          </p:cNvCxnSpPr>
          <p:nvPr/>
        </p:nvCxnSpPr>
        <p:spPr>
          <a:xfrm flipH="1">
            <a:off x="5513150" y="2212422"/>
            <a:ext cx="849300" cy="600"/>
          </a:xfrm>
          <a:prstGeom prst="bentConnector3">
            <a:avLst>
              <a:gd fmla="val 50001" name="adj1"/>
            </a:avLst>
          </a:prstGeom>
          <a:noFill/>
          <a:ln cap="flat" cmpd="sng" w="38100">
            <a:solidFill>
              <a:schemeClr val="dk2"/>
            </a:solidFill>
            <a:prstDash val="dash"/>
            <a:round/>
            <a:headEnd len="med" w="med" type="none"/>
            <a:tailEnd len="med" w="med" type="none"/>
          </a:ln>
        </p:spPr>
      </p:cxnSp>
      <p:sp>
        <p:nvSpPr>
          <p:cNvPr id="1216" name="Google Shape;1216;p35"/>
          <p:cNvSpPr/>
          <p:nvPr/>
        </p:nvSpPr>
        <p:spPr>
          <a:xfrm>
            <a:off x="3629741" y="1025988"/>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1" name="Google Shape;1221;p35"/>
          <p:cNvCxnSpPr>
            <a:stCxn id="1204" idx="3"/>
            <a:endCxn id="1217" idx="2"/>
          </p:cNvCxnSpPr>
          <p:nvPr/>
        </p:nvCxnSpPr>
        <p:spPr>
          <a:xfrm>
            <a:off x="2780450" y="3040794"/>
            <a:ext cx="849300" cy="600"/>
          </a:xfrm>
          <a:prstGeom prst="bentConnector3">
            <a:avLst>
              <a:gd fmla="val 49999" name="adj1"/>
            </a:avLst>
          </a:prstGeom>
          <a:noFill/>
          <a:ln cap="flat" cmpd="sng" w="38100">
            <a:solidFill>
              <a:schemeClr val="dk2"/>
            </a:solidFill>
            <a:prstDash val="dash"/>
            <a:round/>
            <a:headEnd len="med" w="med" type="none"/>
            <a:tailEnd len="med" w="med" type="none"/>
          </a:ln>
        </p:spPr>
      </p:cxnSp>
      <p:cxnSp>
        <p:nvCxnSpPr>
          <p:cNvPr id="1222" name="Google Shape;1222;p35"/>
          <p:cNvCxnSpPr>
            <a:stCxn id="1207" idx="1"/>
            <a:endCxn id="1219" idx="6"/>
          </p:cNvCxnSpPr>
          <p:nvPr/>
        </p:nvCxnSpPr>
        <p:spPr>
          <a:xfrm flipH="1">
            <a:off x="5513150" y="3861063"/>
            <a:ext cx="849300" cy="600"/>
          </a:xfrm>
          <a:prstGeom prst="bentConnector3">
            <a:avLst>
              <a:gd fmla="val 50001" name="adj1"/>
            </a:avLst>
          </a:prstGeom>
          <a:noFill/>
          <a:ln cap="flat" cmpd="sng" w="38100">
            <a:solidFill>
              <a:schemeClr val="dk2"/>
            </a:solidFill>
            <a:prstDash val="dash"/>
            <a:round/>
            <a:headEnd len="med" w="med" type="none"/>
            <a:tailEnd len="med" w="med" type="none"/>
          </a:ln>
        </p:spPr>
      </p:cxnSp>
      <p:grpSp>
        <p:nvGrpSpPr>
          <p:cNvPr id="1223" name="Google Shape;1223;p35"/>
          <p:cNvGrpSpPr/>
          <p:nvPr/>
        </p:nvGrpSpPr>
        <p:grpSpPr>
          <a:xfrm>
            <a:off x="4970612" y="3682046"/>
            <a:ext cx="368987" cy="358056"/>
            <a:chOff x="-59481900" y="2290800"/>
            <a:chExt cx="319000" cy="309550"/>
          </a:xfrm>
        </p:grpSpPr>
        <p:sp>
          <p:nvSpPr>
            <p:cNvPr id="1224" name="Google Shape;1224;p35"/>
            <p:cNvSpPr/>
            <p:nvPr/>
          </p:nvSpPr>
          <p:spPr>
            <a:xfrm>
              <a:off x="-59481900" y="2290800"/>
              <a:ext cx="319000" cy="309550"/>
            </a:xfrm>
            <a:custGeom>
              <a:rect b="b" l="l" r="r" t="t"/>
              <a:pathLst>
                <a:path extrusionOk="0" h="12382" w="1276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5"/>
            <p:cNvSpPr/>
            <p:nvPr/>
          </p:nvSpPr>
          <p:spPr>
            <a:xfrm>
              <a:off x="-59287350" y="2456200"/>
              <a:ext cx="83500" cy="21275"/>
            </a:xfrm>
            <a:custGeom>
              <a:rect b="b" l="l" r="r" t="t"/>
              <a:pathLst>
                <a:path extrusionOk="0" h="851" w="334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5"/>
            <p:cNvSpPr/>
            <p:nvPr/>
          </p:nvSpPr>
          <p:spPr>
            <a:xfrm>
              <a:off x="-59287350" y="2497950"/>
              <a:ext cx="83500" cy="21275"/>
            </a:xfrm>
            <a:custGeom>
              <a:rect b="b" l="l" r="r" t="t"/>
              <a:pathLst>
                <a:path extrusionOk="0" h="851" w="334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5"/>
            <p:cNvSpPr/>
            <p:nvPr/>
          </p:nvSpPr>
          <p:spPr>
            <a:xfrm>
              <a:off x="-59287350" y="2538900"/>
              <a:ext cx="82700" cy="22075"/>
            </a:xfrm>
            <a:custGeom>
              <a:rect b="b" l="l" r="r" t="t"/>
              <a:pathLst>
                <a:path extrusionOk="0" h="883" w="3308">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5"/>
            <p:cNvSpPr/>
            <p:nvPr/>
          </p:nvSpPr>
          <p:spPr>
            <a:xfrm>
              <a:off x="-59439375" y="2425425"/>
              <a:ext cx="125250" cy="134750"/>
            </a:xfrm>
            <a:custGeom>
              <a:rect b="b" l="l" r="r" t="t"/>
              <a:pathLst>
                <a:path extrusionOk="0" h="5390" w="501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5"/>
            <p:cNvSpPr/>
            <p:nvPr/>
          </p:nvSpPr>
          <p:spPr>
            <a:xfrm>
              <a:off x="-59327525" y="2325450"/>
              <a:ext cx="13400" cy="13425"/>
            </a:xfrm>
            <a:custGeom>
              <a:rect b="b" l="l" r="r" t="t"/>
              <a:pathLst>
                <a:path extrusionOk="0" h="537" w="536">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0" name="Google Shape;1230;p35"/>
          <p:cNvSpPr/>
          <p:nvPr/>
        </p:nvSpPr>
        <p:spPr>
          <a:xfrm>
            <a:off x="3805107" y="1201681"/>
            <a:ext cx="365373" cy="365344"/>
          </a:xfrm>
          <a:custGeom>
            <a:rect b="b" l="l" r="r" t="t"/>
            <a:pathLst>
              <a:path extrusionOk="0" h="12634" w="12635">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1" name="Google Shape;1231;p35"/>
          <p:cNvGrpSpPr/>
          <p:nvPr/>
        </p:nvGrpSpPr>
        <p:grpSpPr>
          <a:xfrm>
            <a:off x="4978983" y="2065200"/>
            <a:ext cx="352230" cy="348542"/>
            <a:chOff x="1049375" y="2318350"/>
            <a:chExt cx="298525" cy="295400"/>
          </a:xfrm>
        </p:grpSpPr>
        <p:sp>
          <p:nvSpPr>
            <p:cNvPr id="1232" name="Google Shape;1232;p35"/>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5"/>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5"/>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5"/>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6" name="Google Shape;1236;p35"/>
          <p:cNvGrpSpPr/>
          <p:nvPr/>
        </p:nvGrpSpPr>
        <p:grpSpPr>
          <a:xfrm>
            <a:off x="3812147" y="2866066"/>
            <a:ext cx="351315" cy="349457"/>
            <a:chOff x="1412450" y="1954475"/>
            <a:chExt cx="297750" cy="296175"/>
          </a:xfrm>
        </p:grpSpPr>
        <p:sp>
          <p:nvSpPr>
            <p:cNvPr id="1237" name="Google Shape;1237;p35"/>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5"/>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36"/>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1244" name="Google Shape;1244;p36"/>
          <p:cNvGrpSpPr/>
          <p:nvPr/>
        </p:nvGrpSpPr>
        <p:grpSpPr>
          <a:xfrm>
            <a:off x="0" y="1897100"/>
            <a:ext cx="3064800" cy="543600"/>
            <a:chOff x="0" y="1897100"/>
            <a:chExt cx="3064800" cy="543600"/>
          </a:xfrm>
        </p:grpSpPr>
        <p:sp>
          <p:nvSpPr>
            <p:cNvPr id="1245" name="Google Shape;1245;p36"/>
            <p:cNvSpPr/>
            <p:nvPr/>
          </p:nvSpPr>
          <p:spPr>
            <a:xfrm>
              <a:off x="0" y="1897100"/>
              <a:ext cx="3064800" cy="543600"/>
            </a:xfrm>
            <a:prstGeom prst="rightArrow">
              <a:avLst>
                <a:gd fmla="val 100000" name="adj1"/>
                <a:gd fmla="val 55970" name="adj2"/>
              </a:avLst>
            </a:pr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Lato Light"/>
                <a:ea typeface="Lato Light"/>
                <a:cs typeface="Lato Light"/>
                <a:sym typeface="Lato Light"/>
              </a:endParaRPr>
            </a:p>
          </p:txBody>
        </p:sp>
        <p:cxnSp>
          <p:nvCxnSpPr>
            <p:cNvPr id="1246" name="Google Shape;1246;p36"/>
            <p:cNvCxnSpPr>
              <a:stCxn id="1245" idx="1"/>
            </p:cNvCxnSpPr>
            <p:nvPr/>
          </p:nvCxnSpPr>
          <p:spPr>
            <a:xfrm>
              <a:off x="0" y="2168900"/>
              <a:ext cx="2644200" cy="0"/>
            </a:xfrm>
            <a:prstGeom prst="straightConnector1">
              <a:avLst/>
            </a:prstGeom>
            <a:noFill/>
            <a:ln cap="flat" cmpd="sng" w="76200">
              <a:solidFill>
                <a:srgbClr val="FFFFFF"/>
              </a:solidFill>
              <a:prstDash val="dash"/>
              <a:round/>
              <a:headEnd len="med" w="med" type="none"/>
              <a:tailEnd len="med" w="med" type="none"/>
            </a:ln>
          </p:spPr>
        </p:cxnSp>
      </p:grpSp>
      <p:grpSp>
        <p:nvGrpSpPr>
          <p:cNvPr id="1247" name="Google Shape;1247;p36"/>
          <p:cNvGrpSpPr/>
          <p:nvPr/>
        </p:nvGrpSpPr>
        <p:grpSpPr>
          <a:xfrm>
            <a:off x="0" y="2888625"/>
            <a:ext cx="3824700" cy="543600"/>
            <a:chOff x="0" y="2888625"/>
            <a:chExt cx="3824700" cy="543600"/>
          </a:xfrm>
        </p:grpSpPr>
        <p:sp>
          <p:nvSpPr>
            <p:cNvPr id="1248" name="Google Shape;1248;p36"/>
            <p:cNvSpPr/>
            <p:nvPr/>
          </p:nvSpPr>
          <p:spPr>
            <a:xfrm>
              <a:off x="0" y="2888625"/>
              <a:ext cx="3824700" cy="543600"/>
            </a:xfrm>
            <a:prstGeom prst="rightArrow">
              <a:avLst>
                <a:gd fmla="val 100000" name="adj1"/>
                <a:gd fmla="val 55970" name="adj2"/>
              </a:avLst>
            </a:pr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Lato Light"/>
                <a:ea typeface="Lato Light"/>
                <a:cs typeface="Lato Light"/>
                <a:sym typeface="Lato Light"/>
              </a:endParaRPr>
            </a:p>
          </p:txBody>
        </p:sp>
        <p:cxnSp>
          <p:nvCxnSpPr>
            <p:cNvPr id="1249" name="Google Shape;1249;p36"/>
            <p:cNvCxnSpPr>
              <a:stCxn id="1248" idx="1"/>
            </p:cNvCxnSpPr>
            <p:nvPr/>
          </p:nvCxnSpPr>
          <p:spPr>
            <a:xfrm>
              <a:off x="0" y="3160425"/>
              <a:ext cx="3480900" cy="0"/>
            </a:xfrm>
            <a:prstGeom prst="straightConnector1">
              <a:avLst/>
            </a:prstGeom>
            <a:noFill/>
            <a:ln cap="flat" cmpd="sng" w="76200">
              <a:solidFill>
                <a:srgbClr val="FFFFFF"/>
              </a:solidFill>
              <a:prstDash val="dash"/>
              <a:round/>
              <a:headEnd len="med" w="med" type="none"/>
              <a:tailEnd len="med" w="med" type="none"/>
            </a:ln>
          </p:spPr>
        </p:cxnSp>
      </p:grpSp>
      <p:grpSp>
        <p:nvGrpSpPr>
          <p:cNvPr id="1250" name="Google Shape;1250;p36"/>
          <p:cNvGrpSpPr/>
          <p:nvPr/>
        </p:nvGrpSpPr>
        <p:grpSpPr>
          <a:xfrm>
            <a:off x="0" y="3880150"/>
            <a:ext cx="4584600" cy="543600"/>
            <a:chOff x="0" y="3880150"/>
            <a:chExt cx="4584600" cy="543600"/>
          </a:xfrm>
        </p:grpSpPr>
        <p:sp>
          <p:nvSpPr>
            <p:cNvPr id="1251" name="Google Shape;1251;p36"/>
            <p:cNvSpPr/>
            <p:nvPr/>
          </p:nvSpPr>
          <p:spPr>
            <a:xfrm>
              <a:off x="0" y="3880150"/>
              <a:ext cx="4584600" cy="543600"/>
            </a:xfrm>
            <a:prstGeom prst="rightArrow">
              <a:avLst>
                <a:gd fmla="val 100000" name="adj1"/>
                <a:gd fmla="val 55970" name="adj2"/>
              </a:avLst>
            </a:pr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Lato Light"/>
                <a:ea typeface="Lato Light"/>
                <a:cs typeface="Lato Light"/>
                <a:sym typeface="Lato Light"/>
              </a:endParaRPr>
            </a:p>
          </p:txBody>
        </p:sp>
        <p:cxnSp>
          <p:nvCxnSpPr>
            <p:cNvPr id="1252" name="Google Shape;1252;p36"/>
            <p:cNvCxnSpPr>
              <a:stCxn id="1251" idx="1"/>
            </p:cNvCxnSpPr>
            <p:nvPr/>
          </p:nvCxnSpPr>
          <p:spPr>
            <a:xfrm>
              <a:off x="0" y="4151950"/>
              <a:ext cx="4172700" cy="0"/>
            </a:xfrm>
            <a:prstGeom prst="straightConnector1">
              <a:avLst/>
            </a:prstGeom>
            <a:noFill/>
            <a:ln cap="flat" cmpd="sng" w="76200">
              <a:solidFill>
                <a:srgbClr val="FFFFFF"/>
              </a:solidFill>
              <a:prstDash val="dash"/>
              <a:round/>
              <a:headEnd len="med" w="med" type="none"/>
              <a:tailEnd len="med" w="med" type="none"/>
            </a:ln>
          </p:spPr>
        </p:cxnSp>
      </p:grpSp>
      <p:sp>
        <p:nvSpPr>
          <p:cNvPr id="1253" name="Google Shape;1253;p36"/>
          <p:cNvSpPr txBox="1"/>
          <p:nvPr/>
        </p:nvSpPr>
        <p:spPr>
          <a:xfrm>
            <a:off x="5866475" y="1106100"/>
            <a:ext cx="2556900" cy="40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Krona One"/>
                <a:ea typeface="Krona One"/>
                <a:cs typeface="Krona One"/>
                <a:sym typeface="Krona One"/>
              </a:rPr>
              <a:t>MOST REQUESTED</a:t>
            </a:r>
            <a:endParaRPr sz="1200">
              <a:solidFill>
                <a:schemeClr val="lt1"/>
              </a:solidFill>
              <a:latin typeface="Krona One"/>
              <a:ea typeface="Krona One"/>
              <a:cs typeface="Krona One"/>
              <a:sym typeface="Krona One"/>
            </a:endParaRPr>
          </a:p>
        </p:txBody>
      </p:sp>
      <p:sp>
        <p:nvSpPr>
          <p:cNvPr id="1254" name="Google Shape;1254;p36"/>
          <p:cNvSpPr/>
          <p:nvPr/>
        </p:nvSpPr>
        <p:spPr>
          <a:xfrm>
            <a:off x="3293391" y="1810838"/>
            <a:ext cx="716100" cy="71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6"/>
          <p:cNvSpPr/>
          <p:nvPr/>
        </p:nvSpPr>
        <p:spPr>
          <a:xfrm>
            <a:off x="4053329" y="2802363"/>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6"/>
          <p:cNvSpPr/>
          <p:nvPr/>
        </p:nvSpPr>
        <p:spPr>
          <a:xfrm>
            <a:off x="4813266" y="3793888"/>
            <a:ext cx="716100" cy="716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7" name="Google Shape;1257;p36"/>
          <p:cNvGrpSpPr/>
          <p:nvPr/>
        </p:nvGrpSpPr>
        <p:grpSpPr>
          <a:xfrm>
            <a:off x="5866475" y="2685513"/>
            <a:ext cx="2556975" cy="922474"/>
            <a:chOff x="5866475" y="2685513"/>
            <a:chExt cx="2556975" cy="922474"/>
          </a:xfrm>
        </p:grpSpPr>
        <p:sp>
          <p:nvSpPr>
            <p:cNvPr id="1258" name="Google Shape;1258;p36"/>
            <p:cNvSpPr txBox="1"/>
            <p:nvPr/>
          </p:nvSpPr>
          <p:spPr>
            <a:xfrm>
              <a:off x="6362450" y="2685513"/>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CLASS E</a:t>
              </a:r>
              <a:endParaRPr sz="1200">
                <a:solidFill>
                  <a:schemeClr val="accent4"/>
                </a:solidFill>
                <a:latin typeface="Krona One"/>
                <a:ea typeface="Krona One"/>
                <a:cs typeface="Krona One"/>
                <a:sym typeface="Krona One"/>
              </a:endParaRPr>
            </a:p>
          </p:txBody>
        </p:sp>
        <p:sp>
          <p:nvSpPr>
            <p:cNvPr id="1259" name="Google Shape;1259;p36"/>
            <p:cNvSpPr txBox="1"/>
            <p:nvPr/>
          </p:nvSpPr>
          <p:spPr>
            <a:xfrm>
              <a:off x="6362450" y="3088987"/>
              <a:ext cx="2061000" cy="51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260" name="Google Shape;1260;p36"/>
            <p:cNvSpPr txBox="1"/>
            <p:nvPr/>
          </p:nvSpPr>
          <p:spPr>
            <a:xfrm>
              <a:off x="5866475" y="2685514"/>
              <a:ext cx="495900" cy="40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1261" name="Google Shape;1261;p36"/>
          <p:cNvGrpSpPr/>
          <p:nvPr/>
        </p:nvGrpSpPr>
        <p:grpSpPr>
          <a:xfrm>
            <a:off x="5866475" y="3659313"/>
            <a:ext cx="2556975" cy="922474"/>
            <a:chOff x="5866475" y="3659313"/>
            <a:chExt cx="2556975" cy="922474"/>
          </a:xfrm>
        </p:grpSpPr>
        <p:sp>
          <p:nvSpPr>
            <p:cNvPr id="1262" name="Google Shape;1262;p36"/>
            <p:cNvSpPr txBox="1"/>
            <p:nvPr/>
          </p:nvSpPr>
          <p:spPr>
            <a:xfrm>
              <a:off x="6362450" y="3659313"/>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JUNIOR </a:t>
              </a:r>
              <a:r>
                <a:rPr lang="en" sz="1200">
                  <a:solidFill>
                    <a:schemeClr val="accent4"/>
                  </a:solidFill>
                  <a:latin typeface="Krona One"/>
                  <a:ea typeface="Krona One"/>
                  <a:cs typeface="Krona One"/>
                  <a:sym typeface="Krona One"/>
                </a:rPr>
                <a:t>LICENSE</a:t>
              </a:r>
              <a:endParaRPr sz="1200">
                <a:solidFill>
                  <a:schemeClr val="accent4"/>
                </a:solidFill>
                <a:latin typeface="Krona One"/>
                <a:ea typeface="Krona One"/>
                <a:cs typeface="Krona One"/>
                <a:sym typeface="Krona One"/>
              </a:endParaRPr>
            </a:p>
          </p:txBody>
        </p:sp>
        <p:sp>
          <p:nvSpPr>
            <p:cNvPr id="1263" name="Google Shape;1263;p36"/>
            <p:cNvSpPr txBox="1"/>
            <p:nvPr/>
          </p:nvSpPr>
          <p:spPr>
            <a:xfrm>
              <a:off x="6362450" y="4062787"/>
              <a:ext cx="2061000" cy="51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264" name="Google Shape;1264;p36"/>
            <p:cNvSpPr txBox="1"/>
            <p:nvPr/>
          </p:nvSpPr>
          <p:spPr>
            <a:xfrm>
              <a:off x="5866475" y="3659324"/>
              <a:ext cx="495900" cy="40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1265" name="Google Shape;1265;p36"/>
          <p:cNvGrpSpPr/>
          <p:nvPr/>
        </p:nvGrpSpPr>
        <p:grpSpPr>
          <a:xfrm>
            <a:off x="5866475" y="1703600"/>
            <a:ext cx="2556975" cy="930587"/>
            <a:chOff x="5866475" y="1703600"/>
            <a:chExt cx="2556975" cy="930587"/>
          </a:xfrm>
        </p:grpSpPr>
        <p:sp>
          <p:nvSpPr>
            <p:cNvPr id="1266" name="Google Shape;1266;p36"/>
            <p:cNvSpPr txBox="1"/>
            <p:nvPr/>
          </p:nvSpPr>
          <p:spPr>
            <a:xfrm>
              <a:off x="6362450" y="1703610"/>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CLASS D</a:t>
              </a:r>
              <a:endParaRPr sz="1200">
                <a:solidFill>
                  <a:schemeClr val="accent4"/>
                </a:solidFill>
                <a:latin typeface="Krona One"/>
                <a:ea typeface="Krona One"/>
                <a:cs typeface="Krona One"/>
                <a:sym typeface="Krona One"/>
              </a:endParaRPr>
            </a:p>
          </p:txBody>
        </p:sp>
        <p:sp>
          <p:nvSpPr>
            <p:cNvPr id="1267" name="Google Shape;1267;p36"/>
            <p:cNvSpPr txBox="1"/>
            <p:nvPr/>
          </p:nvSpPr>
          <p:spPr>
            <a:xfrm>
              <a:off x="6362450" y="2115187"/>
              <a:ext cx="2061000" cy="51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1268" name="Google Shape;1268;p36"/>
            <p:cNvSpPr txBox="1"/>
            <p:nvPr/>
          </p:nvSpPr>
          <p:spPr>
            <a:xfrm>
              <a:off x="5866475" y="1703600"/>
              <a:ext cx="495900" cy="40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1269" name="Google Shape;1269;p36"/>
          <p:cNvGrpSpPr/>
          <p:nvPr/>
        </p:nvGrpSpPr>
        <p:grpSpPr>
          <a:xfrm>
            <a:off x="3466962" y="1989871"/>
            <a:ext cx="368987" cy="358056"/>
            <a:chOff x="-59481900" y="2290800"/>
            <a:chExt cx="319000" cy="309550"/>
          </a:xfrm>
        </p:grpSpPr>
        <p:sp>
          <p:nvSpPr>
            <p:cNvPr id="1270" name="Google Shape;1270;p36"/>
            <p:cNvSpPr/>
            <p:nvPr/>
          </p:nvSpPr>
          <p:spPr>
            <a:xfrm>
              <a:off x="-59481900" y="2290800"/>
              <a:ext cx="319000" cy="309550"/>
            </a:xfrm>
            <a:custGeom>
              <a:rect b="b" l="l" r="r" t="t"/>
              <a:pathLst>
                <a:path extrusionOk="0" h="12382" w="1276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6"/>
            <p:cNvSpPr/>
            <p:nvPr/>
          </p:nvSpPr>
          <p:spPr>
            <a:xfrm>
              <a:off x="-59287350" y="2456200"/>
              <a:ext cx="83500" cy="21275"/>
            </a:xfrm>
            <a:custGeom>
              <a:rect b="b" l="l" r="r" t="t"/>
              <a:pathLst>
                <a:path extrusionOk="0" h="851" w="334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6"/>
            <p:cNvSpPr/>
            <p:nvPr/>
          </p:nvSpPr>
          <p:spPr>
            <a:xfrm>
              <a:off x="-59287350" y="2497950"/>
              <a:ext cx="83500" cy="21275"/>
            </a:xfrm>
            <a:custGeom>
              <a:rect b="b" l="l" r="r" t="t"/>
              <a:pathLst>
                <a:path extrusionOk="0" h="851" w="334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6"/>
            <p:cNvSpPr/>
            <p:nvPr/>
          </p:nvSpPr>
          <p:spPr>
            <a:xfrm>
              <a:off x="-59287350" y="2538900"/>
              <a:ext cx="82700" cy="22075"/>
            </a:xfrm>
            <a:custGeom>
              <a:rect b="b" l="l" r="r" t="t"/>
              <a:pathLst>
                <a:path extrusionOk="0" h="883" w="3308">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6"/>
            <p:cNvSpPr/>
            <p:nvPr/>
          </p:nvSpPr>
          <p:spPr>
            <a:xfrm>
              <a:off x="-59439375" y="2425425"/>
              <a:ext cx="125250" cy="134750"/>
            </a:xfrm>
            <a:custGeom>
              <a:rect b="b" l="l" r="r" t="t"/>
              <a:pathLst>
                <a:path extrusionOk="0" h="5390" w="501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6"/>
            <p:cNvSpPr/>
            <p:nvPr/>
          </p:nvSpPr>
          <p:spPr>
            <a:xfrm>
              <a:off x="-59327525" y="2325450"/>
              <a:ext cx="13400" cy="13425"/>
            </a:xfrm>
            <a:custGeom>
              <a:rect b="b" l="l" r="r" t="t"/>
              <a:pathLst>
                <a:path extrusionOk="0" h="537" w="536">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36"/>
          <p:cNvGrpSpPr/>
          <p:nvPr/>
        </p:nvGrpSpPr>
        <p:grpSpPr>
          <a:xfrm>
            <a:off x="4256624" y="2986384"/>
            <a:ext cx="309517" cy="348071"/>
            <a:chOff x="2523000" y="1954875"/>
            <a:chExt cx="262325" cy="295000"/>
          </a:xfrm>
        </p:grpSpPr>
        <p:sp>
          <p:nvSpPr>
            <p:cNvPr id="1277" name="Google Shape;1277;p36"/>
            <p:cNvSpPr/>
            <p:nvPr/>
          </p:nvSpPr>
          <p:spPr>
            <a:xfrm>
              <a:off x="2523000" y="1954875"/>
              <a:ext cx="262325" cy="295000"/>
            </a:xfrm>
            <a:custGeom>
              <a:rect b="b" l="l" r="r" t="t"/>
              <a:pathLst>
                <a:path extrusionOk="0" h="11800" w="10493">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6"/>
            <p:cNvSpPr/>
            <p:nvPr/>
          </p:nvSpPr>
          <p:spPr>
            <a:xfrm>
              <a:off x="2595475" y="2024575"/>
              <a:ext cx="122100" cy="138650"/>
            </a:xfrm>
            <a:custGeom>
              <a:rect b="b" l="l" r="r" t="t"/>
              <a:pathLst>
                <a:path extrusionOk="0" h="5546" w="4884">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9" name="Google Shape;1279;p36"/>
          <p:cNvGrpSpPr/>
          <p:nvPr/>
        </p:nvGrpSpPr>
        <p:grpSpPr>
          <a:xfrm>
            <a:off x="4997545" y="3978162"/>
            <a:ext cx="347569" cy="347569"/>
            <a:chOff x="4685050" y="1945825"/>
            <a:chExt cx="294575" cy="294575"/>
          </a:xfrm>
        </p:grpSpPr>
        <p:sp>
          <p:nvSpPr>
            <p:cNvPr id="1280" name="Google Shape;1280;p36"/>
            <p:cNvSpPr/>
            <p:nvPr/>
          </p:nvSpPr>
          <p:spPr>
            <a:xfrm>
              <a:off x="4720475" y="2086025"/>
              <a:ext cx="104775" cy="121300"/>
            </a:xfrm>
            <a:custGeom>
              <a:rect b="b" l="l" r="r" t="t"/>
              <a:pathLst>
                <a:path extrusionOk="0" h="4852" w="4191">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6"/>
            <p:cNvSpPr/>
            <p:nvPr/>
          </p:nvSpPr>
          <p:spPr>
            <a:xfrm>
              <a:off x="4685050" y="1945825"/>
              <a:ext cx="294575" cy="294575"/>
            </a:xfrm>
            <a:custGeom>
              <a:rect b="b" l="l" r="r" t="t"/>
              <a:pathLst>
                <a:path extrusionOk="0" h="11783" w="11783">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6"/>
            <p:cNvSpPr/>
            <p:nvPr/>
          </p:nvSpPr>
          <p:spPr>
            <a:xfrm>
              <a:off x="4840200" y="2103350"/>
              <a:ext cx="104775" cy="17350"/>
            </a:xfrm>
            <a:custGeom>
              <a:rect b="b" l="l" r="r" t="t"/>
              <a:pathLst>
                <a:path extrusionOk="0" h="694" w="4191">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6"/>
            <p:cNvSpPr/>
            <p:nvPr/>
          </p:nvSpPr>
          <p:spPr>
            <a:xfrm>
              <a:off x="4840200" y="2137200"/>
              <a:ext cx="104775" cy="18150"/>
            </a:xfrm>
            <a:custGeom>
              <a:rect b="b" l="l" r="r" t="t"/>
              <a:pathLst>
                <a:path extrusionOk="0" h="726" w="4191">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6"/>
            <p:cNvSpPr/>
            <p:nvPr/>
          </p:nvSpPr>
          <p:spPr>
            <a:xfrm>
              <a:off x="4840200" y="2171875"/>
              <a:ext cx="104775" cy="18125"/>
            </a:xfrm>
            <a:custGeom>
              <a:rect b="b" l="l" r="r" t="t"/>
              <a:pathLst>
                <a:path extrusionOk="0" h="725" w="4191">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37"/>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sp>
        <p:nvSpPr>
          <p:cNvPr id="1290" name="Google Shape;1290;p37"/>
          <p:cNvSpPr txBox="1"/>
          <p:nvPr/>
        </p:nvSpPr>
        <p:spPr>
          <a:xfrm>
            <a:off x="719447" y="2864077"/>
            <a:ext cx="1527900" cy="73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291" name="Google Shape;1291;p37"/>
          <p:cNvSpPr txBox="1"/>
          <p:nvPr/>
        </p:nvSpPr>
        <p:spPr>
          <a:xfrm>
            <a:off x="719450" y="2412875"/>
            <a:ext cx="1676700" cy="45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CLASS A TEST</a:t>
            </a:r>
            <a:endParaRPr sz="1200">
              <a:solidFill>
                <a:schemeClr val="lt1"/>
              </a:solidFill>
              <a:latin typeface="Krona One"/>
              <a:ea typeface="Krona One"/>
              <a:cs typeface="Krona One"/>
              <a:sym typeface="Krona One"/>
            </a:endParaRPr>
          </a:p>
        </p:txBody>
      </p:sp>
      <p:sp>
        <p:nvSpPr>
          <p:cNvPr id="1292" name="Google Shape;1292;p37"/>
          <p:cNvSpPr txBox="1"/>
          <p:nvPr/>
        </p:nvSpPr>
        <p:spPr>
          <a:xfrm>
            <a:off x="823422" y="1957051"/>
            <a:ext cx="557700" cy="45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1293" name="Google Shape;1293;p37"/>
          <p:cNvSpPr txBox="1"/>
          <p:nvPr/>
        </p:nvSpPr>
        <p:spPr>
          <a:xfrm>
            <a:off x="6754025" y="2412875"/>
            <a:ext cx="1676700" cy="451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Krona One"/>
                <a:ea typeface="Krona One"/>
                <a:cs typeface="Krona One"/>
                <a:sym typeface="Krona One"/>
              </a:rPr>
              <a:t>CLASS E TEST</a:t>
            </a:r>
            <a:endParaRPr sz="1200">
              <a:solidFill>
                <a:schemeClr val="lt1"/>
              </a:solidFill>
              <a:latin typeface="Krona One"/>
              <a:ea typeface="Krona One"/>
              <a:cs typeface="Krona One"/>
              <a:sym typeface="Krona One"/>
            </a:endParaRPr>
          </a:p>
        </p:txBody>
      </p:sp>
      <p:sp>
        <p:nvSpPr>
          <p:cNvPr id="1294" name="Google Shape;1294;p37"/>
          <p:cNvSpPr txBox="1"/>
          <p:nvPr/>
        </p:nvSpPr>
        <p:spPr>
          <a:xfrm>
            <a:off x="6902818" y="2864077"/>
            <a:ext cx="1527900" cy="73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Mercury is the smallest planet of them all</a:t>
            </a:r>
            <a:endParaRPr>
              <a:solidFill>
                <a:schemeClr val="lt1"/>
              </a:solidFill>
              <a:latin typeface="Ubuntu"/>
              <a:ea typeface="Ubuntu"/>
              <a:cs typeface="Ubuntu"/>
              <a:sym typeface="Ubuntu"/>
            </a:endParaRPr>
          </a:p>
        </p:txBody>
      </p:sp>
      <p:sp>
        <p:nvSpPr>
          <p:cNvPr id="1295" name="Google Shape;1295;p37"/>
          <p:cNvSpPr txBox="1"/>
          <p:nvPr/>
        </p:nvSpPr>
        <p:spPr>
          <a:xfrm>
            <a:off x="7769018" y="1957051"/>
            <a:ext cx="557700" cy="451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aphicFrame>
        <p:nvGraphicFramePr>
          <p:cNvPr id="1296" name="Google Shape;1296;p37"/>
          <p:cNvGraphicFramePr/>
          <p:nvPr/>
        </p:nvGraphicFramePr>
        <p:xfrm>
          <a:off x="2493275" y="1106100"/>
          <a:ext cx="3000000" cy="3000000"/>
        </p:xfrm>
        <a:graphic>
          <a:graphicData uri="http://schemas.openxmlformats.org/drawingml/2006/table">
            <a:tbl>
              <a:tblPr>
                <a:noFill/>
                <a:tableStyleId>{217C2BF7-8C7D-4DA9-937F-452EA57F52C9}</a:tableStyleId>
              </a:tblPr>
              <a:tblGrid>
                <a:gridCol w="594800"/>
                <a:gridCol w="594800"/>
                <a:gridCol w="594800"/>
                <a:gridCol w="594800"/>
                <a:gridCol w="594800"/>
                <a:gridCol w="594800"/>
                <a:gridCol w="594800"/>
              </a:tblGrid>
              <a:tr h="410250">
                <a:tc gridSpan="7">
                  <a:txBody>
                    <a:bodyPr/>
                    <a:lstStyle/>
                    <a:p>
                      <a:pPr indent="0" lvl="0" marL="0" rtl="0" algn="ctr">
                        <a:spcBef>
                          <a:spcPts val="0"/>
                        </a:spcBef>
                        <a:spcAft>
                          <a:spcPts val="0"/>
                        </a:spcAft>
                        <a:buNone/>
                      </a:pPr>
                      <a:r>
                        <a:rPr lang="en" sz="1200">
                          <a:solidFill>
                            <a:schemeClr val="dk2"/>
                          </a:solidFill>
                          <a:latin typeface="Krona One"/>
                          <a:ea typeface="Krona One"/>
                          <a:cs typeface="Krona One"/>
                          <a:sym typeface="Krona One"/>
                        </a:rPr>
                        <a:t>JANUARY</a:t>
                      </a:r>
                      <a:endParaRPr sz="1200">
                        <a:solidFill>
                          <a:schemeClr val="dk2"/>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r>
              <a:tr h="410250">
                <a:tc>
                  <a:txBody>
                    <a:bodyPr/>
                    <a:lstStyle/>
                    <a:p>
                      <a:pPr indent="0" lvl="0" marL="0" rtl="0" algn="ctr">
                        <a:spcBef>
                          <a:spcPts val="0"/>
                        </a:spcBef>
                        <a:spcAft>
                          <a:spcPts val="0"/>
                        </a:spcAft>
                        <a:buNone/>
                      </a:pPr>
                      <a:r>
                        <a:rPr lang="en">
                          <a:solidFill>
                            <a:schemeClr val="lt1"/>
                          </a:solidFill>
                          <a:latin typeface="Ubuntu Medium"/>
                          <a:ea typeface="Ubuntu Medium"/>
                          <a:cs typeface="Ubuntu Medium"/>
                          <a:sym typeface="Ubuntu Medium"/>
                        </a:rPr>
                        <a:t>Mon</a:t>
                      </a:r>
                      <a:endParaRPr>
                        <a:solidFill>
                          <a:schemeClr val="lt1"/>
                        </a:solidFill>
                        <a:latin typeface="Ubuntu Medium"/>
                        <a:ea typeface="Ubuntu Medium"/>
                        <a:cs typeface="Ubuntu Medium"/>
                        <a:sym typeface="Ubuntu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lt1"/>
                          </a:solidFill>
                          <a:latin typeface="Ubuntu Medium"/>
                          <a:ea typeface="Ubuntu Medium"/>
                          <a:cs typeface="Ubuntu Medium"/>
                          <a:sym typeface="Ubuntu Medium"/>
                        </a:rPr>
                        <a:t>Tue</a:t>
                      </a:r>
                      <a:endParaRPr>
                        <a:solidFill>
                          <a:schemeClr val="lt1"/>
                        </a:solidFill>
                        <a:latin typeface="Ubuntu Medium"/>
                        <a:ea typeface="Ubuntu Medium"/>
                        <a:cs typeface="Ubuntu Medium"/>
                        <a:sym typeface="Ubuntu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lt1"/>
                          </a:solidFill>
                          <a:latin typeface="Ubuntu Medium"/>
                          <a:ea typeface="Ubuntu Medium"/>
                          <a:cs typeface="Ubuntu Medium"/>
                          <a:sym typeface="Ubuntu Medium"/>
                        </a:rPr>
                        <a:t>Wed</a:t>
                      </a:r>
                      <a:endParaRPr>
                        <a:solidFill>
                          <a:schemeClr val="lt1"/>
                        </a:solidFill>
                        <a:latin typeface="Ubuntu Medium"/>
                        <a:ea typeface="Ubuntu Medium"/>
                        <a:cs typeface="Ubuntu Medium"/>
                        <a:sym typeface="Ubuntu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lt1"/>
                          </a:solidFill>
                          <a:latin typeface="Ubuntu Medium"/>
                          <a:ea typeface="Ubuntu Medium"/>
                          <a:cs typeface="Ubuntu Medium"/>
                          <a:sym typeface="Ubuntu Medium"/>
                        </a:rPr>
                        <a:t>Thu</a:t>
                      </a:r>
                      <a:endParaRPr>
                        <a:solidFill>
                          <a:schemeClr val="lt1"/>
                        </a:solidFill>
                        <a:latin typeface="Ubuntu Medium"/>
                        <a:ea typeface="Ubuntu Medium"/>
                        <a:cs typeface="Ubuntu Medium"/>
                        <a:sym typeface="Ubuntu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lt1"/>
                          </a:solidFill>
                          <a:latin typeface="Ubuntu Medium"/>
                          <a:ea typeface="Ubuntu Medium"/>
                          <a:cs typeface="Ubuntu Medium"/>
                          <a:sym typeface="Ubuntu Medium"/>
                        </a:rPr>
                        <a:t>Fri</a:t>
                      </a:r>
                      <a:endParaRPr>
                        <a:solidFill>
                          <a:schemeClr val="lt1"/>
                        </a:solidFill>
                        <a:latin typeface="Ubuntu Medium"/>
                        <a:ea typeface="Ubuntu Medium"/>
                        <a:cs typeface="Ubuntu Medium"/>
                        <a:sym typeface="Ubuntu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lt1"/>
                          </a:solidFill>
                          <a:latin typeface="Ubuntu Medium"/>
                          <a:ea typeface="Ubuntu Medium"/>
                          <a:cs typeface="Ubuntu Medium"/>
                          <a:sym typeface="Ubuntu Medium"/>
                        </a:rPr>
                        <a:t>Sat</a:t>
                      </a:r>
                      <a:endParaRPr>
                        <a:solidFill>
                          <a:schemeClr val="lt1"/>
                        </a:solidFill>
                        <a:latin typeface="Ubuntu Medium"/>
                        <a:ea typeface="Ubuntu Medium"/>
                        <a:cs typeface="Ubuntu Medium"/>
                        <a:sym typeface="Ubuntu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lt1"/>
                          </a:solidFill>
                          <a:latin typeface="Ubuntu Medium"/>
                          <a:ea typeface="Ubuntu Medium"/>
                          <a:cs typeface="Ubuntu Medium"/>
                          <a:sym typeface="Ubuntu Medium"/>
                        </a:rPr>
                        <a:t>Sun</a:t>
                      </a:r>
                      <a:endParaRPr>
                        <a:solidFill>
                          <a:schemeClr val="lt1"/>
                        </a:solidFill>
                        <a:latin typeface="Ubuntu Medium"/>
                        <a:ea typeface="Ubuntu Medium"/>
                        <a:cs typeface="Ubuntu Medium"/>
                        <a:sym typeface="Ubuntu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410250">
                <a:tc>
                  <a:txBody>
                    <a:bodyPr/>
                    <a:lstStyle/>
                    <a:p>
                      <a:pPr indent="0" lvl="0" marL="0" rtl="0" algn="ctr">
                        <a:spcBef>
                          <a:spcPts val="0"/>
                        </a:spcBef>
                        <a:spcAft>
                          <a:spcPts val="0"/>
                        </a:spcAft>
                        <a:buNone/>
                      </a:pPr>
                      <a:r>
                        <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01</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02</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410250">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03</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04</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200">
                          <a:solidFill>
                            <a:schemeClr val="lt1"/>
                          </a:solidFill>
                          <a:latin typeface="Ubuntu"/>
                          <a:ea typeface="Ubuntu"/>
                          <a:cs typeface="Ubuntu"/>
                          <a:sym typeface="Ubuntu"/>
                        </a:rPr>
                        <a:t>05</a:t>
                      </a:r>
                      <a:endParaRPr b="1" sz="1200">
                        <a:solidFill>
                          <a:schemeClr val="lt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06</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07</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08</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09</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410250">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10</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11</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12</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13</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14</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15</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16</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410250">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17</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18</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19</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20</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21</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200">
                          <a:solidFill>
                            <a:schemeClr val="lt1"/>
                          </a:solidFill>
                          <a:latin typeface="Ubuntu"/>
                          <a:ea typeface="Ubuntu"/>
                          <a:cs typeface="Ubuntu"/>
                          <a:sym typeface="Ubuntu"/>
                        </a:rPr>
                        <a:t>22</a:t>
                      </a:r>
                      <a:endParaRPr b="1" sz="1200">
                        <a:solidFill>
                          <a:schemeClr val="lt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23</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410250">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24</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25</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26</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27</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28</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29</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30</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410250">
                <a:tc>
                  <a:txBody>
                    <a:bodyPr/>
                    <a:lstStyle/>
                    <a:p>
                      <a:pPr indent="0" lvl="0" marL="0" rtl="0" algn="ctr">
                        <a:spcBef>
                          <a:spcPts val="0"/>
                        </a:spcBef>
                        <a:spcAft>
                          <a:spcPts val="0"/>
                        </a:spcAft>
                        <a:buNone/>
                      </a:pPr>
                      <a:r>
                        <a:rPr lang="en" sz="1200">
                          <a:solidFill>
                            <a:schemeClr val="dk1"/>
                          </a:solidFill>
                          <a:latin typeface="Ubuntu"/>
                          <a:ea typeface="Ubuntu"/>
                          <a:cs typeface="Ubuntu"/>
                          <a:sym typeface="Ubuntu"/>
                        </a:rPr>
                        <a:t>31</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1200">
                        <a:solidFill>
                          <a:schemeClr val="dk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bl>
          </a:graphicData>
        </a:graphic>
      </p:graphicFrame>
      <p:grpSp>
        <p:nvGrpSpPr>
          <p:cNvPr id="1297" name="Google Shape;1297;p37"/>
          <p:cNvGrpSpPr/>
          <p:nvPr/>
        </p:nvGrpSpPr>
        <p:grpSpPr>
          <a:xfrm>
            <a:off x="823434" y="1106109"/>
            <a:ext cx="919523" cy="461622"/>
            <a:chOff x="5974359" y="2516484"/>
            <a:chExt cx="919523" cy="461622"/>
          </a:xfrm>
        </p:grpSpPr>
        <p:sp>
          <p:nvSpPr>
            <p:cNvPr id="1298" name="Google Shape;1298;p37"/>
            <p:cNvSpPr/>
            <p:nvPr/>
          </p:nvSpPr>
          <p:spPr>
            <a:xfrm>
              <a:off x="5974359" y="2538790"/>
              <a:ext cx="894047" cy="439316"/>
            </a:xfrm>
            <a:custGeom>
              <a:rect b="b" l="l" r="r" t="t"/>
              <a:pathLst>
                <a:path extrusionOk="0" h="7169" w="1495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7"/>
            <p:cNvSpPr/>
            <p:nvPr/>
          </p:nvSpPr>
          <p:spPr>
            <a:xfrm>
              <a:off x="5999834" y="2564343"/>
              <a:ext cx="894047" cy="343597"/>
            </a:xfrm>
            <a:custGeom>
              <a:rect b="b" l="l" r="r" t="t"/>
              <a:pathLst>
                <a:path extrusionOk="0" h="5607" w="1495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a:off x="6618837" y="2602704"/>
              <a:ext cx="223243" cy="266568"/>
            </a:xfrm>
            <a:custGeom>
              <a:rect b="b" l="l" r="r" t="t"/>
              <a:pathLst>
                <a:path extrusionOk="0" h="4350" w="3733">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p:nvPr/>
          </p:nvSpPr>
          <p:spPr>
            <a:xfrm>
              <a:off x="6009701" y="2564343"/>
              <a:ext cx="884180" cy="184146"/>
            </a:xfrm>
            <a:custGeom>
              <a:rect b="b" l="l" r="r" t="t"/>
              <a:pathLst>
                <a:path extrusionOk="0" h="3005" w="14785">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7"/>
            <p:cNvSpPr/>
            <p:nvPr/>
          </p:nvSpPr>
          <p:spPr>
            <a:xfrm>
              <a:off x="6542112" y="2516484"/>
              <a:ext cx="41742" cy="59871"/>
            </a:xfrm>
            <a:custGeom>
              <a:rect b="b" l="l" r="r" t="t"/>
              <a:pathLst>
                <a:path extrusionOk="0" h="977" w="698">
                  <a:moveTo>
                    <a:pt x="1" y="0"/>
                  </a:moveTo>
                  <a:lnTo>
                    <a:pt x="1" y="977"/>
                  </a:lnTo>
                  <a:lnTo>
                    <a:pt x="697" y="977"/>
                  </a:lnTo>
                  <a:lnTo>
                    <a:pt x="697" y="697"/>
                  </a:lnTo>
                  <a:cubicBezTo>
                    <a:pt x="697" y="311"/>
                    <a:pt x="382"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7"/>
            <p:cNvSpPr/>
            <p:nvPr/>
          </p:nvSpPr>
          <p:spPr>
            <a:xfrm>
              <a:off x="6195743" y="2584994"/>
              <a:ext cx="344582" cy="33827"/>
            </a:xfrm>
            <a:custGeom>
              <a:rect b="b" l="l" r="r" t="t"/>
              <a:pathLst>
                <a:path extrusionOk="0" h="552" w="5762">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a:off x="6025907" y="2586097"/>
              <a:ext cx="51669" cy="62199"/>
            </a:xfrm>
            <a:custGeom>
              <a:rect b="b" l="l" r="r" t="t"/>
              <a:pathLst>
                <a:path extrusionOk="0" h="1015" w="864">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a:off x="6776233" y="2582053"/>
              <a:ext cx="86474" cy="61096"/>
            </a:xfrm>
            <a:custGeom>
              <a:rect b="b" l="l" r="r" t="t"/>
              <a:pathLst>
                <a:path extrusionOk="0" h="997" w="1446">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7"/>
            <p:cNvSpPr/>
            <p:nvPr/>
          </p:nvSpPr>
          <p:spPr>
            <a:xfrm>
              <a:off x="6776233" y="2582053"/>
              <a:ext cx="36659" cy="16300"/>
            </a:xfrm>
            <a:custGeom>
              <a:rect b="b" l="l" r="r" t="t"/>
              <a:pathLst>
                <a:path extrusionOk="0" h="266" w="613">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7"/>
            <p:cNvSpPr/>
            <p:nvPr/>
          </p:nvSpPr>
          <p:spPr>
            <a:xfrm>
              <a:off x="6368808" y="2584994"/>
              <a:ext cx="29542" cy="45225"/>
            </a:xfrm>
            <a:custGeom>
              <a:rect b="b" l="l" r="r" t="t"/>
              <a:pathLst>
                <a:path extrusionOk="0" h="738" w="494">
                  <a:moveTo>
                    <a:pt x="0" y="0"/>
                  </a:moveTo>
                  <a:lnTo>
                    <a:pt x="0" y="738"/>
                  </a:lnTo>
                  <a:lnTo>
                    <a:pt x="493" y="738"/>
                  </a:lnTo>
                  <a:lnTo>
                    <a:pt x="4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7"/>
            <p:cNvSpPr/>
            <p:nvPr/>
          </p:nvSpPr>
          <p:spPr>
            <a:xfrm>
              <a:off x="6240056" y="2589651"/>
              <a:ext cx="7236" cy="40567"/>
            </a:xfrm>
            <a:custGeom>
              <a:rect b="b" l="l" r="r" t="t"/>
              <a:pathLst>
                <a:path extrusionOk="0" h="662" w="121">
                  <a:moveTo>
                    <a:pt x="0" y="0"/>
                  </a:moveTo>
                  <a:lnTo>
                    <a:pt x="0" y="662"/>
                  </a:lnTo>
                  <a:lnTo>
                    <a:pt x="121" y="662"/>
                  </a:lnTo>
                  <a:lnTo>
                    <a:pt x="1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7"/>
            <p:cNvSpPr/>
            <p:nvPr/>
          </p:nvSpPr>
          <p:spPr>
            <a:xfrm>
              <a:off x="6542112" y="2895924"/>
              <a:ext cx="41742" cy="59809"/>
            </a:xfrm>
            <a:custGeom>
              <a:rect b="b" l="l" r="r" t="t"/>
              <a:pathLst>
                <a:path extrusionOk="0" h="976" w="698">
                  <a:moveTo>
                    <a:pt x="1" y="0"/>
                  </a:moveTo>
                  <a:lnTo>
                    <a:pt x="1" y="976"/>
                  </a:lnTo>
                  <a:cubicBezTo>
                    <a:pt x="382" y="976"/>
                    <a:pt x="697" y="666"/>
                    <a:pt x="697" y="279"/>
                  </a:cubicBezTo>
                  <a:lnTo>
                    <a:pt x="6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a:off x="6383399" y="2650011"/>
              <a:ext cx="83963" cy="171952"/>
            </a:xfrm>
            <a:custGeom>
              <a:rect b="b" l="l" r="r" t="t"/>
              <a:pathLst>
                <a:path extrusionOk="0" h="2806" w="1404">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a:off x="6507068" y="2603991"/>
              <a:ext cx="157759" cy="263994"/>
            </a:xfrm>
            <a:custGeom>
              <a:rect b="b" l="l" r="r" t="t"/>
              <a:pathLst>
                <a:path extrusionOk="0" h="4308" w="2638">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a:off x="6593062" y="2603991"/>
              <a:ext cx="71763" cy="263994"/>
            </a:xfrm>
            <a:custGeom>
              <a:rect b="b" l="l" r="r" t="t"/>
              <a:pathLst>
                <a:path extrusionOk="0" h="4308" w="120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7"/>
            <p:cNvSpPr/>
            <p:nvPr/>
          </p:nvSpPr>
          <p:spPr>
            <a:xfrm>
              <a:off x="6098327" y="2620230"/>
              <a:ext cx="125585" cy="231822"/>
            </a:xfrm>
            <a:custGeom>
              <a:rect b="b" l="l" r="r" t="t"/>
              <a:pathLst>
                <a:path extrusionOk="0" h="3783" w="210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7"/>
            <p:cNvSpPr/>
            <p:nvPr/>
          </p:nvSpPr>
          <p:spPr>
            <a:xfrm>
              <a:off x="6195743" y="2853458"/>
              <a:ext cx="344582" cy="33765"/>
            </a:xfrm>
            <a:custGeom>
              <a:rect b="b" l="l" r="r" t="t"/>
              <a:pathLst>
                <a:path extrusionOk="0" h="551" w="5762">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a:off x="6025907" y="2823860"/>
              <a:ext cx="51610" cy="62077"/>
            </a:xfrm>
            <a:custGeom>
              <a:rect b="b" l="l" r="r" t="t"/>
              <a:pathLst>
                <a:path extrusionOk="0" h="1013" w="863">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a:off x="6776233" y="2829130"/>
              <a:ext cx="86474" cy="60912"/>
            </a:xfrm>
            <a:custGeom>
              <a:rect b="b" l="l" r="r" t="t"/>
              <a:pathLst>
                <a:path extrusionOk="0" h="994" w="1446">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6776233" y="2873558"/>
              <a:ext cx="36659" cy="16484"/>
            </a:xfrm>
            <a:custGeom>
              <a:rect b="b" l="l" r="r" t="t"/>
              <a:pathLst>
                <a:path extrusionOk="0" h="269" w="613">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6368808" y="2842060"/>
              <a:ext cx="29542" cy="53926"/>
            </a:xfrm>
            <a:custGeom>
              <a:rect b="b" l="l" r="r" t="t"/>
              <a:pathLst>
                <a:path extrusionOk="0" h="880" w="494">
                  <a:moveTo>
                    <a:pt x="0" y="0"/>
                  </a:moveTo>
                  <a:lnTo>
                    <a:pt x="0" y="879"/>
                  </a:lnTo>
                  <a:lnTo>
                    <a:pt x="493" y="879"/>
                  </a:lnTo>
                  <a:lnTo>
                    <a:pt x="4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6240056" y="2842060"/>
              <a:ext cx="7236" cy="53926"/>
            </a:xfrm>
            <a:custGeom>
              <a:rect b="b" l="l" r="r" t="t"/>
              <a:pathLst>
                <a:path extrusionOk="0" h="880" w="121">
                  <a:moveTo>
                    <a:pt x="0" y="0"/>
                  </a:moveTo>
                  <a:lnTo>
                    <a:pt x="0" y="879"/>
                  </a:lnTo>
                  <a:lnTo>
                    <a:pt x="121" y="879"/>
                  </a:lnTo>
                  <a:lnTo>
                    <a:pt x="1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7"/>
            <p:cNvSpPr/>
            <p:nvPr/>
          </p:nvSpPr>
          <p:spPr>
            <a:xfrm>
              <a:off x="6037808" y="2621578"/>
              <a:ext cx="74634" cy="28495"/>
            </a:xfrm>
            <a:custGeom>
              <a:rect b="b" l="l" r="r" t="t"/>
              <a:pathLst>
                <a:path extrusionOk="0" h="465" w="1248">
                  <a:moveTo>
                    <a:pt x="980" y="1"/>
                  </a:moveTo>
                  <a:cubicBezTo>
                    <a:pt x="520" y="1"/>
                    <a:pt x="0" y="464"/>
                    <a:pt x="0" y="464"/>
                  </a:cubicBezTo>
                  <a:lnTo>
                    <a:pt x="1248" y="65"/>
                  </a:lnTo>
                  <a:cubicBezTo>
                    <a:pt x="1164" y="20"/>
                    <a:pt x="1074" y="1"/>
                    <a:pt x="9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7"/>
            <p:cNvSpPr/>
            <p:nvPr/>
          </p:nvSpPr>
          <p:spPr>
            <a:xfrm>
              <a:off x="6037808" y="2821899"/>
              <a:ext cx="74634" cy="28740"/>
            </a:xfrm>
            <a:custGeom>
              <a:rect b="b" l="l" r="r" t="t"/>
              <a:pathLst>
                <a:path extrusionOk="0" h="469" w="1248">
                  <a:moveTo>
                    <a:pt x="0" y="0"/>
                  </a:moveTo>
                  <a:cubicBezTo>
                    <a:pt x="1" y="0"/>
                    <a:pt x="521" y="469"/>
                    <a:pt x="982" y="469"/>
                  </a:cubicBezTo>
                  <a:cubicBezTo>
                    <a:pt x="1075" y="469"/>
                    <a:pt x="1165" y="450"/>
                    <a:pt x="1248" y="405"/>
                  </a:cubicBez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6530989" y="2694929"/>
              <a:ext cx="22845" cy="82176"/>
            </a:xfrm>
            <a:custGeom>
              <a:rect b="b" l="l" r="r" t="t"/>
              <a:pathLst>
                <a:path extrusionOk="0" h="1341" w="382">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a:off x="6024831" y="2656262"/>
              <a:ext cx="61058" cy="155100"/>
            </a:xfrm>
            <a:custGeom>
              <a:rect b="b" l="l" r="r" t="t"/>
              <a:pathLst>
                <a:path extrusionOk="0" h="2531" w="1021">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4" name="Google Shape;1324;p37"/>
          <p:cNvGrpSpPr/>
          <p:nvPr/>
        </p:nvGrpSpPr>
        <p:grpSpPr>
          <a:xfrm flipH="1" rot="10800000">
            <a:off x="7449474" y="3920746"/>
            <a:ext cx="877242" cy="467321"/>
            <a:chOff x="7449474" y="4042590"/>
            <a:chExt cx="877242" cy="467321"/>
          </a:xfrm>
        </p:grpSpPr>
        <p:sp>
          <p:nvSpPr>
            <p:cNvPr id="1325" name="Google Shape;1325;p37"/>
            <p:cNvSpPr/>
            <p:nvPr/>
          </p:nvSpPr>
          <p:spPr>
            <a:xfrm rot="10800000">
              <a:off x="7475188" y="4042590"/>
              <a:ext cx="851528" cy="439071"/>
            </a:xfrm>
            <a:custGeom>
              <a:rect b="b" l="l" r="r" t="t"/>
              <a:pathLst>
                <a:path extrusionOk="0" h="7165" w="14239">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rot="10800000">
              <a:off x="8285812" y="4346111"/>
              <a:ext cx="15429" cy="51965"/>
            </a:xfrm>
            <a:custGeom>
              <a:rect b="b" l="l" r="r" t="t"/>
              <a:pathLst>
                <a:path extrusionOk="0" h="848" w="258">
                  <a:moveTo>
                    <a:pt x="1" y="0"/>
                  </a:moveTo>
                  <a:lnTo>
                    <a:pt x="1" y="847"/>
                  </a:lnTo>
                  <a:lnTo>
                    <a:pt x="257" y="847"/>
                  </a:lnTo>
                  <a:lnTo>
                    <a:pt x="257"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rot="10800000">
              <a:off x="8285812" y="4188379"/>
              <a:ext cx="15429" cy="52027"/>
            </a:xfrm>
            <a:custGeom>
              <a:rect b="b" l="l" r="r" t="t"/>
              <a:pathLst>
                <a:path extrusionOk="0" h="849" w="258">
                  <a:moveTo>
                    <a:pt x="1" y="1"/>
                  </a:moveTo>
                  <a:lnTo>
                    <a:pt x="1" y="849"/>
                  </a:lnTo>
                  <a:lnTo>
                    <a:pt x="257" y="849"/>
                  </a:lnTo>
                  <a:lnTo>
                    <a:pt x="257" y="1"/>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rot="10800000">
              <a:off x="7449474" y="4096517"/>
              <a:ext cx="847282" cy="388025"/>
            </a:xfrm>
            <a:custGeom>
              <a:rect b="b" l="l" r="r" t="t"/>
              <a:pathLst>
                <a:path extrusionOk="0" h="6332" w="14168">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7"/>
            <p:cNvSpPr/>
            <p:nvPr/>
          </p:nvSpPr>
          <p:spPr>
            <a:xfrm rot="10800000">
              <a:off x="7449474" y="4278396"/>
              <a:ext cx="846983" cy="206146"/>
            </a:xfrm>
            <a:custGeom>
              <a:rect b="b" l="l" r="r" t="t"/>
              <a:pathLst>
                <a:path extrusionOk="0" h="3364" w="14163">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7"/>
            <p:cNvSpPr/>
            <p:nvPr/>
          </p:nvSpPr>
          <p:spPr>
            <a:xfrm rot="10800000">
              <a:off x="8296158" y="4259647"/>
              <a:ext cx="60" cy="18813"/>
            </a:xfrm>
            <a:custGeom>
              <a:rect b="b" l="l" r="r" t="t"/>
              <a:pathLst>
                <a:path extrusionOk="0" h="307" w="1">
                  <a:moveTo>
                    <a:pt x="1" y="196"/>
                  </a:moveTo>
                  <a:lnTo>
                    <a:pt x="1" y="1"/>
                  </a:lnTo>
                  <a:lnTo>
                    <a:pt x="1" y="306"/>
                  </a:lnTo>
                  <a:close/>
                </a:path>
              </a:pathLst>
            </a:custGeom>
            <a:solidFill>
              <a:srgbClr val="E5E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rot="10800000">
              <a:off x="7483936" y="4413151"/>
              <a:ext cx="59862" cy="42406"/>
            </a:xfrm>
            <a:custGeom>
              <a:rect b="b" l="l" r="r" t="t"/>
              <a:pathLst>
                <a:path extrusionOk="0" h="692" w="1001">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rot="10800000">
              <a:off x="7479987" y="4363391"/>
              <a:ext cx="162603" cy="82054"/>
            </a:xfrm>
            <a:custGeom>
              <a:rect b="b" l="l" r="r" t="t"/>
              <a:pathLst>
                <a:path extrusionOk="0" h="1339" w="2719">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rot="10800000">
              <a:off x="7741494" y="4429635"/>
              <a:ext cx="358337" cy="30824"/>
            </a:xfrm>
            <a:custGeom>
              <a:rect b="b" l="l" r="r" t="t"/>
              <a:pathLst>
                <a:path extrusionOk="0" h="503" w="5992">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rot="10800000">
              <a:off x="7743773" y="4459784"/>
              <a:ext cx="44194" cy="50127"/>
            </a:xfrm>
            <a:custGeom>
              <a:rect b="b" l="l" r="r" t="t"/>
              <a:pathLst>
                <a:path extrusionOk="0" h="818" w="739">
                  <a:moveTo>
                    <a:pt x="1" y="1"/>
                  </a:moveTo>
                  <a:lnTo>
                    <a:pt x="72" y="818"/>
                  </a:lnTo>
                  <a:lnTo>
                    <a:pt x="738" y="818"/>
                  </a:lnTo>
                  <a:lnTo>
                    <a:pt x="4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rot="10800000">
              <a:off x="7855835" y="4354323"/>
              <a:ext cx="288308" cy="13849"/>
            </a:xfrm>
            <a:custGeom>
              <a:rect b="b" l="l" r="r" t="t"/>
              <a:pathLst>
                <a:path extrusionOk="0" h="226" w="4821">
                  <a:moveTo>
                    <a:pt x="0" y="0"/>
                  </a:moveTo>
                  <a:lnTo>
                    <a:pt x="0" y="226"/>
                  </a:lnTo>
                  <a:lnTo>
                    <a:pt x="4820" y="226"/>
                  </a:lnTo>
                  <a:lnTo>
                    <a:pt x="48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rot="10800000">
              <a:off x="7855835" y="4317004"/>
              <a:ext cx="288308" cy="14156"/>
            </a:xfrm>
            <a:custGeom>
              <a:rect b="b" l="l" r="r" t="t"/>
              <a:pathLst>
                <a:path extrusionOk="0" h="231" w="4821">
                  <a:moveTo>
                    <a:pt x="0" y="0"/>
                  </a:moveTo>
                  <a:lnTo>
                    <a:pt x="0" y="230"/>
                  </a:lnTo>
                  <a:lnTo>
                    <a:pt x="4820" y="230"/>
                  </a:lnTo>
                  <a:lnTo>
                    <a:pt x="48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7"/>
            <p:cNvSpPr/>
            <p:nvPr/>
          </p:nvSpPr>
          <p:spPr>
            <a:xfrm rot="10800000">
              <a:off x="7780970" y="4459784"/>
              <a:ext cx="9628" cy="40567"/>
            </a:xfrm>
            <a:custGeom>
              <a:rect b="b" l="l" r="r" t="t"/>
              <a:pathLst>
                <a:path extrusionOk="0" h="662" w="161">
                  <a:moveTo>
                    <a:pt x="0" y="0"/>
                  </a:moveTo>
                  <a:lnTo>
                    <a:pt x="90" y="662"/>
                  </a:lnTo>
                  <a:lnTo>
                    <a:pt x="160" y="662"/>
                  </a:lnTo>
                  <a:lnTo>
                    <a:pt x="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
            <p:cNvSpPr/>
            <p:nvPr/>
          </p:nvSpPr>
          <p:spPr>
            <a:xfrm rot="10800000">
              <a:off x="7641391" y="4135614"/>
              <a:ext cx="163799" cy="309648"/>
            </a:xfrm>
            <a:custGeom>
              <a:rect b="b" l="l" r="r" t="t"/>
              <a:pathLst>
                <a:path extrusionOk="0" h="5053" w="2739">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7"/>
            <p:cNvSpPr/>
            <p:nvPr/>
          </p:nvSpPr>
          <p:spPr>
            <a:xfrm rot="10800000">
              <a:off x="7641392" y="4135614"/>
              <a:ext cx="76966" cy="309648"/>
            </a:xfrm>
            <a:custGeom>
              <a:rect b="b" l="l" r="r" t="t"/>
              <a:pathLst>
                <a:path extrusionOk="0" h="5053" w="1287">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rot="10800000">
              <a:off x="7483936" y="4125507"/>
              <a:ext cx="59743" cy="42406"/>
            </a:xfrm>
            <a:custGeom>
              <a:rect b="b" l="l" r="r" t="t"/>
              <a:pathLst>
                <a:path extrusionOk="0" h="692" w="999">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7"/>
            <p:cNvSpPr/>
            <p:nvPr/>
          </p:nvSpPr>
          <p:spPr>
            <a:xfrm rot="10800000">
              <a:off x="7480047" y="4135311"/>
              <a:ext cx="162663" cy="82054"/>
            </a:xfrm>
            <a:custGeom>
              <a:rect b="b" l="l" r="r" t="t"/>
              <a:pathLst>
                <a:path extrusionOk="0" h="1339" w="272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7"/>
            <p:cNvSpPr/>
            <p:nvPr/>
          </p:nvSpPr>
          <p:spPr>
            <a:xfrm rot="10800000">
              <a:off x="7741434" y="4120359"/>
              <a:ext cx="358396" cy="31069"/>
            </a:xfrm>
            <a:custGeom>
              <a:rect b="b" l="l" r="r" t="t"/>
              <a:pathLst>
                <a:path extrusionOk="0" h="507" w="5993">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7"/>
            <p:cNvSpPr/>
            <p:nvPr/>
          </p:nvSpPr>
          <p:spPr>
            <a:xfrm rot="10800000">
              <a:off x="7743773" y="4070846"/>
              <a:ext cx="44194" cy="50433"/>
            </a:xfrm>
            <a:custGeom>
              <a:rect b="b" l="l" r="r" t="t"/>
              <a:pathLst>
                <a:path extrusionOk="0" h="823" w="739">
                  <a:moveTo>
                    <a:pt x="72" y="1"/>
                  </a:moveTo>
                  <a:lnTo>
                    <a:pt x="1" y="822"/>
                  </a:lnTo>
                  <a:lnTo>
                    <a:pt x="493" y="822"/>
                  </a:lnTo>
                  <a:lnTo>
                    <a:pt x="7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rot="10800000">
              <a:off x="8115674" y="4137084"/>
              <a:ext cx="158237" cy="306706"/>
            </a:xfrm>
            <a:custGeom>
              <a:rect b="b" l="l" r="r" t="t"/>
              <a:pathLst>
                <a:path extrusionOk="0" h="5005" w="2646">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rot="10800000">
              <a:off x="7855835" y="4212585"/>
              <a:ext cx="288308" cy="14156"/>
            </a:xfrm>
            <a:custGeom>
              <a:rect b="b" l="l" r="r" t="t"/>
              <a:pathLst>
                <a:path extrusionOk="0" h="231" w="4821">
                  <a:moveTo>
                    <a:pt x="0" y="0"/>
                  </a:moveTo>
                  <a:lnTo>
                    <a:pt x="0" y="230"/>
                  </a:lnTo>
                  <a:lnTo>
                    <a:pt x="4820" y="230"/>
                  </a:lnTo>
                  <a:lnTo>
                    <a:pt x="48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rot="10800000">
              <a:off x="7855835" y="4249842"/>
              <a:ext cx="288308" cy="13911"/>
            </a:xfrm>
            <a:custGeom>
              <a:rect b="b" l="l" r="r" t="t"/>
              <a:pathLst>
                <a:path extrusionOk="0" h="227" w="4821">
                  <a:moveTo>
                    <a:pt x="0" y="0"/>
                  </a:moveTo>
                  <a:lnTo>
                    <a:pt x="0" y="226"/>
                  </a:lnTo>
                  <a:lnTo>
                    <a:pt x="4820" y="226"/>
                  </a:lnTo>
                  <a:lnTo>
                    <a:pt x="48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rot="10800000">
              <a:off x="7780970" y="4080650"/>
              <a:ext cx="9628" cy="40629"/>
            </a:xfrm>
            <a:custGeom>
              <a:rect b="b" l="l" r="r" t="t"/>
              <a:pathLst>
                <a:path extrusionOk="0" h="663" w="161">
                  <a:moveTo>
                    <a:pt x="90" y="1"/>
                  </a:moveTo>
                  <a:lnTo>
                    <a:pt x="0" y="662"/>
                  </a:lnTo>
                  <a:lnTo>
                    <a:pt x="67" y="662"/>
                  </a:lnTo>
                  <a:lnTo>
                    <a:pt x="1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rot="10800000">
              <a:off x="7770624" y="4244939"/>
              <a:ext cx="20991" cy="75681"/>
            </a:xfrm>
            <a:custGeom>
              <a:rect b="b" l="l" r="r" t="t"/>
              <a:pathLst>
                <a:path extrusionOk="0" h="1235" w="351">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7"/>
            <p:cNvSpPr/>
            <p:nvPr/>
          </p:nvSpPr>
          <p:spPr>
            <a:xfrm rot="10800000">
              <a:off x="7527232" y="4354323"/>
              <a:ext cx="85039" cy="12256"/>
            </a:xfrm>
            <a:custGeom>
              <a:rect b="b" l="l" r="r" t="t"/>
              <a:pathLst>
                <a:path extrusionOk="0" h="200" w="1422">
                  <a:moveTo>
                    <a:pt x="1" y="1"/>
                  </a:moveTo>
                  <a:lnTo>
                    <a:pt x="58" y="200"/>
                  </a:lnTo>
                  <a:lnTo>
                    <a:pt x="1422" y="165"/>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7"/>
            <p:cNvSpPr/>
            <p:nvPr/>
          </p:nvSpPr>
          <p:spPr>
            <a:xfrm rot="10800000">
              <a:off x="7527232" y="4214239"/>
              <a:ext cx="85039" cy="12501"/>
            </a:xfrm>
            <a:custGeom>
              <a:rect b="b" l="l" r="r" t="t"/>
              <a:pathLst>
                <a:path extrusionOk="0" h="204" w="1422">
                  <a:moveTo>
                    <a:pt x="58" y="0"/>
                  </a:moveTo>
                  <a:lnTo>
                    <a:pt x="1" y="204"/>
                  </a:lnTo>
                  <a:lnTo>
                    <a:pt x="1422" y="36"/>
                  </a:lnTo>
                  <a:lnTo>
                    <a:pt x="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7"/>
            <p:cNvSpPr/>
            <p:nvPr/>
          </p:nvSpPr>
          <p:spPr>
            <a:xfrm rot="10800000">
              <a:off x="7593074" y="4354323"/>
              <a:ext cx="31337" cy="55520"/>
            </a:xfrm>
            <a:custGeom>
              <a:rect b="b" l="l" r="r" t="t"/>
              <a:pathLst>
                <a:path extrusionOk="0" h="906" w="524">
                  <a:moveTo>
                    <a:pt x="0" y="0"/>
                  </a:moveTo>
                  <a:lnTo>
                    <a:pt x="261" y="906"/>
                  </a:lnTo>
                  <a:lnTo>
                    <a:pt x="523" y="906"/>
                  </a:lnTo>
                  <a:lnTo>
                    <a:pt x="2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7"/>
            <p:cNvSpPr/>
            <p:nvPr/>
          </p:nvSpPr>
          <p:spPr>
            <a:xfrm rot="10800000">
              <a:off x="7593074" y="4170914"/>
              <a:ext cx="31337" cy="55826"/>
            </a:xfrm>
            <a:custGeom>
              <a:rect b="b" l="l" r="r" t="t"/>
              <a:pathLst>
                <a:path extrusionOk="0" h="911" w="524">
                  <a:moveTo>
                    <a:pt x="261" y="0"/>
                  </a:moveTo>
                  <a:lnTo>
                    <a:pt x="0" y="910"/>
                  </a:lnTo>
                  <a:lnTo>
                    <a:pt x="261" y="910"/>
                  </a:lnTo>
                  <a:lnTo>
                    <a:pt x="5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38"/>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aphicFrame>
        <p:nvGraphicFramePr>
          <p:cNvPr id="1358" name="Google Shape;1358;p38"/>
          <p:cNvGraphicFramePr/>
          <p:nvPr/>
        </p:nvGraphicFramePr>
        <p:xfrm>
          <a:off x="823400" y="1106075"/>
          <a:ext cx="3000000" cy="3000000"/>
        </p:xfrm>
        <a:graphic>
          <a:graphicData uri="http://schemas.openxmlformats.org/drawingml/2006/table">
            <a:tbl>
              <a:tblPr>
                <a:noFill/>
                <a:tableStyleId>{217C2BF7-8C7D-4DA9-937F-452EA57F52C9}</a:tableStyleId>
              </a:tblPr>
              <a:tblGrid>
                <a:gridCol w="1877350"/>
                <a:gridCol w="1877350"/>
                <a:gridCol w="1877350"/>
                <a:gridCol w="1877350"/>
              </a:tblGrid>
              <a:tr h="850975">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43434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76200">
                      <a:solidFill>
                        <a:schemeClr val="lt1">
                          <a:alpha val="0"/>
                        </a:schemeClr>
                      </a:solidFill>
                      <a:prstDash val="dash"/>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76200">
                      <a:solidFill>
                        <a:schemeClr val="lt1">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76200">
                      <a:solidFill>
                        <a:schemeClr val="lt1">
                          <a:alpha val="0"/>
                        </a:schemeClr>
                      </a:solidFill>
                      <a:prstDash val="dash"/>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F3F3F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76200">
                      <a:solidFill>
                        <a:schemeClr val="lt1">
                          <a:alpha val="0"/>
                        </a:schemeClr>
                      </a:solidFill>
                      <a:prstDash val="dash"/>
                      <a:round/>
                      <a:headEnd len="sm" w="sm" type="none"/>
                      <a:tailEnd len="sm" w="sm" type="none"/>
                    </a:lnB>
                    <a:solidFill>
                      <a:schemeClr val="dk1"/>
                    </a:solidFill>
                  </a:tcPr>
                </a:tc>
              </a:tr>
              <a:tr h="850975">
                <a:tc>
                  <a:txBody>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BASIC</a:t>
                      </a:r>
                      <a:endParaRPr sz="1200">
                        <a:solidFill>
                          <a:schemeClr val="dk1"/>
                        </a:solidFill>
                        <a:latin typeface="Krona One"/>
                        <a:ea typeface="Krona One"/>
                        <a:cs typeface="Krona One"/>
                        <a:sym typeface="Krona One"/>
                      </a:endParaRPr>
                    </a:p>
                  </a:txBody>
                  <a:tcPr marT="91425" marB="91425" marR="91425" marL="91425"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76200">
                      <a:solidFill>
                        <a:schemeClr val="lt1">
                          <a:alpha val="0"/>
                        </a:schemeClr>
                      </a:solidFill>
                      <a:prstDash val="dash"/>
                      <a:round/>
                      <a:headEnd len="sm" w="sm" type="none"/>
                      <a:tailEnd len="sm" w="sm" type="none"/>
                    </a:lnT>
                    <a:lnB cap="flat" cmpd="sng" w="76200">
                      <a:solidFill>
                        <a:schemeClr val="lt1"/>
                      </a:solidFill>
                      <a:prstDash val="dash"/>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PRO</a:t>
                      </a:r>
                      <a:endParaRPr sz="1200">
                        <a:solidFill>
                          <a:schemeClr val="lt1"/>
                        </a:solidFill>
                        <a:latin typeface="Krona One"/>
                        <a:ea typeface="Krona One"/>
                        <a:cs typeface="Krona One"/>
                        <a:sym typeface="Krona One"/>
                      </a:endParaRPr>
                    </a:p>
                  </a:txBody>
                  <a:tcPr marT="91425" marB="91425" marR="91425" marL="91425"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76200">
                      <a:solidFill>
                        <a:schemeClr val="lt1">
                          <a:alpha val="0"/>
                        </a:schemeClr>
                      </a:solidFill>
                      <a:prstDash val="dash"/>
                      <a:round/>
                      <a:headEnd len="sm" w="sm" type="none"/>
                      <a:tailEnd len="sm" w="sm" type="none"/>
                    </a:lnT>
                    <a:lnB cap="flat" cmpd="sng" w="76200">
                      <a:solidFill>
                        <a:schemeClr val="lt1"/>
                      </a:solidFill>
                      <a:prstDash val="dash"/>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PREMIUM</a:t>
                      </a:r>
                      <a:endParaRPr sz="1200">
                        <a:solidFill>
                          <a:schemeClr val="lt1"/>
                        </a:solidFill>
                        <a:latin typeface="Krona One"/>
                        <a:ea typeface="Krona One"/>
                        <a:cs typeface="Krona One"/>
                        <a:sym typeface="Krona One"/>
                      </a:endParaRPr>
                    </a:p>
                  </a:txBody>
                  <a:tcPr marT="91425" marB="91425" marR="91425" marL="91425"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76200">
                      <a:solidFill>
                        <a:schemeClr val="lt1">
                          <a:alpha val="0"/>
                        </a:schemeClr>
                      </a:solidFill>
                      <a:prstDash val="dash"/>
                      <a:round/>
                      <a:headEnd len="sm" w="sm" type="none"/>
                      <a:tailEnd len="sm" w="sm" type="none"/>
                    </a:lnT>
                    <a:lnB cap="flat" cmpd="sng" w="76200">
                      <a:solidFill>
                        <a:schemeClr val="lt1"/>
                      </a:solidFill>
                      <a:prstDash val="dash"/>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VIP</a:t>
                      </a:r>
                      <a:endParaRPr sz="1200">
                        <a:solidFill>
                          <a:schemeClr val="lt1"/>
                        </a:solidFill>
                        <a:latin typeface="Krona One"/>
                        <a:ea typeface="Krona One"/>
                        <a:cs typeface="Krona One"/>
                        <a:sym typeface="Krona One"/>
                      </a:endParaRPr>
                    </a:p>
                  </a:txBody>
                  <a:tcPr marT="91425" marB="91425" marR="91425" marL="91425"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76200">
                      <a:solidFill>
                        <a:schemeClr val="lt1">
                          <a:alpha val="0"/>
                        </a:schemeClr>
                      </a:solidFill>
                      <a:prstDash val="dash"/>
                      <a:round/>
                      <a:headEnd len="sm" w="sm" type="none"/>
                      <a:tailEnd len="sm" w="sm" type="none"/>
                    </a:lnT>
                    <a:lnB cap="flat" cmpd="sng" w="76200">
                      <a:solidFill>
                        <a:schemeClr val="lt1"/>
                      </a:solidFill>
                      <a:prstDash val="dash"/>
                      <a:round/>
                      <a:headEnd len="sm" w="sm" type="none"/>
                      <a:tailEnd len="sm" w="sm" type="none"/>
                    </a:lnB>
                    <a:solidFill>
                      <a:schemeClr val="accent6"/>
                    </a:solidFill>
                  </a:tcPr>
                </a:tc>
              </a:tr>
              <a:tr h="850975">
                <a:tc>
                  <a:txBody>
                    <a:bodyPr/>
                    <a:lstStyle/>
                    <a:p>
                      <a:pPr indent="0" lvl="0" marL="0" rtl="0" algn="ctr">
                        <a:spcBef>
                          <a:spcPts val="0"/>
                        </a:spcBef>
                        <a:spcAft>
                          <a:spcPts val="0"/>
                        </a:spcAft>
                        <a:buNone/>
                      </a:pPr>
                      <a:r>
                        <a:rPr lang="en" sz="2000">
                          <a:solidFill>
                            <a:schemeClr val="dk1"/>
                          </a:solidFill>
                          <a:latin typeface="Krona One"/>
                          <a:ea typeface="Krona One"/>
                          <a:cs typeface="Krona One"/>
                          <a:sym typeface="Krona One"/>
                        </a:rPr>
                        <a:t>$1,215</a:t>
                      </a:r>
                      <a:endParaRPr sz="2000">
                        <a:solidFill>
                          <a:schemeClr val="dk1"/>
                        </a:solidFill>
                        <a:latin typeface="Krona One"/>
                        <a:ea typeface="Krona One"/>
                        <a:cs typeface="Krona One"/>
                        <a:sym typeface="Krona One"/>
                      </a:endParaRPr>
                    </a:p>
                  </a:txBody>
                  <a:tcPr marT="91425" marB="91425" marR="91425" marL="91425"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76200">
                      <a:solidFill>
                        <a:schemeClr val="lt1"/>
                      </a:solidFill>
                      <a:prstDash val="dash"/>
                      <a:round/>
                      <a:headEnd len="sm" w="sm" type="none"/>
                      <a:tailEnd len="sm" w="sm" type="none"/>
                    </a:lnT>
                    <a:lnB cap="flat" cmpd="sng" w="76200">
                      <a:solidFill>
                        <a:schemeClr val="lt1">
                          <a:alpha val="0"/>
                        </a:schemeClr>
                      </a:solidFill>
                      <a:prstDash val="dash"/>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2000">
                          <a:solidFill>
                            <a:schemeClr val="lt1"/>
                          </a:solidFill>
                          <a:latin typeface="Krona One"/>
                          <a:ea typeface="Krona One"/>
                          <a:cs typeface="Krona One"/>
                          <a:sym typeface="Krona One"/>
                        </a:rPr>
                        <a:t>$2,225</a:t>
                      </a:r>
                      <a:endParaRPr sz="2000">
                        <a:solidFill>
                          <a:schemeClr val="lt1"/>
                        </a:solidFill>
                        <a:latin typeface="Krona One"/>
                        <a:ea typeface="Krona One"/>
                        <a:cs typeface="Krona One"/>
                        <a:sym typeface="Krona One"/>
                      </a:endParaRPr>
                    </a:p>
                  </a:txBody>
                  <a:tcPr marT="91425" marB="91425" marR="91425" marL="91425"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76200">
                      <a:solidFill>
                        <a:schemeClr val="lt1"/>
                      </a:solidFill>
                      <a:prstDash val="dash"/>
                      <a:round/>
                      <a:headEnd len="sm" w="sm" type="none"/>
                      <a:tailEnd len="sm" w="sm" type="none"/>
                    </a:lnT>
                    <a:lnB cap="flat" cmpd="sng" w="76200">
                      <a:solidFill>
                        <a:schemeClr val="lt1">
                          <a:alpha val="0"/>
                        </a:schemeClr>
                      </a:solidFill>
                      <a:prstDash val="dash"/>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2000">
                          <a:solidFill>
                            <a:schemeClr val="lt1"/>
                          </a:solidFill>
                          <a:latin typeface="Krona One"/>
                          <a:ea typeface="Krona One"/>
                          <a:cs typeface="Krona One"/>
                          <a:sym typeface="Krona One"/>
                        </a:rPr>
                        <a:t>$2,995</a:t>
                      </a:r>
                      <a:endParaRPr sz="2000">
                        <a:solidFill>
                          <a:schemeClr val="lt1"/>
                        </a:solidFill>
                        <a:latin typeface="Krona One"/>
                        <a:ea typeface="Krona One"/>
                        <a:cs typeface="Krona One"/>
                        <a:sym typeface="Krona One"/>
                      </a:endParaRPr>
                    </a:p>
                  </a:txBody>
                  <a:tcPr marT="91425" marB="91425" marR="91425" marL="91425"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76200">
                      <a:solidFill>
                        <a:schemeClr val="lt1"/>
                      </a:solidFill>
                      <a:prstDash val="dash"/>
                      <a:round/>
                      <a:headEnd len="sm" w="sm" type="none"/>
                      <a:tailEnd len="sm" w="sm" type="none"/>
                    </a:lnT>
                    <a:lnB cap="flat" cmpd="sng" w="76200">
                      <a:solidFill>
                        <a:schemeClr val="lt1">
                          <a:alpha val="0"/>
                        </a:schemeClr>
                      </a:solidFill>
                      <a:prstDash val="dash"/>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2000">
                          <a:solidFill>
                            <a:schemeClr val="lt1"/>
                          </a:solidFill>
                          <a:latin typeface="Krona One"/>
                          <a:ea typeface="Krona One"/>
                          <a:cs typeface="Krona One"/>
                          <a:sym typeface="Krona One"/>
                        </a:rPr>
                        <a:t>$3,995</a:t>
                      </a:r>
                      <a:endParaRPr sz="2000">
                        <a:solidFill>
                          <a:schemeClr val="lt1"/>
                        </a:solidFill>
                        <a:latin typeface="Krona One"/>
                        <a:ea typeface="Krona One"/>
                        <a:cs typeface="Krona One"/>
                        <a:sym typeface="Krona One"/>
                      </a:endParaRPr>
                    </a:p>
                  </a:txBody>
                  <a:tcPr marT="91425" marB="91425" marR="91425" marL="91425"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76200">
                      <a:solidFill>
                        <a:schemeClr val="lt1"/>
                      </a:solidFill>
                      <a:prstDash val="dash"/>
                      <a:round/>
                      <a:headEnd len="sm" w="sm" type="none"/>
                      <a:tailEnd len="sm" w="sm" type="none"/>
                    </a:lnT>
                    <a:lnB cap="flat" cmpd="sng" w="76200">
                      <a:solidFill>
                        <a:schemeClr val="lt1">
                          <a:alpha val="0"/>
                        </a:schemeClr>
                      </a:solidFill>
                      <a:prstDash val="dash"/>
                      <a:round/>
                      <a:headEnd len="sm" w="sm" type="none"/>
                      <a:tailEnd len="sm" w="sm" type="none"/>
                    </a:lnB>
                    <a:solidFill>
                      <a:schemeClr val="accent6"/>
                    </a:solidFill>
                  </a:tcPr>
                </a:tc>
              </a:tr>
              <a:tr h="850975">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Mercury is quite a small planet</a:t>
                      </a:r>
                      <a:endParaRPr>
                        <a:solidFill>
                          <a:schemeClr val="lt1"/>
                        </a:solidFill>
                        <a:latin typeface="Ubuntu"/>
                        <a:ea typeface="Ubuntu"/>
                        <a:cs typeface="Ubuntu"/>
                        <a:sym typeface="Ubuntu"/>
                      </a:endParaRPr>
                    </a:p>
                  </a:txBody>
                  <a:tcPr marT="91425" marB="91425" marR="91425" marL="91425"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76200">
                      <a:solidFill>
                        <a:schemeClr val="lt1">
                          <a:alpha val="0"/>
                        </a:schemeClr>
                      </a:solidFill>
                      <a:prstDash val="dash"/>
                      <a:round/>
                      <a:headEnd len="sm" w="sm" type="none"/>
                      <a:tailEnd len="sm" w="sm" type="none"/>
                    </a:lnT>
                    <a:lnB cap="flat" cmpd="sng" w="9525">
                      <a:solidFill>
                        <a:srgbClr val="434343">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txBody>
                  <a:tcPr marT="91425" marB="91425" marR="91425" marL="91425"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76200">
                      <a:solidFill>
                        <a:schemeClr val="lt1">
                          <a:alpha val="0"/>
                        </a:schemeClr>
                      </a:solidFill>
                      <a:prstDash val="dash"/>
                      <a:round/>
                      <a:headEnd len="sm" w="sm" type="none"/>
                      <a:tailEnd len="sm" w="sm" type="none"/>
                    </a:lnT>
                    <a:lnB cap="flat" cmpd="sng" w="9525">
                      <a:solidFill>
                        <a:srgbClr val="434343">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Saturn is a gas giant and has rings</a:t>
                      </a:r>
                      <a:endParaRPr>
                        <a:solidFill>
                          <a:schemeClr val="lt1"/>
                        </a:solidFill>
                        <a:latin typeface="Ubuntu"/>
                        <a:ea typeface="Ubuntu"/>
                        <a:cs typeface="Ubuntu"/>
                        <a:sym typeface="Ubuntu"/>
                      </a:endParaRPr>
                    </a:p>
                  </a:txBody>
                  <a:tcPr marT="91425" marB="91425" marR="91425" marL="91425"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76200">
                      <a:solidFill>
                        <a:schemeClr val="lt1">
                          <a:alpha val="0"/>
                        </a:schemeClr>
                      </a:solidFill>
                      <a:prstDash val="dash"/>
                      <a:round/>
                      <a:headEnd len="sm" w="sm" type="none"/>
                      <a:tailEnd len="sm" w="sm" type="none"/>
                    </a:lnT>
                    <a:lnB cap="flat" cmpd="sng" w="9525">
                      <a:solidFill>
                        <a:srgbClr val="434343">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Neptune is very far away from us</a:t>
                      </a:r>
                      <a:endParaRPr>
                        <a:solidFill>
                          <a:schemeClr val="lt1"/>
                        </a:solidFill>
                        <a:latin typeface="Ubuntu"/>
                        <a:ea typeface="Ubuntu"/>
                        <a:cs typeface="Ubuntu"/>
                        <a:sym typeface="Ubuntu"/>
                      </a:endParaRPr>
                    </a:p>
                  </a:txBody>
                  <a:tcPr marT="91425" marB="91425" marR="91425" marL="91425"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76200">
                      <a:solidFill>
                        <a:schemeClr val="lt1">
                          <a:alpha val="0"/>
                        </a:schemeClr>
                      </a:solidFill>
                      <a:prstDash val="dash"/>
                      <a:round/>
                      <a:headEnd len="sm" w="sm" type="none"/>
                      <a:tailEnd len="sm" w="sm" type="none"/>
                    </a:lnT>
                    <a:lnB cap="flat" cmpd="sng" w="9525">
                      <a:solidFill>
                        <a:srgbClr val="434343">
                          <a:alpha val="0"/>
                        </a:srgbClr>
                      </a:solidFill>
                      <a:prstDash val="solid"/>
                      <a:round/>
                      <a:headEnd len="sm" w="sm" type="none"/>
                      <a:tailEnd len="sm" w="sm" type="none"/>
                    </a:lnB>
                    <a:solidFill>
                      <a:schemeClr val="dk1"/>
                    </a:solidFill>
                  </a:tcPr>
                </a:tc>
              </a:tr>
            </a:tbl>
          </a:graphicData>
        </a:graphic>
      </p:graphicFrame>
      <p:grpSp>
        <p:nvGrpSpPr>
          <p:cNvPr id="1359" name="Google Shape;1359;p38"/>
          <p:cNvGrpSpPr/>
          <p:nvPr/>
        </p:nvGrpSpPr>
        <p:grpSpPr>
          <a:xfrm>
            <a:off x="3453719" y="1323112"/>
            <a:ext cx="375591" cy="374060"/>
            <a:chOff x="-42062025" y="2316000"/>
            <a:chExt cx="319000" cy="317700"/>
          </a:xfrm>
        </p:grpSpPr>
        <p:sp>
          <p:nvSpPr>
            <p:cNvPr id="1360" name="Google Shape;1360;p38"/>
            <p:cNvSpPr/>
            <p:nvPr/>
          </p:nvSpPr>
          <p:spPr>
            <a:xfrm>
              <a:off x="-41965150" y="2477075"/>
              <a:ext cx="124475" cy="112675"/>
            </a:xfrm>
            <a:custGeom>
              <a:rect b="b" l="l" r="r" t="t"/>
              <a:pathLst>
                <a:path extrusionOk="0" h="4507" w="4979">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8"/>
            <p:cNvSpPr/>
            <p:nvPr/>
          </p:nvSpPr>
          <p:spPr>
            <a:xfrm>
              <a:off x="-42062025" y="2316000"/>
              <a:ext cx="319000" cy="317700"/>
            </a:xfrm>
            <a:custGeom>
              <a:rect b="b" l="l" r="r" t="t"/>
              <a:pathLst>
                <a:path extrusionOk="0" h="12708" w="1276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38"/>
          <p:cNvGrpSpPr/>
          <p:nvPr/>
        </p:nvGrpSpPr>
        <p:grpSpPr>
          <a:xfrm>
            <a:off x="1582234" y="1323729"/>
            <a:ext cx="375591" cy="372824"/>
            <a:chOff x="-40171725" y="2705875"/>
            <a:chExt cx="319000" cy="316650"/>
          </a:xfrm>
        </p:grpSpPr>
        <p:sp>
          <p:nvSpPr>
            <p:cNvPr id="1363" name="Google Shape;1363;p38"/>
            <p:cNvSpPr/>
            <p:nvPr/>
          </p:nvSpPr>
          <p:spPr>
            <a:xfrm>
              <a:off x="-40068550" y="2788575"/>
              <a:ext cx="48075" cy="58775"/>
            </a:xfrm>
            <a:custGeom>
              <a:rect b="b" l="l" r="r" t="t"/>
              <a:pathLst>
                <a:path extrusionOk="0" h="2351" w="1923">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8"/>
            <p:cNvSpPr/>
            <p:nvPr/>
          </p:nvSpPr>
          <p:spPr>
            <a:xfrm>
              <a:off x="-40171725" y="2705875"/>
              <a:ext cx="319000" cy="316650"/>
            </a:xfrm>
            <a:custGeom>
              <a:rect b="b" l="l" r="r" t="t"/>
              <a:pathLst>
                <a:path extrusionOk="0" h="12666" w="1276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5" name="Google Shape;1365;p38"/>
          <p:cNvGrpSpPr/>
          <p:nvPr/>
        </p:nvGrpSpPr>
        <p:grpSpPr>
          <a:xfrm>
            <a:off x="7208782" y="1336023"/>
            <a:ext cx="350371" cy="348247"/>
            <a:chOff x="5045775" y="1946400"/>
            <a:chExt cx="296950" cy="295150"/>
          </a:xfrm>
        </p:grpSpPr>
        <p:sp>
          <p:nvSpPr>
            <p:cNvPr id="1366" name="Google Shape;1366;p38"/>
            <p:cNvSpPr/>
            <p:nvPr/>
          </p:nvSpPr>
          <p:spPr>
            <a:xfrm>
              <a:off x="5113500" y="1998600"/>
              <a:ext cx="160700" cy="155950"/>
            </a:xfrm>
            <a:custGeom>
              <a:rect b="b" l="l" r="r" t="t"/>
              <a:pathLst>
                <a:path extrusionOk="0" h="6238" w="6428">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8"/>
            <p:cNvSpPr/>
            <p:nvPr/>
          </p:nvSpPr>
          <p:spPr>
            <a:xfrm>
              <a:off x="5045775" y="1946400"/>
              <a:ext cx="296950" cy="295150"/>
            </a:xfrm>
            <a:custGeom>
              <a:rect b="b" l="l" r="r" t="t"/>
              <a:pathLst>
                <a:path extrusionOk="0" h="11806" w="11878">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8" name="Google Shape;1368;p38"/>
          <p:cNvGrpSpPr/>
          <p:nvPr/>
        </p:nvGrpSpPr>
        <p:grpSpPr>
          <a:xfrm>
            <a:off x="5325203" y="1336338"/>
            <a:ext cx="347599" cy="347599"/>
            <a:chOff x="3601275" y="2319150"/>
            <a:chExt cx="294600" cy="294600"/>
          </a:xfrm>
        </p:grpSpPr>
        <p:sp>
          <p:nvSpPr>
            <p:cNvPr id="1369" name="Google Shape;1369;p38"/>
            <p:cNvSpPr/>
            <p:nvPr/>
          </p:nvSpPr>
          <p:spPr>
            <a:xfrm>
              <a:off x="3601275" y="2319150"/>
              <a:ext cx="294600" cy="294600"/>
            </a:xfrm>
            <a:custGeom>
              <a:rect b="b" l="l" r="r" t="t"/>
              <a:pathLst>
                <a:path extrusionOk="0" h="11784" w="11784">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8"/>
            <p:cNvSpPr/>
            <p:nvPr/>
          </p:nvSpPr>
          <p:spPr>
            <a:xfrm>
              <a:off x="3713900" y="2434350"/>
              <a:ext cx="55950" cy="52200"/>
            </a:xfrm>
            <a:custGeom>
              <a:rect b="b" l="l" r="r" t="t"/>
              <a:pathLst>
                <a:path extrusionOk="0" h="2088" w="2238">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pic>
        <p:nvPicPr>
          <p:cNvPr id="1375" name="Google Shape;1375;p39" title="Gráfico">
            <a:hlinkClick r:id="rId3"/>
          </p:cNvPr>
          <p:cNvPicPr preferRelativeResize="0"/>
          <p:nvPr/>
        </p:nvPicPr>
        <p:blipFill>
          <a:blip r:embed="rId4">
            <a:alphaModFix/>
          </a:blip>
          <a:stretch>
            <a:fillRect/>
          </a:stretch>
        </p:blipFill>
        <p:spPr>
          <a:xfrm>
            <a:off x="3464200" y="1423450"/>
            <a:ext cx="4753349" cy="2527101"/>
          </a:xfrm>
          <a:prstGeom prst="rect">
            <a:avLst/>
          </a:prstGeom>
          <a:noFill/>
          <a:ln>
            <a:noFill/>
          </a:ln>
        </p:spPr>
      </p:pic>
      <p:sp>
        <p:nvSpPr>
          <p:cNvPr id="1376" name="Google Shape;1376;p39"/>
          <p:cNvSpPr/>
          <p:nvPr/>
        </p:nvSpPr>
        <p:spPr>
          <a:xfrm>
            <a:off x="4183813" y="945935"/>
            <a:ext cx="592200" cy="59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9"/>
          <p:cNvSpPr/>
          <p:nvPr/>
        </p:nvSpPr>
        <p:spPr>
          <a:xfrm>
            <a:off x="5149938" y="945935"/>
            <a:ext cx="592200" cy="59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9"/>
          <p:cNvSpPr/>
          <p:nvPr/>
        </p:nvSpPr>
        <p:spPr>
          <a:xfrm>
            <a:off x="6116063" y="945935"/>
            <a:ext cx="592200" cy="59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9"/>
          <p:cNvSpPr/>
          <p:nvPr/>
        </p:nvSpPr>
        <p:spPr>
          <a:xfrm>
            <a:off x="7082188" y="945935"/>
            <a:ext cx="592200" cy="59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9"/>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sp>
        <p:nvSpPr>
          <p:cNvPr id="1381" name="Google Shape;1381;p39"/>
          <p:cNvSpPr txBox="1"/>
          <p:nvPr/>
        </p:nvSpPr>
        <p:spPr>
          <a:xfrm>
            <a:off x="706050" y="4321900"/>
            <a:ext cx="7717500" cy="2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b="1" lang="en" sz="1200">
                <a:solidFill>
                  <a:schemeClr val="lt1"/>
                </a:solidFill>
                <a:uFill>
                  <a:noFill/>
                </a:uFill>
                <a:latin typeface="Ubuntu"/>
                <a:ea typeface="Ubuntu"/>
                <a:cs typeface="Ubuntu"/>
                <a:sym typeface="Ubuntu"/>
                <a:hlinkClick r:id="rId5">
                  <a:extLst>
                    <a:ext uri="{A12FA001-AC4F-418D-AE19-62706E023703}">
                      <ahyp:hlinkClr val="tx"/>
                    </a:ext>
                  </a:extLst>
                </a:hlinkClick>
              </a:rPr>
              <a:t>For more info, click here</a:t>
            </a:r>
            <a:endParaRPr sz="1200">
              <a:solidFill>
                <a:schemeClr val="lt1"/>
              </a:solidFill>
              <a:latin typeface="Ubuntu"/>
              <a:ea typeface="Ubuntu"/>
              <a:cs typeface="Ubuntu"/>
              <a:sym typeface="Ubuntu"/>
            </a:endParaRPr>
          </a:p>
        </p:txBody>
      </p:sp>
      <p:grpSp>
        <p:nvGrpSpPr>
          <p:cNvPr id="1382" name="Google Shape;1382;p39"/>
          <p:cNvGrpSpPr/>
          <p:nvPr/>
        </p:nvGrpSpPr>
        <p:grpSpPr>
          <a:xfrm>
            <a:off x="5235544" y="1064666"/>
            <a:ext cx="421028" cy="354521"/>
            <a:chOff x="2323810" y="1983914"/>
            <a:chExt cx="721804" cy="607785"/>
          </a:xfrm>
        </p:grpSpPr>
        <p:sp>
          <p:nvSpPr>
            <p:cNvPr id="1383" name="Google Shape;1383;p39"/>
            <p:cNvSpPr/>
            <p:nvPr/>
          </p:nvSpPr>
          <p:spPr>
            <a:xfrm>
              <a:off x="2450054" y="2047436"/>
              <a:ext cx="53044" cy="64759"/>
            </a:xfrm>
            <a:custGeom>
              <a:rect b="b" l="l" r="r" t="t"/>
              <a:pathLst>
                <a:path extrusionOk="0" h="890" w="729">
                  <a:moveTo>
                    <a:pt x="240" y="1"/>
                  </a:moveTo>
                  <a:cubicBezTo>
                    <a:pt x="81" y="267"/>
                    <a:pt x="1" y="574"/>
                    <a:pt x="1" y="889"/>
                  </a:cubicBezTo>
                  <a:lnTo>
                    <a:pt x="568" y="889"/>
                  </a:lnTo>
                  <a:cubicBezTo>
                    <a:pt x="568" y="676"/>
                    <a:pt x="627" y="467"/>
                    <a:pt x="728" y="290"/>
                  </a:cubicBezTo>
                  <a:lnTo>
                    <a:pt x="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9"/>
            <p:cNvSpPr/>
            <p:nvPr/>
          </p:nvSpPr>
          <p:spPr>
            <a:xfrm>
              <a:off x="2484616" y="1983914"/>
              <a:ext cx="108271" cy="68833"/>
            </a:xfrm>
            <a:custGeom>
              <a:rect b="b" l="l" r="r" t="t"/>
              <a:pathLst>
                <a:path extrusionOk="0" h="946" w="1488">
                  <a:moveTo>
                    <a:pt x="1288" y="0"/>
                  </a:moveTo>
                  <a:cubicBezTo>
                    <a:pt x="804" y="0"/>
                    <a:pt x="333" y="200"/>
                    <a:pt x="1" y="554"/>
                  </a:cubicBezTo>
                  <a:lnTo>
                    <a:pt x="418" y="945"/>
                  </a:lnTo>
                  <a:cubicBezTo>
                    <a:pt x="644" y="701"/>
                    <a:pt x="955" y="568"/>
                    <a:pt x="1288" y="568"/>
                  </a:cubicBezTo>
                  <a:cubicBezTo>
                    <a:pt x="1332" y="568"/>
                    <a:pt x="1381" y="568"/>
                    <a:pt x="1425" y="577"/>
                  </a:cubicBezTo>
                  <a:lnTo>
                    <a:pt x="1488" y="9"/>
                  </a:lnTo>
                  <a:cubicBezTo>
                    <a:pt x="1421" y="0"/>
                    <a:pt x="1355" y="0"/>
                    <a:pt x="1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9"/>
            <p:cNvSpPr/>
            <p:nvPr/>
          </p:nvSpPr>
          <p:spPr>
            <a:xfrm>
              <a:off x="2607368" y="1990972"/>
              <a:ext cx="157021" cy="95683"/>
            </a:xfrm>
            <a:custGeom>
              <a:rect b="b" l="l" r="r" t="t"/>
              <a:pathLst>
                <a:path extrusionOk="0" h="1315" w="2158">
                  <a:moveTo>
                    <a:pt x="191" y="0"/>
                  </a:moveTo>
                  <a:lnTo>
                    <a:pt x="0" y="537"/>
                  </a:lnTo>
                  <a:cubicBezTo>
                    <a:pt x="356" y="666"/>
                    <a:pt x="631" y="955"/>
                    <a:pt x="741" y="1315"/>
                  </a:cubicBezTo>
                  <a:lnTo>
                    <a:pt x="1416" y="1315"/>
                  </a:lnTo>
                  <a:cubicBezTo>
                    <a:pt x="1528" y="955"/>
                    <a:pt x="1802" y="666"/>
                    <a:pt x="2157" y="537"/>
                  </a:cubicBezTo>
                  <a:lnTo>
                    <a:pt x="1966" y="0"/>
                  </a:lnTo>
                  <a:cubicBezTo>
                    <a:pt x="1598" y="134"/>
                    <a:pt x="1288" y="383"/>
                    <a:pt x="1079" y="707"/>
                  </a:cubicBezTo>
                  <a:cubicBezTo>
                    <a:pt x="870" y="383"/>
                    <a:pt x="559" y="134"/>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9"/>
            <p:cNvSpPr/>
            <p:nvPr/>
          </p:nvSpPr>
          <p:spPr>
            <a:xfrm>
              <a:off x="2868297" y="2047436"/>
              <a:ext cx="53335" cy="64759"/>
            </a:xfrm>
            <a:custGeom>
              <a:rect b="b" l="l" r="r" t="t"/>
              <a:pathLst>
                <a:path extrusionOk="0" h="890" w="733">
                  <a:moveTo>
                    <a:pt x="493" y="1"/>
                  </a:moveTo>
                  <a:lnTo>
                    <a:pt x="1" y="290"/>
                  </a:lnTo>
                  <a:cubicBezTo>
                    <a:pt x="107" y="467"/>
                    <a:pt x="165" y="676"/>
                    <a:pt x="165" y="889"/>
                  </a:cubicBezTo>
                  <a:lnTo>
                    <a:pt x="732" y="889"/>
                  </a:lnTo>
                  <a:cubicBezTo>
                    <a:pt x="732" y="574"/>
                    <a:pt x="648" y="267"/>
                    <a:pt x="4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9"/>
            <p:cNvSpPr/>
            <p:nvPr/>
          </p:nvSpPr>
          <p:spPr>
            <a:xfrm>
              <a:off x="2778871" y="1983914"/>
              <a:ext cx="107907" cy="68833"/>
            </a:xfrm>
            <a:custGeom>
              <a:rect b="b" l="l" r="r" t="t"/>
              <a:pathLst>
                <a:path extrusionOk="0" h="946" w="1483">
                  <a:moveTo>
                    <a:pt x="200" y="0"/>
                  </a:moveTo>
                  <a:cubicBezTo>
                    <a:pt x="133" y="0"/>
                    <a:pt x="66" y="0"/>
                    <a:pt x="0" y="9"/>
                  </a:cubicBezTo>
                  <a:lnTo>
                    <a:pt x="62" y="577"/>
                  </a:lnTo>
                  <a:cubicBezTo>
                    <a:pt x="107" y="568"/>
                    <a:pt x="156" y="568"/>
                    <a:pt x="200" y="568"/>
                  </a:cubicBezTo>
                  <a:cubicBezTo>
                    <a:pt x="533" y="568"/>
                    <a:pt x="843" y="701"/>
                    <a:pt x="1070" y="945"/>
                  </a:cubicBezTo>
                  <a:lnTo>
                    <a:pt x="1482" y="554"/>
                  </a:lnTo>
                  <a:cubicBezTo>
                    <a:pt x="1154" y="200"/>
                    <a:pt x="683" y="0"/>
                    <a:pt x="2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9"/>
            <p:cNvSpPr/>
            <p:nvPr/>
          </p:nvSpPr>
          <p:spPr>
            <a:xfrm>
              <a:off x="2665142" y="2228979"/>
              <a:ext cx="41402" cy="100194"/>
            </a:xfrm>
            <a:custGeom>
              <a:rect b="b" l="l" r="r" t="t"/>
              <a:pathLst>
                <a:path extrusionOk="0" h="1377" w="569">
                  <a:moveTo>
                    <a:pt x="1" y="1"/>
                  </a:moveTo>
                  <a:lnTo>
                    <a:pt x="1" y="1377"/>
                  </a:lnTo>
                  <a:lnTo>
                    <a:pt x="568" y="1377"/>
                  </a:lnTo>
                  <a:lnTo>
                    <a:pt x="5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9"/>
            <p:cNvSpPr/>
            <p:nvPr/>
          </p:nvSpPr>
          <p:spPr>
            <a:xfrm>
              <a:off x="2665142" y="2353622"/>
              <a:ext cx="41402" cy="56973"/>
            </a:xfrm>
            <a:custGeom>
              <a:rect b="b" l="l" r="r" t="t"/>
              <a:pathLst>
                <a:path extrusionOk="0" h="783" w="569">
                  <a:moveTo>
                    <a:pt x="1" y="0"/>
                  </a:moveTo>
                  <a:lnTo>
                    <a:pt x="1" y="782"/>
                  </a:lnTo>
                  <a:lnTo>
                    <a:pt x="568" y="782"/>
                  </a:lnTo>
                  <a:lnTo>
                    <a:pt x="5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9"/>
            <p:cNvSpPr/>
            <p:nvPr/>
          </p:nvSpPr>
          <p:spPr>
            <a:xfrm>
              <a:off x="2323810" y="2103027"/>
              <a:ext cx="721804" cy="488673"/>
            </a:xfrm>
            <a:custGeom>
              <a:rect b="b" l="l" r="r" t="t"/>
              <a:pathLst>
                <a:path extrusionOk="0" h="6716" w="9920">
                  <a:moveTo>
                    <a:pt x="5259" y="986"/>
                  </a:moveTo>
                  <a:cubicBezTo>
                    <a:pt x="6742" y="1048"/>
                    <a:pt x="8135" y="1625"/>
                    <a:pt x="9233" y="2629"/>
                  </a:cubicBezTo>
                  <a:lnTo>
                    <a:pt x="6662" y="5194"/>
                  </a:lnTo>
                  <a:cubicBezTo>
                    <a:pt x="6187" y="4808"/>
                    <a:pt x="5597" y="4599"/>
                    <a:pt x="4976" y="4599"/>
                  </a:cubicBezTo>
                  <a:cubicBezTo>
                    <a:pt x="4767" y="4599"/>
                    <a:pt x="4567" y="4622"/>
                    <a:pt x="4368" y="4665"/>
                  </a:cubicBezTo>
                  <a:lnTo>
                    <a:pt x="2858" y="2278"/>
                  </a:lnTo>
                  <a:cubicBezTo>
                    <a:pt x="2804" y="2192"/>
                    <a:pt x="2713" y="2145"/>
                    <a:pt x="2619" y="2145"/>
                  </a:cubicBezTo>
                  <a:cubicBezTo>
                    <a:pt x="2568" y="2145"/>
                    <a:pt x="2516" y="2159"/>
                    <a:pt x="2469" y="2189"/>
                  </a:cubicBezTo>
                  <a:cubicBezTo>
                    <a:pt x="2335" y="2268"/>
                    <a:pt x="2295" y="2446"/>
                    <a:pt x="2379" y="2580"/>
                  </a:cubicBezTo>
                  <a:lnTo>
                    <a:pt x="3817" y="4861"/>
                  </a:lnTo>
                  <a:cubicBezTo>
                    <a:pt x="3631" y="4950"/>
                    <a:pt x="3449" y="5060"/>
                    <a:pt x="3285" y="5194"/>
                  </a:cubicBezTo>
                  <a:lnTo>
                    <a:pt x="720" y="2629"/>
                  </a:lnTo>
                  <a:cubicBezTo>
                    <a:pt x="1816" y="1625"/>
                    <a:pt x="3205" y="1048"/>
                    <a:pt x="4692" y="986"/>
                  </a:cubicBezTo>
                  <a:lnTo>
                    <a:pt x="4692" y="1394"/>
                  </a:lnTo>
                  <a:lnTo>
                    <a:pt x="5259" y="1394"/>
                  </a:lnTo>
                  <a:lnTo>
                    <a:pt x="5259" y="986"/>
                  </a:lnTo>
                  <a:close/>
                  <a:moveTo>
                    <a:pt x="4692" y="1"/>
                  </a:moveTo>
                  <a:lnTo>
                    <a:pt x="4692" y="414"/>
                  </a:lnTo>
                  <a:cubicBezTo>
                    <a:pt x="2961" y="484"/>
                    <a:pt x="1345" y="1190"/>
                    <a:pt x="111" y="2424"/>
                  </a:cubicBezTo>
                  <a:cubicBezTo>
                    <a:pt x="1" y="2535"/>
                    <a:pt x="1" y="2713"/>
                    <a:pt x="111" y="2823"/>
                  </a:cubicBezTo>
                  <a:lnTo>
                    <a:pt x="3076" y="5788"/>
                  </a:lnTo>
                  <a:cubicBezTo>
                    <a:pt x="3129" y="5841"/>
                    <a:pt x="3200" y="5873"/>
                    <a:pt x="3276" y="5873"/>
                  </a:cubicBezTo>
                  <a:cubicBezTo>
                    <a:pt x="3352" y="5873"/>
                    <a:pt x="3422" y="5841"/>
                    <a:pt x="3475" y="5788"/>
                  </a:cubicBezTo>
                  <a:cubicBezTo>
                    <a:pt x="3667" y="5597"/>
                    <a:pt x="3884" y="5451"/>
                    <a:pt x="4124" y="5345"/>
                  </a:cubicBezTo>
                  <a:lnTo>
                    <a:pt x="4439" y="5851"/>
                  </a:lnTo>
                  <a:cubicBezTo>
                    <a:pt x="4394" y="5931"/>
                    <a:pt x="4368" y="6028"/>
                    <a:pt x="4368" y="6130"/>
                  </a:cubicBezTo>
                  <a:cubicBezTo>
                    <a:pt x="4368" y="6454"/>
                    <a:pt x="4630" y="6716"/>
                    <a:pt x="4954" y="6716"/>
                  </a:cubicBezTo>
                  <a:cubicBezTo>
                    <a:pt x="5278" y="6716"/>
                    <a:pt x="5540" y="6454"/>
                    <a:pt x="5540" y="6130"/>
                  </a:cubicBezTo>
                  <a:cubicBezTo>
                    <a:pt x="5540" y="5806"/>
                    <a:pt x="5278" y="5544"/>
                    <a:pt x="4954" y="5544"/>
                  </a:cubicBezTo>
                  <a:lnTo>
                    <a:pt x="4923" y="5544"/>
                  </a:lnTo>
                  <a:lnTo>
                    <a:pt x="4696" y="5185"/>
                  </a:lnTo>
                  <a:cubicBezTo>
                    <a:pt x="4790" y="5175"/>
                    <a:pt x="4882" y="5167"/>
                    <a:pt x="4976" y="5167"/>
                  </a:cubicBezTo>
                  <a:cubicBezTo>
                    <a:pt x="5540" y="5167"/>
                    <a:pt x="6072" y="5388"/>
                    <a:pt x="6472" y="5788"/>
                  </a:cubicBezTo>
                  <a:cubicBezTo>
                    <a:pt x="6525" y="5841"/>
                    <a:pt x="6601" y="5873"/>
                    <a:pt x="6676" y="5873"/>
                  </a:cubicBezTo>
                  <a:cubicBezTo>
                    <a:pt x="6751" y="5873"/>
                    <a:pt x="6822" y="5841"/>
                    <a:pt x="6875" y="5788"/>
                  </a:cubicBezTo>
                  <a:lnTo>
                    <a:pt x="9840" y="2823"/>
                  </a:lnTo>
                  <a:cubicBezTo>
                    <a:pt x="9893" y="2770"/>
                    <a:pt x="9920" y="2699"/>
                    <a:pt x="9920" y="2624"/>
                  </a:cubicBezTo>
                  <a:cubicBezTo>
                    <a:pt x="9920" y="2549"/>
                    <a:pt x="9893" y="2477"/>
                    <a:pt x="9840" y="2424"/>
                  </a:cubicBezTo>
                  <a:cubicBezTo>
                    <a:pt x="8606" y="1190"/>
                    <a:pt x="6990" y="484"/>
                    <a:pt x="5259" y="414"/>
                  </a:cubicBezTo>
                  <a:lnTo>
                    <a:pt x="52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1" name="Google Shape;1391;p39"/>
          <p:cNvGrpSpPr/>
          <p:nvPr/>
        </p:nvGrpSpPr>
        <p:grpSpPr>
          <a:xfrm>
            <a:off x="6174317" y="1142685"/>
            <a:ext cx="475699" cy="198545"/>
            <a:chOff x="3092044" y="1387115"/>
            <a:chExt cx="815530" cy="340383"/>
          </a:xfrm>
        </p:grpSpPr>
        <p:sp>
          <p:nvSpPr>
            <p:cNvPr id="1392" name="Google Shape;1392;p39"/>
            <p:cNvSpPr/>
            <p:nvPr/>
          </p:nvSpPr>
          <p:spPr>
            <a:xfrm>
              <a:off x="3092044" y="1387115"/>
              <a:ext cx="755493" cy="340383"/>
            </a:xfrm>
            <a:custGeom>
              <a:rect b="b" l="l" r="r" t="t"/>
              <a:pathLst>
                <a:path extrusionOk="0" h="4678" w="10383">
                  <a:moveTo>
                    <a:pt x="960" y="1176"/>
                  </a:moveTo>
                  <a:lnTo>
                    <a:pt x="2270" y="1717"/>
                  </a:lnTo>
                  <a:cubicBezTo>
                    <a:pt x="2229" y="1766"/>
                    <a:pt x="2207" y="1832"/>
                    <a:pt x="2207" y="1900"/>
                  </a:cubicBezTo>
                  <a:lnTo>
                    <a:pt x="2207" y="2547"/>
                  </a:lnTo>
                  <a:lnTo>
                    <a:pt x="658" y="1908"/>
                  </a:lnTo>
                  <a:lnTo>
                    <a:pt x="960" y="1176"/>
                  </a:lnTo>
                  <a:close/>
                  <a:moveTo>
                    <a:pt x="8927" y="2024"/>
                  </a:moveTo>
                  <a:lnTo>
                    <a:pt x="6841" y="4106"/>
                  </a:lnTo>
                  <a:lnTo>
                    <a:pt x="2776" y="4106"/>
                  </a:lnTo>
                  <a:lnTo>
                    <a:pt x="2776" y="2991"/>
                  </a:lnTo>
                  <a:lnTo>
                    <a:pt x="2776" y="2956"/>
                  </a:lnTo>
                  <a:lnTo>
                    <a:pt x="2776" y="2184"/>
                  </a:lnTo>
                  <a:lnTo>
                    <a:pt x="5523" y="2184"/>
                  </a:lnTo>
                  <a:lnTo>
                    <a:pt x="6220" y="2881"/>
                  </a:lnTo>
                  <a:cubicBezTo>
                    <a:pt x="6273" y="2934"/>
                    <a:pt x="6343" y="2962"/>
                    <a:pt x="6415" y="2962"/>
                  </a:cubicBezTo>
                  <a:cubicBezTo>
                    <a:pt x="6451" y="2962"/>
                    <a:pt x="6486" y="2956"/>
                    <a:pt x="6521" y="2942"/>
                  </a:cubicBezTo>
                  <a:lnTo>
                    <a:pt x="8927" y="2024"/>
                  </a:lnTo>
                  <a:close/>
                  <a:moveTo>
                    <a:pt x="3245" y="0"/>
                  </a:moveTo>
                  <a:cubicBezTo>
                    <a:pt x="3086" y="0"/>
                    <a:pt x="2962" y="128"/>
                    <a:pt x="2962" y="284"/>
                  </a:cubicBezTo>
                  <a:cubicBezTo>
                    <a:pt x="2962" y="439"/>
                    <a:pt x="3086" y="568"/>
                    <a:pt x="3245" y="568"/>
                  </a:cubicBezTo>
                  <a:lnTo>
                    <a:pt x="4102" y="568"/>
                  </a:lnTo>
                  <a:lnTo>
                    <a:pt x="4102" y="1615"/>
                  </a:lnTo>
                  <a:lnTo>
                    <a:pt x="3508" y="1615"/>
                  </a:lnTo>
                  <a:lnTo>
                    <a:pt x="916" y="541"/>
                  </a:lnTo>
                  <a:cubicBezTo>
                    <a:pt x="902" y="537"/>
                    <a:pt x="893" y="533"/>
                    <a:pt x="880" y="533"/>
                  </a:cubicBezTo>
                  <a:cubicBezTo>
                    <a:pt x="854" y="525"/>
                    <a:pt x="827" y="521"/>
                    <a:pt x="801" y="521"/>
                  </a:cubicBezTo>
                  <a:cubicBezTo>
                    <a:pt x="693" y="521"/>
                    <a:pt x="589" y="586"/>
                    <a:pt x="543" y="697"/>
                  </a:cubicBezTo>
                  <a:lnTo>
                    <a:pt x="23" y="1953"/>
                  </a:lnTo>
                  <a:cubicBezTo>
                    <a:pt x="6" y="1988"/>
                    <a:pt x="1" y="2024"/>
                    <a:pt x="1" y="2064"/>
                  </a:cubicBezTo>
                  <a:cubicBezTo>
                    <a:pt x="1" y="2174"/>
                    <a:pt x="68" y="2277"/>
                    <a:pt x="174" y="2326"/>
                  </a:cubicBezTo>
                  <a:lnTo>
                    <a:pt x="179" y="2326"/>
                  </a:lnTo>
                  <a:lnTo>
                    <a:pt x="2207" y="3164"/>
                  </a:lnTo>
                  <a:lnTo>
                    <a:pt x="2207" y="4389"/>
                  </a:lnTo>
                  <a:cubicBezTo>
                    <a:pt x="2207" y="4549"/>
                    <a:pt x="2332" y="4678"/>
                    <a:pt x="2491" y="4678"/>
                  </a:cubicBezTo>
                  <a:lnTo>
                    <a:pt x="6961" y="4678"/>
                  </a:lnTo>
                  <a:cubicBezTo>
                    <a:pt x="7037" y="4678"/>
                    <a:pt x="7107" y="4647"/>
                    <a:pt x="7160" y="4593"/>
                  </a:cubicBezTo>
                  <a:lnTo>
                    <a:pt x="10272" y="1482"/>
                  </a:lnTo>
                  <a:cubicBezTo>
                    <a:pt x="10370" y="1385"/>
                    <a:pt x="10382" y="1238"/>
                    <a:pt x="10312" y="1127"/>
                  </a:cubicBezTo>
                  <a:cubicBezTo>
                    <a:pt x="10257" y="1043"/>
                    <a:pt x="10166" y="997"/>
                    <a:pt x="10073" y="997"/>
                  </a:cubicBezTo>
                  <a:cubicBezTo>
                    <a:pt x="10038" y="997"/>
                    <a:pt x="10004" y="1003"/>
                    <a:pt x="9970" y="1017"/>
                  </a:cubicBezTo>
                  <a:lnTo>
                    <a:pt x="6490" y="2348"/>
                  </a:lnTo>
                  <a:lnTo>
                    <a:pt x="5842" y="1699"/>
                  </a:lnTo>
                  <a:cubicBezTo>
                    <a:pt x="5789" y="1646"/>
                    <a:pt x="5718" y="1615"/>
                    <a:pt x="5642" y="1615"/>
                  </a:cubicBezTo>
                  <a:lnTo>
                    <a:pt x="4671" y="1615"/>
                  </a:lnTo>
                  <a:lnTo>
                    <a:pt x="4671" y="568"/>
                  </a:lnTo>
                  <a:lnTo>
                    <a:pt x="5527" y="568"/>
                  </a:lnTo>
                  <a:cubicBezTo>
                    <a:pt x="5687" y="568"/>
                    <a:pt x="5812" y="439"/>
                    <a:pt x="5812" y="284"/>
                  </a:cubicBezTo>
                  <a:cubicBezTo>
                    <a:pt x="5812" y="128"/>
                    <a:pt x="5687" y="0"/>
                    <a:pt x="55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9"/>
            <p:cNvSpPr/>
            <p:nvPr/>
          </p:nvSpPr>
          <p:spPr>
            <a:xfrm>
              <a:off x="3830301" y="1607004"/>
              <a:ext cx="77274" cy="115983"/>
            </a:xfrm>
            <a:custGeom>
              <a:rect b="b" l="l" r="r" t="t"/>
              <a:pathLst>
                <a:path extrusionOk="0" h="1594" w="1062">
                  <a:moveTo>
                    <a:pt x="534" y="0"/>
                  </a:moveTo>
                  <a:cubicBezTo>
                    <a:pt x="534" y="0"/>
                    <a:pt x="1" y="768"/>
                    <a:pt x="1" y="1061"/>
                  </a:cubicBezTo>
                  <a:cubicBezTo>
                    <a:pt x="1" y="1354"/>
                    <a:pt x="236" y="1594"/>
                    <a:pt x="534" y="1594"/>
                  </a:cubicBezTo>
                  <a:cubicBezTo>
                    <a:pt x="826" y="1594"/>
                    <a:pt x="1062" y="1354"/>
                    <a:pt x="1062" y="1061"/>
                  </a:cubicBezTo>
                  <a:cubicBezTo>
                    <a:pt x="1062" y="768"/>
                    <a:pt x="534" y="0"/>
                    <a:pt x="5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4" name="Google Shape;1394;p39"/>
          <p:cNvGrpSpPr/>
          <p:nvPr/>
        </p:nvGrpSpPr>
        <p:grpSpPr>
          <a:xfrm>
            <a:off x="4308860" y="1120937"/>
            <a:ext cx="342129" cy="242134"/>
            <a:chOff x="2362229" y="1333125"/>
            <a:chExt cx="586541" cy="415110"/>
          </a:xfrm>
        </p:grpSpPr>
        <p:sp>
          <p:nvSpPr>
            <p:cNvPr id="1395" name="Google Shape;1395;p39"/>
            <p:cNvSpPr/>
            <p:nvPr/>
          </p:nvSpPr>
          <p:spPr>
            <a:xfrm>
              <a:off x="2581246" y="1333125"/>
              <a:ext cx="367523" cy="377274"/>
            </a:xfrm>
            <a:custGeom>
              <a:rect b="b" l="l" r="r" t="t"/>
              <a:pathLst>
                <a:path extrusionOk="0" h="5185" w="5051">
                  <a:moveTo>
                    <a:pt x="1864" y="569"/>
                  </a:moveTo>
                  <a:cubicBezTo>
                    <a:pt x="2419" y="569"/>
                    <a:pt x="3089" y="804"/>
                    <a:pt x="3612" y="1190"/>
                  </a:cubicBezTo>
                  <a:cubicBezTo>
                    <a:pt x="4167" y="1594"/>
                    <a:pt x="4482" y="2105"/>
                    <a:pt x="4482" y="2593"/>
                  </a:cubicBezTo>
                  <a:cubicBezTo>
                    <a:pt x="4482" y="3080"/>
                    <a:pt x="4167" y="3592"/>
                    <a:pt x="3612" y="3995"/>
                  </a:cubicBezTo>
                  <a:cubicBezTo>
                    <a:pt x="3089" y="4381"/>
                    <a:pt x="2419" y="4616"/>
                    <a:pt x="1864" y="4616"/>
                  </a:cubicBezTo>
                  <a:cubicBezTo>
                    <a:pt x="1260" y="4616"/>
                    <a:pt x="568" y="4385"/>
                    <a:pt x="568" y="2593"/>
                  </a:cubicBezTo>
                  <a:cubicBezTo>
                    <a:pt x="568" y="800"/>
                    <a:pt x="1260" y="569"/>
                    <a:pt x="1864" y="569"/>
                  </a:cubicBezTo>
                  <a:close/>
                  <a:moveTo>
                    <a:pt x="1864" y="1"/>
                  </a:moveTo>
                  <a:cubicBezTo>
                    <a:pt x="1180" y="1"/>
                    <a:pt x="679" y="276"/>
                    <a:pt x="363" y="817"/>
                  </a:cubicBezTo>
                  <a:cubicBezTo>
                    <a:pt x="119" y="1243"/>
                    <a:pt x="0" y="1825"/>
                    <a:pt x="0" y="2593"/>
                  </a:cubicBezTo>
                  <a:cubicBezTo>
                    <a:pt x="0" y="3361"/>
                    <a:pt x="119" y="3942"/>
                    <a:pt x="363" y="4368"/>
                  </a:cubicBezTo>
                  <a:cubicBezTo>
                    <a:pt x="679" y="4909"/>
                    <a:pt x="1180" y="5184"/>
                    <a:pt x="1864" y="5184"/>
                  </a:cubicBezTo>
                  <a:cubicBezTo>
                    <a:pt x="2543" y="5184"/>
                    <a:pt x="3325" y="4914"/>
                    <a:pt x="3950" y="4457"/>
                  </a:cubicBezTo>
                  <a:cubicBezTo>
                    <a:pt x="4660" y="3933"/>
                    <a:pt x="5050" y="3272"/>
                    <a:pt x="5050" y="2593"/>
                  </a:cubicBezTo>
                  <a:cubicBezTo>
                    <a:pt x="5050" y="1914"/>
                    <a:pt x="4660" y="1253"/>
                    <a:pt x="3950" y="728"/>
                  </a:cubicBezTo>
                  <a:cubicBezTo>
                    <a:pt x="3325" y="271"/>
                    <a:pt x="2543" y="1"/>
                    <a:pt x="18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9"/>
            <p:cNvSpPr/>
            <p:nvPr/>
          </p:nvSpPr>
          <p:spPr>
            <a:xfrm>
              <a:off x="2362229" y="1356118"/>
              <a:ext cx="203589" cy="392117"/>
            </a:xfrm>
            <a:custGeom>
              <a:rect b="b" l="l" r="r" t="t"/>
              <a:pathLst>
                <a:path extrusionOk="0" h="5389" w="2798">
                  <a:moveTo>
                    <a:pt x="1515" y="0"/>
                  </a:moveTo>
                  <a:cubicBezTo>
                    <a:pt x="1512" y="0"/>
                    <a:pt x="1508" y="0"/>
                    <a:pt x="1505" y="0"/>
                  </a:cubicBezTo>
                  <a:cubicBezTo>
                    <a:pt x="1345" y="4"/>
                    <a:pt x="1222" y="138"/>
                    <a:pt x="1230" y="293"/>
                  </a:cubicBezTo>
                  <a:cubicBezTo>
                    <a:pt x="1234" y="484"/>
                    <a:pt x="1150" y="705"/>
                    <a:pt x="1062" y="941"/>
                  </a:cubicBezTo>
                  <a:cubicBezTo>
                    <a:pt x="999" y="1105"/>
                    <a:pt x="933" y="1291"/>
                    <a:pt x="892" y="1486"/>
                  </a:cubicBezTo>
                  <a:lnTo>
                    <a:pt x="196" y="1832"/>
                  </a:lnTo>
                  <a:cubicBezTo>
                    <a:pt x="58" y="1904"/>
                    <a:pt x="1" y="2072"/>
                    <a:pt x="71" y="2215"/>
                  </a:cubicBezTo>
                  <a:cubicBezTo>
                    <a:pt x="120" y="2317"/>
                    <a:pt x="222" y="2375"/>
                    <a:pt x="325" y="2375"/>
                  </a:cubicBezTo>
                  <a:cubicBezTo>
                    <a:pt x="369" y="2375"/>
                    <a:pt x="409" y="2361"/>
                    <a:pt x="454" y="2344"/>
                  </a:cubicBezTo>
                  <a:lnTo>
                    <a:pt x="915" y="2113"/>
                  </a:lnTo>
                  <a:cubicBezTo>
                    <a:pt x="972" y="2281"/>
                    <a:pt x="1079" y="2450"/>
                    <a:pt x="1261" y="2610"/>
                  </a:cubicBezTo>
                  <a:cubicBezTo>
                    <a:pt x="1261" y="2614"/>
                    <a:pt x="1265" y="2614"/>
                    <a:pt x="1265" y="2614"/>
                  </a:cubicBezTo>
                  <a:lnTo>
                    <a:pt x="196" y="3151"/>
                  </a:lnTo>
                  <a:cubicBezTo>
                    <a:pt x="58" y="3222"/>
                    <a:pt x="1" y="3391"/>
                    <a:pt x="71" y="3532"/>
                  </a:cubicBezTo>
                  <a:cubicBezTo>
                    <a:pt x="120" y="3630"/>
                    <a:pt x="222" y="3688"/>
                    <a:pt x="325" y="3688"/>
                  </a:cubicBezTo>
                  <a:cubicBezTo>
                    <a:pt x="369" y="3688"/>
                    <a:pt x="409" y="3679"/>
                    <a:pt x="454" y="3661"/>
                  </a:cubicBezTo>
                  <a:lnTo>
                    <a:pt x="1452" y="3160"/>
                  </a:lnTo>
                  <a:lnTo>
                    <a:pt x="1452" y="3160"/>
                  </a:lnTo>
                  <a:cubicBezTo>
                    <a:pt x="1429" y="3297"/>
                    <a:pt x="1372" y="3457"/>
                    <a:pt x="1301" y="3649"/>
                  </a:cubicBezTo>
                  <a:cubicBezTo>
                    <a:pt x="1261" y="3750"/>
                    <a:pt x="1222" y="3862"/>
                    <a:pt x="1185" y="3972"/>
                  </a:cubicBezTo>
                  <a:lnTo>
                    <a:pt x="196" y="4469"/>
                  </a:lnTo>
                  <a:cubicBezTo>
                    <a:pt x="58" y="4540"/>
                    <a:pt x="1" y="4708"/>
                    <a:pt x="71" y="4851"/>
                  </a:cubicBezTo>
                  <a:cubicBezTo>
                    <a:pt x="120" y="4948"/>
                    <a:pt x="222" y="5007"/>
                    <a:pt x="325" y="5007"/>
                  </a:cubicBezTo>
                  <a:cubicBezTo>
                    <a:pt x="369" y="5007"/>
                    <a:pt x="409" y="4997"/>
                    <a:pt x="454" y="4975"/>
                  </a:cubicBezTo>
                  <a:lnTo>
                    <a:pt x="1110" y="4647"/>
                  </a:lnTo>
                  <a:cubicBezTo>
                    <a:pt x="1146" y="4878"/>
                    <a:pt x="1257" y="5104"/>
                    <a:pt x="1496" y="5317"/>
                  </a:cubicBezTo>
                  <a:cubicBezTo>
                    <a:pt x="1550" y="5366"/>
                    <a:pt x="1616" y="5388"/>
                    <a:pt x="1683" y="5388"/>
                  </a:cubicBezTo>
                  <a:cubicBezTo>
                    <a:pt x="1763" y="5388"/>
                    <a:pt x="1843" y="5353"/>
                    <a:pt x="1900" y="5290"/>
                  </a:cubicBezTo>
                  <a:cubicBezTo>
                    <a:pt x="2002" y="5171"/>
                    <a:pt x="1989" y="4993"/>
                    <a:pt x="1873" y="4886"/>
                  </a:cubicBezTo>
                  <a:cubicBezTo>
                    <a:pt x="1691" y="4731"/>
                    <a:pt x="1642" y="4571"/>
                    <a:pt x="1674" y="4368"/>
                  </a:cubicBezTo>
                  <a:lnTo>
                    <a:pt x="2597" y="3905"/>
                  </a:lnTo>
                  <a:cubicBezTo>
                    <a:pt x="2739" y="3835"/>
                    <a:pt x="2797" y="3661"/>
                    <a:pt x="2726" y="3524"/>
                  </a:cubicBezTo>
                  <a:cubicBezTo>
                    <a:pt x="2675" y="3423"/>
                    <a:pt x="2575" y="3365"/>
                    <a:pt x="2471" y="3365"/>
                  </a:cubicBezTo>
                  <a:cubicBezTo>
                    <a:pt x="2429" y="3365"/>
                    <a:pt x="2385" y="3374"/>
                    <a:pt x="2344" y="3395"/>
                  </a:cubicBezTo>
                  <a:lnTo>
                    <a:pt x="1918" y="3608"/>
                  </a:lnTo>
                  <a:cubicBezTo>
                    <a:pt x="1998" y="3377"/>
                    <a:pt x="2056" y="3129"/>
                    <a:pt x="2025" y="2871"/>
                  </a:cubicBezTo>
                  <a:lnTo>
                    <a:pt x="2597" y="2588"/>
                  </a:lnTo>
                  <a:cubicBezTo>
                    <a:pt x="2739" y="2516"/>
                    <a:pt x="2797" y="2344"/>
                    <a:pt x="2726" y="2205"/>
                  </a:cubicBezTo>
                  <a:cubicBezTo>
                    <a:pt x="2675" y="2105"/>
                    <a:pt x="2576" y="2047"/>
                    <a:pt x="2472" y="2047"/>
                  </a:cubicBezTo>
                  <a:cubicBezTo>
                    <a:pt x="2429" y="2047"/>
                    <a:pt x="2386" y="2057"/>
                    <a:pt x="2344" y="2077"/>
                  </a:cubicBezTo>
                  <a:lnTo>
                    <a:pt x="1798" y="2352"/>
                  </a:lnTo>
                  <a:cubicBezTo>
                    <a:pt x="1754" y="2295"/>
                    <a:pt x="1701" y="2237"/>
                    <a:pt x="1634" y="2184"/>
                  </a:cubicBezTo>
                  <a:cubicBezTo>
                    <a:pt x="1515" y="2077"/>
                    <a:pt x="1452" y="1971"/>
                    <a:pt x="1435" y="1850"/>
                  </a:cubicBezTo>
                  <a:lnTo>
                    <a:pt x="2597" y="1269"/>
                  </a:lnTo>
                  <a:cubicBezTo>
                    <a:pt x="2739" y="1199"/>
                    <a:pt x="2797" y="1029"/>
                    <a:pt x="2726" y="888"/>
                  </a:cubicBezTo>
                  <a:cubicBezTo>
                    <a:pt x="2675" y="787"/>
                    <a:pt x="2575" y="728"/>
                    <a:pt x="2471" y="728"/>
                  </a:cubicBezTo>
                  <a:cubicBezTo>
                    <a:pt x="2429" y="728"/>
                    <a:pt x="2385" y="738"/>
                    <a:pt x="2344" y="759"/>
                  </a:cubicBezTo>
                  <a:lnTo>
                    <a:pt x="1599" y="1131"/>
                  </a:lnTo>
                  <a:cubicBezTo>
                    <a:pt x="1701" y="857"/>
                    <a:pt x="1807" y="572"/>
                    <a:pt x="1798" y="275"/>
                  </a:cubicBezTo>
                  <a:cubicBezTo>
                    <a:pt x="1794" y="119"/>
                    <a:pt x="1666" y="0"/>
                    <a:pt x="1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7" name="Google Shape;1397;p39"/>
          <p:cNvGrpSpPr/>
          <p:nvPr/>
        </p:nvGrpSpPr>
        <p:grpSpPr>
          <a:xfrm>
            <a:off x="7190299" y="1100457"/>
            <a:ext cx="375997" cy="282794"/>
            <a:chOff x="786903" y="3608923"/>
            <a:chExt cx="644603" cy="484817"/>
          </a:xfrm>
        </p:grpSpPr>
        <p:sp>
          <p:nvSpPr>
            <p:cNvPr id="1398" name="Google Shape;1398;p39"/>
            <p:cNvSpPr/>
            <p:nvPr/>
          </p:nvSpPr>
          <p:spPr>
            <a:xfrm>
              <a:off x="786903" y="3693910"/>
              <a:ext cx="644603" cy="399830"/>
            </a:xfrm>
            <a:custGeom>
              <a:rect b="b" l="l" r="r" t="t"/>
              <a:pathLst>
                <a:path extrusionOk="0" h="5495" w="8859">
                  <a:moveTo>
                    <a:pt x="8287" y="568"/>
                  </a:moveTo>
                  <a:lnTo>
                    <a:pt x="8287" y="4927"/>
                  </a:lnTo>
                  <a:lnTo>
                    <a:pt x="568" y="4927"/>
                  </a:lnTo>
                  <a:lnTo>
                    <a:pt x="568" y="568"/>
                  </a:lnTo>
                  <a:close/>
                  <a:moveTo>
                    <a:pt x="284" y="0"/>
                  </a:moveTo>
                  <a:cubicBezTo>
                    <a:pt x="129" y="0"/>
                    <a:pt x="0" y="125"/>
                    <a:pt x="0" y="284"/>
                  </a:cubicBezTo>
                  <a:lnTo>
                    <a:pt x="0" y="5211"/>
                  </a:lnTo>
                  <a:cubicBezTo>
                    <a:pt x="0" y="5367"/>
                    <a:pt x="129" y="5494"/>
                    <a:pt x="284" y="5494"/>
                  </a:cubicBezTo>
                  <a:lnTo>
                    <a:pt x="8571" y="5494"/>
                  </a:lnTo>
                  <a:cubicBezTo>
                    <a:pt x="8731" y="5494"/>
                    <a:pt x="8859" y="5367"/>
                    <a:pt x="8859" y="5211"/>
                  </a:cubicBezTo>
                  <a:lnTo>
                    <a:pt x="8859" y="284"/>
                  </a:lnTo>
                  <a:cubicBezTo>
                    <a:pt x="8859" y="125"/>
                    <a:pt x="8731" y="0"/>
                    <a:pt x="85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9"/>
            <p:cNvSpPr/>
            <p:nvPr/>
          </p:nvSpPr>
          <p:spPr>
            <a:xfrm>
              <a:off x="863377" y="3873124"/>
              <a:ext cx="160296" cy="41402"/>
            </a:xfrm>
            <a:custGeom>
              <a:rect b="b" l="l" r="r" t="t"/>
              <a:pathLst>
                <a:path extrusionOk="0" h="569" w="2203">
                  <a:moveTo>
                    <a:pt x="285" y="1"/>
                  </a:moveTo>
                  <a:cubicBezTo>
                    <a:pt x="125" y="1"/>
                    <a:pt x="1" y="124"/>
                    <a:pt x="1" y="284"/>
                  </a:cubicBezTo>
                  <a:cubicBezTo>
                    <a:pt x="1" y="440"/>
                    <a:pt x="125" y="569"/>
                    <a:pt x="285" y="569"/>
                  </a:cubicBezTo>
                  <a:lnTo>
                    <a:pt x="1918" y="569"/>
                  </a:lnTo>
                  <a:cubicBezTo>
                    <a:pt x="2074" y="569"/>
                    <a:pt x="2203" y="440"/>
                    <a:pt x="2203" y="284"/>
                  </a:cubicBezTo>
                  <a:cubicBezTo>
                    <a:pt x="2203" y="124"/>
                    <a:pt x="2074" y="1"/>
                    <a:pt x="19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9"/>
            <p:cNvSpPr/>
            <p:nvPr/>
          </p:nvSpPr>
          <p:spPr>
            <a:xfrm>
              <a:off x="1194450" y="3813677"/>
              <a:ext cx="160587" cy="160296"/>
            </a:xfrm>
            <a:custGeom>
              <a:rect b="b" l="l" r="r" t="t"/>
              <a:pathLst>
                <a:path extrusionOk="0" h="2203" w="2207">
                  <a:moveTo>
                    <a:pt x="1106" y="1"/>
                  </a:moveTo>
                  <a:cubicBezTo>
                    <a:pt x="946" y="1"/>
                    <a:pt x="817" y="125"/>
                    <a:pt x="817" y="285"/>
                  </a:cubicBezTo>
                  <a:lnTo>
                    <a:pt x="817" y="818"/>
                  </a:lnTo>
                  <a:lnTo>
                    <a:pt x="285" y="818"/>
                  </a:lnTo>
                  <a:cubicBezTo>
                    <a:pt x="129" y="818"/>
                    <a:pt x="0" y="941"/>
                    <a:pt x="0" y="1101"/>
                  </a:cubicBezTo>
                  <a:cubicBezTo>
                    <a:pt x="0" y="1257"/>
                    <a:pt x="129" y="1386"/>
                    <a:pt x="285" y="1386"/>
                  </a:cubicBezTo>
                  <a:lnTo>
                    <a:pt x="817" y="1386"/>
                  </a:lnTo>
                  <a:lnTo>
                    <a:pt x="817" y="1918"/>
                  </a:lnTo>
                  <a:cubicBezTo>
                    <a:pt x="817" y="2074"/>
                    <a:pt x="946" y="2203"/>
                    <a:pt x="1106" y="2203"/>
                  </a:cubicBezTo>
                  <a:cubicBezTo>
                    <a:pt x="1261" y="2203"/>
                    <a:pt x="1389" y="2074"/>
                    <a:pt x="1389" y="1918"/>
                  </a:cubicBezTo>
                  <a:lnTo>
                    <a:pt x="1389" y="1386"/>
                  </a:lnTo>
                  <a:lnTo>
                    <a:pt x="1922" y="1386"/>
                  </a:lnTo>
                  <a:cubicBezTo>
                    <a:pt x="2078" y="1386"/>
                    <a:pt x="2206" y="1257"/>
                    <a:pt x="2206" y="1101"/>
                  </a:cubicBezTo>
                  <a:cubicBezTo>
                    <a:pt x="2206" y="941"/>
                    <a:pt x="2078" y="818"/>
                    <a:pt x="1922" y="818"/>
                  </a:cubicBezTo>
                  <a:lnTo>
                    <a:pt x="1389" y="818"/>
                  </a:lnTo>
                  <a:lnTo>
                    <a:pt x="1389" y="285"/>
                  </a:lnTo>
                  <a:cubicBezTo>
                    <a:pt x="1389" y="125"/>
                    <a:pt x="1261" y="1"/>
                    <a:pt x="1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9"/>
            <p:cNvSpPr/>
            <p:nvPr/>
          </p:nvSpPr>
          <p:spPr>
            <a:xfrm>
              <a:off x="863377" y="3608923"/>
              <a:ext cx="160296" cy="41475"/>
            </a:xfrm>
            <a:custGeom>
              <a:rect b="b" l="l" r="r" t="t"/>
              <a:pathLst>
                <a:path extrusionOk="0" h="570" w="2203">
                  <a:moveTo>
                    <a:pt x="285" y="1"/>
                  </a:moveTo>
                  <a:cubicBezTo>
                    <a:pt x="125" y="1"/>
                    <a:pt x="1" y="125"/>
                    <a:pt x="1" y="285"/>
                  </a:cubicBezTo>
                  <a:cubicBezTo>
                    <a:pt x="1" y="441"/>
                    <a:pt x="125" y="569"/>
                    <a:pt x="285" y="569"/>
                  </a:cubicBezTo>
                  <a:lnTo>
                    <a:pt x="1918" y="569"/>
                  </a:lnTo>
                  <a:cubicBezTo>
                    <a:pt x="2074" y="569"/>
                    <a:pt x="2203" y="441"/>
                    <a:pt x="2203" y="285"/>
                  </a:cubicBezTo>
                  <a:cubicBezTo>
                    <a:pt x="2203" y="125"/>
                    <a:pt x="2074" y="1"/>
                    <a:pt x="19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9"/>
            <p:cNvSpPr/>
            <p:nvPr/>
          </p:nvSpPr>
          <p:spPr>
            <a:xfrm>
              <a:off x="1194450" y="3608923"/>
              <a:ext cx="160587" cy="41475"/>
            </a:xfrm>
            <a:custGeom>
              <a:rect b="b" l="l" r="r" t="t"/>
              <a:pathLst>
                <a:path extrusionOk="0" h="570" w="2207">
                  <a:moveTo>
                    <a:pt x="285" y="1"/>
                  </a:moveTo>
                  <a:cubicBezTo>
                    <a:pt x="129" y="1"/>
                    <a:pt x="0" y="125"/>
                    <a:pt x="0" y="285"/>
                  </a:cubicBezTo>
                  <a:cubicBezTo>
                    <a:pt x="0" y="441"/>
                    <a:pt x="129" y="569"/>
                    <a:pt x="285" y="569"/>
                  </a:cubicBezTo>
                  <a:lnTo>
                    <a:pt x="1922" y="569"/>
                  </a:lnTo>
                  <a:cubicBezTo>
                    <a:pt x="2078" y="569"/>
                    <a:pt x="2206" y="441"/>
                    <a:pt x="2206" y="285"/>
                  </a:cubicBezTo>
                  <a:cubicBezTo>
                    <a:pt x="2206" y="125"/>
                    <a:pt x="2078" y="1"/>
                    <a:pt x="19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p39"/>
          <p:cNvGrpSpPr/>
          <p:nvPr/>
        </p:nvGrpSpPr>
        <p:grpSpPr>
          <a:xfrm>
            <a:off x="4169395" y="3903475"/>
            <a:ext cx="3580685" cy="315900"/>
            <a:chOff x="1343875" y="3903474"/>
            <a:chExt cx="3953500" cy="315900"/>
          </a:xfrm>
        </p:grpSpPr>
        <p:sp>
          <p:nvSpPr>
            <p:cNvPr id="1404" name="Google Shape;1404;p39"/>
            <p:cNvSpPr/>
            <p:nvPr/>
          </p:nvSpPr>
          <p:spPr>
            <a:xfrm>
              <a:off x="1343875" y="3903474"/>
              <a:ext cx="693000" cy="31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90%</a:t>
              </a:r>
              <a:endParaRPr sz="1200">
                <a:solidFill>
                  <a:schemeClr val="dk1"/>
                </a:solidFill>
                <a:latin typeface="Krona One"/>
                <a:ea typeface="Krona One"/>
                <a:cs typeface="Krona One"/>
                <a:sym typeface="Krona One"/>
              </a:endParaRPr>
            </a:p>
          </p:txBody>
        </p:sp>
        <p:sp>
          <p:nvSpPr>
            <p:cNvPr id="1405" name="Google Shape;1405;p39"/>
            <p:cNvSpPr/>
            <p:nvPr/>
          </p:nvSpPr>
          <p:spPr>
            <a:xfrm>
              <a:off x="2430708" y="3903474"/>
              <a:ext cx="693000" cy="31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70%</a:t>
              </a:r>
              <a:endParaRPr sz="1200">
                <a:solidFill>
                  <a:schemeClr val="lt1"/>
                </a:solidFill>
                <a:latin typeface="Krona One"/>
                <a:ea typeface="Krona One"/>
                <a:cs typeface="Krona One"/>
                <a:sym typeface="Krona One"/>
              </a:endParaRPr>
            </a:p>
          </p:txBody>
        </p:sp>
        <p:sp>
          <p:nvSpPr>
            <p:cNvPr id="1406" name="Google Shape;1406;p39"/>
            <p:cNvSpPr/>
            <p:nvPr/>
          </p:nvSpPr>
          <p:spPr>
            <a:xfrm>
              <a:off x="3517542" y="3903474"/>
              <a:ext cx="693000" cy="31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40%</a:t>
              </a:r>
              <a:endParaRPr sz="1200">
                <a:solidFill>
                  <a:schemeClr val="dk1"/>
                </a:solidFill>
                <a:latin typeface="Krona One"/>
                <a:ea typeface="Krona One"/>
                <a:cs typeface="Krona One"/>
                <a:sym typeface="Krona One"/>
              </a:endParaRPr>
            </a:p>
          </p:txBody>
        </p:sp>
        <p:sp>
          <p:nvSpPr>
            <p:cNvPr id="1407" name="Google Shape;1407;p39"/>
            <p:cNvSpPr/>
            <p:nvPr/>
          </p:nvSpPr>
          <p:spPr>
            <a:xfrm>
              <a:off x="4604375" y="3903474"/>
              <a:ext cx="693000" cy="31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08" name="Google Shape;1408;p39"/>
          <p:cNvGrpSpPr/>
          <p:nvPr/>
        </p:nvGrpSpPr>
        <p:grpSpPr>
          <a:xfrm>
            <a:off x="1002125" y="1725750"/>
            <a:ext cx="2316602" cy="1691988"/>
            <a:chOff x="6118000" y="2041250"/>
            <a:chExt cx="2316602" cy="1691988"/>
          </a:xfrm>
        </p:grpSpPr>
        <p:sp>
          <p:nvSpPr>
            <p:cNvPr id="1409" name="Google Shape;1409;p39"/>
            <p:cNvSpPr txBox="1"/>
            <p:nvPr/>
          </p:nvSpPr>
          <p:spPr>
            <a:xfrm>
              <a:off x="6118000" y="2041250"/>
              <a:ext cx="23166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CAR TUNING ESSENTIALS</a:t>
              </a:r>
              <a:endParaRPr sz="1200">
                <a:solidFill>
                  <a:schemeClr val="lt1"/>
                </a:solidFill>
                <a:latin typeface="Krona One"/>
                <a:ea typeface="Krona One"/>
                <a:cs typeface="Krona One"/>
                <a:sym typeface="Krona One"/>
              </a:endParaRPr>
            </a:p>
          </p:txBody>
        </p:sp>
        <p:sp>
          <p:nvSpPr>
            <p:cNvPr id="1410" name="Google Shape;1410;p39"/>
            <p:cNvSpPr txBox="1"/>
            <p:nvPr/>
          </p:nvSpPr>
          <p:spPr>
            <a:xfrm>
              <a:off x="6118002" y="2766638"/>
              <a:ext cx="2316600" cy="9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Mercury is the closest planet to the Sun and </a:t>
              </a:r>
              <a:r>
                <a:rPr lang="en">
                  <a:solidFill>
                    <a:schemeClr val="lt1"/>
                  </a:solidFill>
                  <a:latin typeface="Ubuntu"/>
                  <a:ea typeface="Ubuntu"/>
                  <a:cs typeface="Ubuntu"/>
                  <a:sym typeface="Ubuntu"/>
                </a:rPr>
                <a:t>the</a:t>
              </a:r>
              <a:r>
                <a:rPr lang="en">
                  <a:solidFill>
                    <a:schemeClr val="lt1"/>
                  </a:solidFill>
                  <a:latin typeface="Ubuntu"/>
                  <a:ea typeface="Ubuntu"/>
                  <a:cs typeface="Ubuntu"/>
                  <a:sym typeface="Ubuntu"/>
                </a:rPr>
                <a:t> smallest one in the entire Solar System</a:t>
              </a:r>
              <a:endParaRPr>
                <a:solidFill>
                  <a:schemeClr val="lt1"/>
                </a:solidFill>
                <a:latin typeface="Ubuntu"/>
                <a:ea typeface="Ubuntu"/>
                <a:cs typeface="Ubuntu"/>
                <a:sym typeface="Ubuntu"/>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pic>
        <p:nvPicPr>
          <p:cNvPr id="1415" name="Google Shape;1415;p40" title="Gráfico">
            <a:hlinkClick r:id="rId3"/>
          </p:cNvPr>
          <p:cNvPicPr preferRelativeResize="0"/>
          <p:nvPr/>
        </p:nvPicPr>
        <p:blipFill>
          <a:blip r:embed="rId4">
            <a:alphaModFix/>
          </a:blip>
          <a:stretch>
            <a:fillRect/>
          </a:stretch>
        </p:blipFill>
        <p:spPr>
          <a:xfrm>
            <a:off x="2779675" y="1376890"/>
            <a:ext cx="3584650" cy="2389720"/>
          </a:xfrm>
          <a:prstGeom prst="rect">
            <a:avLst/>
          </a:prstGeom>
          <a:noFill/>
          <a:ln>
            <a:noFill/>
          </a:ln>
        </p:spPr>
      </p:pic>
      <p:sp>
        <p:nvSpPr>
          <p:cNvPr id="1416" name="Google Shape;1416;p40"/>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sp>
        <p:nvSpPr>
          <p:cNvPr id="1417" name="Google Shape;1417;p40"/>
          <p:cNvSpPr/>
          <p:nvPr/>
        </p:nvSpPr>
        <p:spPr>
          <a:xfrm>
            <a:off x="5072225" y="1964925"/>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8" name="Google Shape;1418;p40"/>
          <p:cNvCxnSpPr>
            <a:stCxn id="1417" idx="6"/>
            <a:endCxn id="1419" idx="2"/>
          </p:cNvCxnSpPr>
          <p:nvPr/>
        </p:nvCxnSpPr>
        <p:spPr>
          <a:xfrm flipH="1" rot="10800000">
            <a:off x="5215925" y="1749375"/>
            <a:ext cx="999000" cy="287400"/>
          </a:xfrm>
          <a:prstGeom prst="bentConnector2">
            <a:avLst/>
          </a:prstGeom>
          <a:noFill/>
          <a:ln cap="flat" cmpd="sng" w="38100">
            <a:solidFill>
              <a:schemeClr val="dk2"/>
            </a:solidFill>
            <a:prstDash val="dash"/>
            <a:round/>
            <a:headEnd len="med" w="med" type="none"/>
            <a:tailEnd len="med" w="med" type="none"/>
          </a:ln>
        </p:spPr>
      </p:cxnSp>
      <p:sp>
        <p:nvSpPr>
          <p:cNvPr id="1420" name="Google Shape;1420;p40"/>
          <p:cNvSpPr/>
          <p:nvPr/>
        </p:nvSpPr>
        <p:spPr>
          <a:xfrm>
            <a:off x="5033375" y="3108288"/>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1" name="Google Shape;1421;p40"/>
          <p:cNvCxnSpPr>
            <a:stCxn id="1420" idx="6"/>
            <a:endCxn id="1422" idx="0"/>
          </p:cNvCxnSpPr>
          <p:nvPr/>
        </p:nvCxnSpPr>
        <p:spPr>
          <a:xfrm>
            <a:off x="5177075" y="3180138"/>
            <a:ext cx="1038000" cy="214200"/>
          </a:xfrm>
          <a:prstGeom prst="bentConnector2">
            <a:avLst/>
          </a:prstGeom>
          <a:noFill/>
          <a:ln cap="flat" cmpd="sng" w="38100">
            <a:solidFill>
              <a:schemeClr val="dk2"/>
            </a:solidFill>
            <a:prstDash val="dash"/>
            <a:round/>
            <a:headEnd len="med" w="med" type="none"/>
            <a:tailEnd len="med" w="med" type="none"/>
          </a:ln>
        </p:spPr>
      </p:cxnSp>
      <p:sp>
        <p:nvSpPr>
          <p:cNvPr id="1423" name="Google Shape;1423;p40"/>
          <p:cNvSpPr/>
          <p:nvPr/>
        </p:nvSpPr>
        <p:spPr>
          <a:xfrm>
            <a:off x="3966925" y="1964925"/>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0"/>
          <p:cNvSpPr/>
          <p:nvPr/>
        </p:nvSpPr>
        <p:spPr>
          <a:xfrm>
            <a:off x="3928075" y="3108288"/>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5" name="Google Shape;1425;p40"/>
          <p:cNvCxnSpPr>
            <a:stCxn id="1426" idx="0"/>
            <a:endCxn id="1424" idx="2"/>
          </p:cNvCxnSpPr>
          <p:nvPr/>
        </p:nvCxnSpPr>
        <p:spPr>
          <a:xfrm rot="-5400000">
            <a:off x="3321738" y="2787925"/>
            <a:ext cx="214200" cy="998400"/>
          </a:xfrm>
          <a:prstGeom prst="bentConnector2">
            <a:avLst/>
          </a:prstGeom>
          <a:noFill/>
          <a:ln cap="flat" cmpd="sng" w="38100">
            <a:solidFill>
              <a:schemeClr val="dk2"/>
            </a:solidFill>
            <a:prstDash val="dash"/>
            <a:round/>
            <a:headEnd len="med" w="med" type="none"/>
            <a:tailEnd len="med" w="med" type="none"/>
          </a:ln>
        </p:spPr>
      </p:cxnSp>
      <p:cxnSp>
        <p:nvCxnSpPr>
          <p:cNvPr id="1427" name="Google Shape;1427;p40"/>
          <p:cNvCxnSpPr>
            <a:stCxn id="1428" idx="2"/>
            <a:endCxn id="1423" idx="2"/>
          </p:cNvCxnSpPr>
          <p:nvPr/>
        </p:nvCxnSpPr>
        <p:spPr>
          <a:xfrm flipH="1" rot="-5400000">
            <a:off x="3304638" y="1374275"/>
            <a:ext cx="287400" cy="1037400"/>
          </a:xfrm>
          <a:prstGeom prst="bentConnector2">
            <a:avLst/>
          </a:prstGeom>
          <a:noFill/>
          <a:ln cap="flat" cmpd="sng" w="38100">
            <a:solidFill>
              <a:schemeClr val="dk2"/>
            </a:solidFill>
            <a:prstDash val="dash"/>
            <a:round/>
            <a:headEnd len="med" w="med" type="none"/>
            <a:tailEnd len="med" w="med" type="none"/>
          </a:ln>
        </p:spPr>
      </p:cxnSp>
      <p:sp>
        <p:nvSpPr>
          <p:cNvPr id="1429" name="Google Shape;1429;p40"/>
          <p:cNvSpPr txBox="1"/>
          <p:nvPr/>
        </p:nvSpPr>
        <p:spPr>
          <a:xfrm>
            <a:off x="3771600" y="2344800"/>
            <a:ext cx="1600800" cy="45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LICENSE</a:t>
            </a:r>
            <a:endParaRPr sz="1200">
              <a:solidFill>
                <a:schemeClr val="lt1"/>
              </a:solidFill>
              <a:latin typeface="Krona One"/>
              <a:ea typeface="Krona One"/>
              <a:cs typeface="Krona One"/>
              <a:sym typeface="Krona One"/>
            </a:endParaRPr>
          </a:p>
        </p:txBody>
      </p:sp>
      <p:grpSp>
        <p:nvGrpSpPr>
          <p:cNvPr id="1430" name="Google Shape;1430;p40"/>
          <p:cNvGrpSpPr/>
          <p:nvPr/>
        </p:nvGrpSpPr>
        <p:grpSpPr>
          <a:xfrm>
            <a:off x="709965" y="1162325"/>
            <a:ext cx="3020073" cy="720000"/>
            <a:chOff x="709965" y="1162325"/>
            <a:chExt cx="3020073" cy="720000"/>
          </a:xfrm>
        </p:grpSpPr>
        <p:sp>
          <p:nvSpPr>
            <p:cNvPr id="1428" name="Google Shape;1428;p40"/>
            <p:cNvSpPr txBox="1"/>
            <p:nvPr/>
          </p:nvSpPr>
          <p:spPr>
            <a:xfrm>
              <a:off x="2129238" y="129537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TRAFFIC SIGNS</a:t>
              </a:r>
              <a:endParaRPr sz="1200">
                <a:solidFill>
                  <a:schemeClr val="dk1"/>
                </a:solidFill>
                <a:latin typeface="Krona One"/>
                <a:ea typeface="Krona One"/>
                <a:cs typeface="Krona One"/>
                <a:sym typeface="Krona One"/>
              </a:endParaRPr>
            </a:p>
          </p:txBody>
        </p:sp>
        <p:sp>
          <p:nvSpPr>
            <p:cNvPr id="1431" name="Google Shape;1431;p40"/>
            <p:cNvSpPr txBox="1"/>
            <p:nvPr/>
          </p:nvSpPr>
          <p:spPr>
            <a:xfrm>
              <a:off x="709965" y="1162325"/>
              <a:ext cx="14052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432" name="Google Shape;1432;p40"/>
          <p:cNvGrpSpPr/>
          <p:nvPr/>
        </p:nvGrpSpPr>
        <p:grpSpPr>
          <a:xfrm>
            <a:off x="709965" y="3261175"/>
            <a:ext cx="3020073" cy="720000"/>
            <a:chOff x="709965" y="3261175"/>
            <a:chExt cx="3020073" cy="720000"/>
          </a:xfrm>
        </p:grpSpPr>
        <p:sp>
          <p:nvSpPr>
            <p:cNvPr id="1426" name="Google Shape;1426;p40"/>
            <p:cNvSpPr txBox="1"/>
            <p:nvPr/>
          </p:nvSpPr>
          <p:spPr>
            <a:xfrm>
              <a:off x="2129238" y="339422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SENSE OF DIRECTION</a:t>
              </a:r>
              <a:endParaRPr sz="1200">
                <a:solidFill>
                  <a:schemeClr val="dk1"/>
                </a:solidFill>
                <a:latin typeface="Krona One"/>
                <a:ea typeface="Krona One"/>
                <a:cs typeface="Krona One"/>
                <a:sym typeface="Krona One"/>
              </a:endParaRPr>
            </a:p>
          </p:txBody>
        </p:sp>
        <p:sp>
          <p:nvSpPr>
            <p:cNvPr id="1433" name="Google Shape;1433;p40"/>
            <p:cNvSpPr txBox="1"/>
            <p:nvPr/>
          </p:nvSpPr>
          <p:spPr>
            <a:xfrm>
              <a:off x="709965" y="3261175"/>
              <a:ext cx="14052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1434" name="Google Shape;1434;p40"/>
          <p:cNvGrpSpPr/>
          <p:nvPr/>
        </p:nvGrpSpPr>
        <p:grpSpPr>
          <a:xfrm>
            <a:off x="5414600" y="1162325"/>
            <a:ext cx="3020065" cy="720000"/>
            <a:chOff x="5414600" y="1162325"/>
            <a:chExt cx="3020065" cy="720000"/>
          </a:xfrm>
        </p:grpSpPr>
        <p:sp>
          <p:nvSpPr>
            <p:cNvPr id="1419" name="Google Shape;1419;p40"/>
            <p:cNvSpPr txBox="1"/>
            <p:nvPr/>
          </p:nvSpPr>
          <p:spPr>
            <a:xfrm>
              <a:off x="5414600" y="129537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DRIVING SKILLS</a:t>
              </a:r>
              <a:endParaRPr sz="1200">
                <a:solidFill>
                  <a:schemeClr val="dk1"/>
                </a:solidFill>
                <a:latin typeface="Krona One"/>
                <a:ea typeface="Krona One"/>
                <a:cs typeface="Krona One"/>
                <a:sym typeface="Krona One"/>
              </a:endParaRPr>
            </a:p>
          </p:txBody>
        </p:sp>
        <p:sp>
          <p:nvSpPr>
            <p:cNvPr id="1435" name="Google Shape;1435;p40"/>
            <p:cNvSpPr txBox="1"/>
            <p:nvPr/>
          </p:nvSpPr>
          <p:spPr>
            <a:xfrm>
              <a:off x="7029465" y="1162325"/>
              <a:ext cx="1405200" cy="72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436" name="Google Shape;1436;p40"/>
          <p:cNvGrpSpPr/>
          <p:nvPr/>
        </p:nvGrpSpPr>
        <p:grpSpPr>
          <a:xfrm>
            <a:off x="5414600" y="3261175"/>
            <a:ext cx="3020065" cy="720000"/>
            <a:chOff x="5414600" y="3261175"/>
            <a:chExt cx="3020065" cy="720000"/>
          </a:xfrm>
        </p:grpSpPr>
        <p:sp>
          <p:nvSpPr>
            <p:cNvPr id="1422" name="Google Shape;1422;p40"/>
            <p:cNvSpPr txBox="1"/>
            <p:nvPr/>
          </p:nvSpPr>
          <p:spPr>
            <a:xfrm>
              <a:off x="5414600" y="339422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MECHANICAL KNOWLEDGE</a:t>
              </a:r>
              <a:endParaRPr sz="1200">
                <a:solidFill>
                  <a:schemeClr val="dk1"/>
                </a:solidFill>
                <a:latin typeface="Krona One"/>
                <a:ea typeface="Krona One"/>
                <a:cs typeface="Krona One"/>
                <a:sym typeface="Krona One"/>
              </a:endParaRPr>
            </a:p>
          </p:txBody>
        </p:sp>
        <p:sp>
          <p:nvSpPr>
            <p:cNvPr id="1437" name="Google Shape;1437;p40"/>
            <p:cNvSpPr txBox="1"/>
            <p:nvPr/>
          </p:nvSpPr>
          <p:spPr>
            <a:xfrm>
              <a:off x="7029465" y="3261175"/>
              <a:ext cx="1405200" cy="72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Earth is the third planet from the Sun </a:t>
              </a:r>
              <a:endParaRPr>
                <a:solidFill>
                  <a:schemeClr val="lt1"/>
                </a:solidFill>
                <a:latin typeface="Ubuntu"/>
                <a:ea typeface="Ubuntu"/>
                <a:cs typeface="Ubuntu"/>
                <a:sym typeface="Ubuntu"/>
              </a:endParaRPr>
            </a:p>
          </p:txBody>
        </p:sp>
      </p:grpSp>
      <p:sp>
        <p:nvSpPr>
          <p:cNvPr id="1438" name="Google Shape;1438;p40"/>
          <p:cNvSpPr txBox="1"/>
          <p:nvPr/>
        </p:nvSpPr>
        <p:spPr>
          <a:xfrm>
            <a:off x="706050" y="4321900"/>
            <a:ext cx="7717500" cy="2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b="1" lang="en" sz="1200">
                <a:solidFill>
                  <a:schemeClr val="lt1"/>
                </a:solidFill>
                <a:uFill>
                  <a:noFill/>
                </a:uFill>
                <a:latin typeface="Ubuntu"/>
                <a:ea typeface="Ubuntu"/>
                <a:cs typeface="Ubuntu"/>
                <a:sym typeface="Ubuntu"/>
                <a:hlinkClick r:id="rId5">
                  <a:extLst>
                    <a:ext uri="{A12FA001-AC4F-418D-AE19-62706E023703}">
                      <ahyp:hlinkCl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41"/>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sp>
        <p:nvSpPr>
          <p:cNvPr id="1444" name="Google Shape;1444;p41"/>
          <p:cNvSpPr txBox="1"/>
          <p:nvPr/>
        </p:nvSpPr>
        <p:spPr>
          <a:xfrm>
            <a:off x="823425" y="2622425"/>
            <a:ext cx="1840200" cy="39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ENGINE PARTS</a:t>
            </a:r>
            <a:endParaRPr sz="1200">
              <a:solidFill>
                <a:schemeClr val="lt1"/>
              </a:solidFill>
              <a:latin typeface="Krona One"/>
              <a:ea typeface="Krona One"/>
              <a:cs typeface="Krona One"/>
              <a:sym typeface="Krona One"/>
            </a:endParaRPr>
          </a:p>
        </p:txBody>
      </p:sp>
      <p:grpSp>
        <p:nvGrpSpPr>
          <p:cNvPr id="1445" name="Google Shape;1445;p41"/>
          <p:cNvGrpSpPr/>
          <p:nvPr/>
        </p:nvGrpSpPr>
        <p:grpSpPr>
          <a:xfrm>
            <a:off x="6492600" y="1030050"/>
            <a:ext cx="1840200" cy="1035650"/>
            <a:chOff x="6492600" y="1030050"/>
            <a:chExt cx="1840200" cy="1035650"/>
          </a:xfrm>
        </p:grpSpPr>
        <p:sp>
          <p:nvSpPr>
            <p:cNvPr id="1446" name="Google Shape;1446;p41"/>
            <p:cNvSpPr txBox="1"/>
            <p:nvPr/>
          </p:nvSpPr>
          <p:spPr>
            <a:xfrm>
              <a:off x="6492600" y="1030050"/>
              <a:ext cx="1840200" cy="39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VALVES</a:t>
              </a:r>
              <a:endParaRPr sz="1200">
                <a:solidFill>
                  <a:schemeClr val="lt1"/>
                </a:solidFill>
                <a:latin typeface="Krona One"/>
                <a:ea typeface="Krona One"/>
                <a:cs typeface="Krona One"/>
                <a:sym typeface="Krona One"/>
              </a:endParaRPr>
            </a:p>
          </p:txBody>
        </p:sp>
        <p:sp>
          <p:nvSpPr>
            <p:cNvPr id="1447" name="Google Shape;1447;p41"/>
            <p:cNvSpPr txBox="1"/>
            <p:nvPr/>
          </p:nvSpPr>
          <p:spPr>
            <a:xfrm>
              <a:off x="6492600" y="1667000"/>
              <a:ext cx="1840200" cy="398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TIMING BELT</a:t>
              </a:r>
              <a:endParaRPr sz="1200">
                <a:solidFill>
                  <a:schemeClr val="lt1"/>
                </a:solidFill>
                <a:latin typeface="Krona One"/>
                <a:ea typeface="Krona One"/>
                <a:cs typeface="Krona One"/>
                <a:sym typeface="Krona One"/>
              </a:endParaRPr>
            </a:p>
          </p:txBody>
        </p:sp>
      </p:grpSp>
      <p:grpSp>
        <p:nvGrpSpPr>
          <p:cNvPr id="1448" name="Google Shape;1448;p41"/>
          <p:cNvGrpSpPr/>
          <p:nvPr/>
        </p:nvGrpSpPr>
        <p:grpSpPr>
          <a:xfrm>
            <a:off x="6492600" y="2303950"/>
            <a:ext cx="1840200" cy="1035650"/>
            <a:chOff x="6492600" y="2303950"/>
            <a:chExt cx="1840200" cy="1035650"/>
          </a:xfrm>
        </p:grpSpPr>
        <p:sp>
          <p:nvSpPr>
            <p:cNvPr id="1449" name="Google Shape;1449;p41"/>
            <p:cNvSpPr txBox="1"/>
            <p:nvPr/>
          </p:nvSpPr>
          <p:spPr>
            <a:xfrm>
              <a:off x="6492600" y="2303950"/>
              <a:ext cx="1840200" cy="39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OIL PAN</a:t>
              </a:r>
              <a:endParaRPr sz="1200">
                <a:solidFill>
                  <a:schemeClr val="lt1"/>
                </a:solidFill>
                <a:latin typeface="Krona One"/>
                <a:ea typeface="Krona One"/>
                <a:cs typeface="Krona One"/>
                <a:sym typeface="Krona One"/>
              </a:endParaRPr>
            </a:p>
          </p:txBody>
        </p:sp>
        <p:sp>
          <p:nvSpPr>
            <p:cNvPr id="1450" name="Google Shape;1450;p41"/>
            <p:cNvSpPr txBox="1"/>
            <p:nvPr/>
          </p:nvSpPr>
          <p:spPr>
            <a:xfrm>
              <a:off x="6492600" y="2940900"/>
              <a:ext cx="1840200" cy="398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SPARK PLUGS</a:t>
              </a:r>
              <a:endParaRPr sz="1200">
                <a:solidFill>
                  <a:schemeClr val="lt1"/>
                </a:solidFill>
                <a:latin typeface="Krona One"/>
                <a:ea typeface="Krona One"/>
                <a:cs typeface="Krona One"/>
                <a:sym typeface="Krona One"/>
              </a:endParaRPr>
            </a:p>
          </p:txBody>
        </p:sp>
      </p:grpSp>
      <p:grpSp>
        <p:nvGrpSpPr>
          <p:cNvPr id="1451" name="Google Shape;1451;p41"/>
          <p:cNvGrpSpPr/>
          <p:nvPr/>
        </p:nvGrpSpPr>
        <p:grpSpPr>
          <a:xfrm>
            <a:off x="6492600" y="3577850"/>
            <a:ext cx="1840200" cy="1035650"/>
            <a:chOff x="6492600" y="3577850"/>
            <a:chExt cx="1840200" cy="1035650"/>
          </a:xfrm>
        </p:grpSpPr>
        <p:sp>
          <p:nvSpPr>
            <p:cNvPr id="1452" name="Google Shape;1452;p41"/>
            <p:cNvSpPr txBox="1"/>
            <p:nvPr/>
          </p:nvSpPr>
          <p:spPr>
            <a:xfrm>
              <a:off x="6492600" y="3577850"/>
              <a:ext cx="1840200" cy="39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PISTON</a:t>
              </a:r>
              <a:endParaRPr sz="1200">
                <a:solidFill>
                  <a:schemeClr val="lt1"/>
                </a:solidFill>
                <a:latin typeface="Krona One"/>
                <a:ea typeface="Krona One"/>
                <a:cs typeface="Krona One"/>
                <a:sym typeface="Krona One"/>
              </a:endParaRPr>
            </a:p>
          </p:txBody>
        </p:sp>
        <p:sp>
          <p:nvSpPr>
            <p:cNvPr id="1453" name="Google Shape;1453;p41"/>
            <p:cNvSpPr txBox="1"/>
            <p:nvPr/>
          </p:nvSpPr>
          <p:spPr>
            <a:xfrm>
              <a:off x="6492600" y="4214800"/>
              <a:ext cx="1840200" cy="398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CYLINDER</a:t>
              </a:r>
              <a:endParaRPr sz="1200">
                <a:solidFill>
                  <a:schemeClr val="lt1"/>
                </a:solidFill>
                <a:latin typeface="Krona One"/>
                <a:ea typeface="Krona One"/>
                <a:cs typeface="Krona One"/>
                <a:sym typeface="Krona One"/>
              </a:endParaRPr>
            </a:p>
          </p:txBody>
        </p:sp>
      </p:grpSp>
      <p:cxnSp>
        <p:nvCxnSpPr>
          <p:cNvPr id="1454" name="Google Shape;1454;p41"/>
          <p:cNvCxnSpPr>
            <a:stCxn id="1455" idx="3"/>
            <a:endCxn id="1446" idx="1"/>
          </p:cNvCxnSpPr>
          <p:nvPr/>
        </p:nvCxnSpPr>
        <p:spPr>
          <a:xfrm flipH="1" rot="10800000">
            <a:off x="5498213" y="1229275"/>
            <a:ext cx="994500" cy="318600"/>
          </a:xfrm>
          <a:prstGeom prst="bentConnector3">
            <a:avLst>
              <a:gd fmla="val 49994" name="adj1"/>
            </a:avLst>
          </a:prstGeom>
          <a:noFill/>
          <a:ln cap="flat" cmpd="sng" w="38100">
            <a:solidFill>
              <a:schemeClr val="lt1"/>
            </a:solidFill>
            <a:prstDash val="dash"/>
            <a:round/>
            <a:headEnd len="med" w="med" type="none"/>
            <a:tailEnd len="med" w="med" type="none"/>
          </a:ln>
        </p:spPr>
      </p:cxnSp>
      <p:cxnSp>
        <p:nvCxnSpPr>
          <p:cNvPr id="1456" name="Google Shape;1456;p41"/>
          <p:cNvCxnSpPr>
            <a:stCxn id="1455" idx="3"/>
            <a:endCxn id="1447" idx="1"/>
          </p:cNvCxnSpPr>
          <p:nvPr/>
        </p:nvCxnSpPr>
        <p:spPr>
          <a:xfrm>
            <a:off x="5498213" y="1547875"/>
            <a:ext cx="994500" cy="318600"/>
          </a:xfrm>
          <a:prstGeom prst="bentConnector3">
            <a:avLst>
              <a:gd fmla="val 49994" name="adj1"/>
            </a:avLst>
          </a:prstGeom>
          <a:noFill/>
          <a:ln cap="flat" cmpd="sng" w="38100">
            <a:solidFill>
              <a:schemeClr val="lt1"/>
            </a:solidFill>
            <a:prstDash val="dash"/>
            <a:round/>
            <a:headEnd len="med" w="med" type="none"/>
            <a:tailEnd len="med" w="med" type="none"/>
          </a:ln>
        </p:spPr>
      </p:cxnSp>
      <p:cxnSp>
        <p:nvCxnSpPr>
          <p:cNvPr id="1457" name="Google Shape;1457;p41"/>
          <p:cNvCxnSpPr>
            <a:stCxn id="1458" idx="3"/>
            <a:endCxn id="1449" idx="1"/>
          </p:cNvCxnSpPr>
          <p:nvPr/>
        </p:nvCxnSpPr>
        <p:spPr>
          <a:xfrm flipH="1" rot="10800000">
            <a:off x="5498313" y="2503175"/>
            <a:ext cx="994200" cy="318600"/>
          </a:xfrm>
          <a:prstGeom prst="bentConnector3">
            <a:avLst>
              <a:gd fmla="val 50004" name="adj1"/>
            </a:avLst>
          </a:prstGeom>
          <a:noFill/>
          <a:ln cap="flat" cmpd="sng" w="38100">
            <a:solidFill>
              <a:schemeClr val="lt1"/>
            </a:solidFill>
            <a:prstDash val="dash"/>
            <a:round/>
            <a:headEnd len="med" w="med" type="none"/>
            <a:tailEnd len="med" w="med" type="none"/>
          </a:ln>
        </p:spPr>
      </p:cxnSp>
      <p:cxnSp>
        <p:nvCxnSpPr>
          <p:cNvPr id="1459" name="Google Shape;1459;p41"/>
          <p:cNvCxnSpPr>
            <a:stCxn id="1458" idx="3"/>
            <a:endCxn id="1450" idx="1"/>
          </p:cNvCxnSpPr>
          <p:nvPr/>
        </p:nvCxnSpPr>
        <p:spPr>
          <a:xfrm>
            <a:off x="5498313" y="2821775"/>
            <a:ext cx="994200" cy="318600"/>
          </a:xfrm>
          <a:prstGeom prst="bentConnector3">
            <a:avLst>
              <a:gd fmla="val 50004" name="adj1"/>
            </a:avLst>
          </a:prstGeom>
          <a:noFill/>
          <a:ln cap="flat" cmpd="sng" w="38100">
            <a:solidFill>
              <a:schemeClr val="lt1"/>
            </a:solidFill>
            <a:prstDash val="dash"/>
            <a:round/>
            <a:headEnd len="med" w="med" type="none"/>
            <a:tailEnd len="med" w="med" type="none"/>
          </a:ln>
        </p:spPr>
      </p:cxnSp>
      <p:cxnSp>
        <p:nvCxnSpPr>
          <p:cNvPr id="1460" name="Google Shape;1460;p41"/>
          <p:cNvCxnSpPr>
            <a:stCxn id="1461" idx="3"/>
            <a:endCxn id="1452" idx="1"/>
          </p:cNvCxnSpPr>
          <p:nvPr/>
        </p:nvCxnSpPr>
        <p:spPr>
          <a:xfrm flipH="1" rot="10800000">
            <a:off x="5498313" y="3777075"/>
            <a:ext cx="994200" cy="318600"/>
          </a:xfrm>
          <a:prstGeom prst="bentConnector3">
            <a:avLst>
              <a:gd fmla="val 50004" name="adj1"/>
            </a:avLst>
          </a:prstGeom>
          <a:noFill/>
          <a:ln cap="flat" cmpd="sng" w="38100">
            <a:solidFill>
              <a:schemeClr val="lt1"/>
            </a:solidFill>
            <a:prstDash val="dash"/>
            <a:round/>
            <a:headEnd len="med" w="med" type="none"/>
            <a:tailEnd len="med" w="med" type="none"/>
          </a:ln>
        </p:spPr>
      </p:cxnSp>
      <p:cxnSp>
        <p:nvCxnSpPr>
          <p:cNvPr id="1462" name="Google Shape;1462;p41"/>
          <p:cNvCxnSpPr>
            <a:stCxn id="1461" idx="3"/>
            <a:endCxn id="1453" idx="1"/>
          </p:cNvCxnSpPr>
          <p:nvPr/>
        </p:nvCxnSpPr>
        <p:spPr>
          <a:xfrm>
            <a:off x="5498313" y="4095675"/>
            <a:ext cx="994200" cy="318600"/>
          </a:xfrm>
          <a:prstGeom prst="bentConnector3">
            <a:avLst>
              <a:gd fmla="val 50004" name="adj1"/>
            </a:avLst>
          </a:prstGeom>
          <a:noFill/>
          <a:ln cap="flat" cmpd="sng" w="38100">
            <a:solidFill>
              <a:schemeClr val="lt1"/>
            </a:solidFill>
            <a:prstDash val="dash"/>
            <a:round/>
            <a:headEnd len="med" w="med" type="none"/>
            <a:tailEnd len="med" w="med" type="none"/>
          </a:ln>
        </p:spPr>
      </p:cxnSp>
      <p:cxnSp>
        <p:nvCxnSpPr>
          <p:cNvPr id="1463" name="Google Shape;1463;p41"/>
          <p:cNvCxnSpPr>
            <a:stCxn id="1444" idx="0"/>
            <a:endCxn id="1455" idx="1"/>
          </p:cNvCxnSpPr>
          <p:nvPr/>
        </p:nvCxnSpPr>
        <p:spPr>
          <a:xfrm rot="-5400000">
            <a:off x="2163525" y="1127825"/>
            <a:ext cx="1074600" cy="1914600"/>
          </a:xfrm>
          <a:prstGeom prst="bentConnector2">
            <a:avLst/>
          </a:prstGeom>
          <a:noFill/>
          <a:ln cap="flat" cmpd="sng" w="38100">
            <a:solidFill>
              <a:schemeClr val="lt1"/>
            </a:solidFill>
            <a:prstDash val="dash"/>
            <a:round/>
            <a:headEnd len="med" w="med" type="none"/>
            <a:tailEnd len="med" w="med" type="none"/>
          </a:ln>
        </p:spPr>
      </p:cxnSp>
      <p:cxnSp>
        <p:nvCxnSpPr>
          <p:cNvPr id="1464" name="Google Shape;1464;p41"/>
          <p:cNvCxnSpPr>
            <a:stCxn id="1444" idx="3"/>
            <a:endCxn id="1458" idx="1"/>
          </p:cNvCxnSpPr>
          <p:nvPr/>
        </p:nvCxnSpPr>
        <p:spPr>
          <a:xfrm>
            <a:off x="2663625" y="2821775"/>
            <a:ext cx="994500" cy="600"/>
          </a:xfrm>
          <a:prstGeom prst="bentConnector3">
            <a:avLst>
              <a:gd fmla="val 49999" name="adj1"/>
            </a:avLst>
          </a:prstGeom>
          <a:noFill/>
          <a:ln cap="flat" cmpd="sng" w="38100">
            <a:solidFill>
              <a:schemeClr val="lt1"/>
            </a:solidFill>
            <a:prstDash val="dash"/>
            <a:round/>
            <a:headEnd len="med" w="med" type="none"/>
            <a:tailEnd len="med" w="med" type="none"/>
          </a:ln>
        </p:spPr>
      </p:cxnSp>
      <p:cxnSp>
        <p:nvCxnSpPr>
          <p:cNvPr id="1465" name="Google Shape;1465;p41"/>
          <p:cNvCxnSpPr>
            <a:stCxn id="1444" idx="2"/>
            <a:endCxn id="1461" idx="1"/>
          </p:cNvCxnSpPr>
          <p:nvPr/>
        </p:nvCxnSpPr>
        <p:spPr>
          <a:xfrm flipH="1" rot="-5400000">
            <a:off x="2163525" y="2601125"/>
            <a:ext cx="1074600" cy="1914600"/>
          </a:xfrm>
          <a:prstGeom prst="bentConnector2">
            <a:avLst/>
          </a:prstGeom>
          <a:noFill/>
          <a:ln cap="flat" cmpd="sng" w="38100">
            <a:solidFill>
              <a:schemeClr val="lt1"/>
            </a:solidFill>
            <a:prstDash val="dash"/>
            <a:round/>
            <a:headEnd len="med" w="med" type="none"/>
            <a:tailEnd len="med" w="med" type="none"/>
          </a:ln>
        </p:spPr>
      </p:cxnSp>
      <p:grpSp>
        <p:nvGrpSpPr>
          <p:cNvPr id="1466" name="Google Shape;1466;p41"/>
          <p:cNvGrpSpPr/>
          <p:nvPr/>
        </p:nvGrpSpPr>
        <p:grpSpPr>
          <a:xfrm>
            <a:off x="3657863" y="3896325"/>
            <a:ext cx="1840500" cy="716750"/>
            <a:chOff x="3657863" y="3896325"/>
            <a:chExt cx="1840500" cy="716750"/>
          </a:xfrm>
        </p:grpSpPr>
        <p:sp>
          <p:nvSpPr>
            <p:cNvPr id="1461" name="Google Shape;1461;p41"/>
            <p:cNvSpPr txBox="1"/>
            <p:nvPr/>
          </p:nvSpPr>
          <p:spPr>
            <a:xfrm>
              <a:off x="3658113" y="3896325"/>
              <a:ext cx="1840200" cy="39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PISTON RING</a:t>
              </a:r>
              <a:endParaRPr sz="1200">
                <a:solidFill>
                  <a:schemeClr val="dk1"/>
                </a:solidFill>
                <a:latin typeface="Krona One"/>
                <a:ea typeface="Krona One"/>
                <a:cs typeface="Krona One"/>
                <a:sym typeface="Krona One"/>
              </a:endParaRPr>
            </a:p>
          </p:txBody>
        </p:sp>
        <p:sp>
          <p:nvSpPr>
            <p:cNvPr id="1467" name="Google Shape;1467;p41"/>
            <p:cNvSpPr txBox="1"/>
            <p:nvPr/>
          </p:nvSpPr>
          <p:spPr>
            <a:xfrm>
              <a:off x="3657863" y="4294475"/>
              <a:ext cx="18405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Neptune is far away</a:t>
              </a:r>
              <a:endParaRPr>
                <a:solidFill>
                  <a:schemeClr val="lt1"/>
                </a:solidFill>
                <a:latin typeface="Ubuntu"/>
                <a:ea typeface="Ubuntu"/>
                <a:cs typeface="Ubuntu"/>
                <a:sym typeface="Ubuntu"/>
              </a:endParaRPr>
            </a:p>
          </p:txBody>
        </p:sp>
      </p:grpSp>
      <p:grpSp>
        <p:nvGrpSpPr>
          <p:cNvPr id="1468" name="Google Shape;1468;p41"/>
          <p:cNvGrpSpPr/>
          <p:nvPr/>
        </p:nvGrpSpPr>
        <p:grpSpPr>
          <a:xfrm>
            <a:off x="3657863" y="2622425"/>
            <a:ext cx="1840500" cy="717900"/>
            <a:chOff x="3657863" y="2622425"/>
            <a:chExt cx="1840500" cy="717900"/>
          </a:xfrm>
        </p:grpSpPr>
        <p:sp>
          <p:nvSpPr>
            <p:cNvPr id="1458" name="Google Shape;1458;p41"/>
            <p:cNvSpPr txBox="1"/>
            <p:nvPr/>
          </p:nvSpPr>
          <p:spPr>
            <a:xfrm>
              <a:off x="3658113" y="2622425"/>
              <a:ext cx="1840200" cy="398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CHAMBER</a:t>
              </a:r>
              <a:endParaRPr sz="1200">
                <a:solidFill>
                  <a:schemeClr val="dk1"/>
                </a:solidFill>
                <a:latin typeface="Krona One"/>
                <a:ea typeface="Krona One"/>
                <a:cs typeface="Krona One"/>
                <a:sym typeface="Krona One"/>
              </a:endParaRPr>
            </a:p>
          </p:txBody>
        </p:sp>
        <p:sp>
          <p:nvSpPr>
            <p:cNvPr id="1469" name="Google Shape;1469;p41"/>
            <p:cNvSpPr txBox="1"/>
            <p:nvPr/>
          </p:nvSpPr>
          <p:spPr>
            <a:xfrm>
              <a:off x="3657863" y="3021725"/>
              <a:ext cx="18405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Mars is very cold</a:t>
              </a:r>
              <a:endParaRPr>
                <a:solidFill>
                  <a:schemeClr val="lt1"/>
                </a:solidFill>
                <a:latin typeface="Ubuntu"/>
                <a:ea typeface="Ubuntu"/>
                <a:cs typeface="Ubuntu"/>
                <a:sym typeface="Ubuntu"/>
              </a:endParaRPr>
            </a:p>
          </p:txBody>
        </p:sp>
      </p:grpSp>
      <p:grpSp>
        <p:nvGrpSpPr>
          <p:cNvPr id="1470" name="Google Shape;1470;p41"/>
          <p:cNvGrpSpPr/>
          <p:nvPr/>
        </p:nvGrpSpPr>
        <p:grpSpPr>
          <a:xfrm>
            <a:off x="3657863" y="1348525"/>
            <a:ext cx="1840500" cy="718363"/>
            <a:chOff x="3657863" y="1348525"/>
            <a:chExt cx="1840500" cy="718363"/>
          </a:xfrm>
        </p:grpSpPr>
        <p:sp>
          <p:nvSpPr>
            <p:cNvPr id="1455" name="Google Shape;1455;p41"/>
            <p:cNvSpPr txBox="1"/>
            <p:nvPr/>
          </p:nvSpPr>
          <p:spPr>
            <a:xfrm>
              <a:off x="3658013" y="1348525"/>
              <a:ext cx="1840200" cy="39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ENGINE BLOCK</a:t>
              </a:r>
              <a:endParaRPr sz="1200">
                <a:solidFill>
                  <a:schemeClr val="dk1"/>
                </a:solidFill>
                <a:latin typeface="Krona One"/>
                <a:ea typeface="Krona One"/>
                <a:cs typeface="Krona One"/>
                <a:sym typeface="Krona One"/>
              </a:endParaRPr>
            </a:p>
          </p:txBody>
        </p:sp>
        <p:sp>
          <p:nvSpPr>
            <p:cNvPr id="1471" name="Google Shape;1471;p41"/>
            <p:cNvSpPr txBox="1"/>
            <p:nvPr/>
          </p:nvSpPr>
          <p:spPr>
            <a:xfrm>
              <a:off x="3657863" y="1748288"/>
              <a:ext cx="18405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Earth harbors life</a:t>
              </a:r>
              <a:endParaRPr>
                <a:solidFill>
                  <a:schemeClr val="lt1"/>
                </a:solidFill>
                <a:latin typeface="Ubuntu"/>
                <a:ea typeface="Ubuntu"/>
                <a:cs typeface="Ubuntu"/>
                <a:sym typeface="Ubuntu"/>
              </a:endParaRPr>
            </a:p>
          </p:txBody>
        </p:sp>
      </p:grpSp>
      <p:grpSp>
        <p:nvGrpSpPr>
          <p:cNvPr id="1472" name="Google Shape;1472;p41"/>
          <p:cNvGrpSpPr/>
          <p:nvPr/>
        </p:nvGrpSpPr>
        <p:grpSpPr>
          <a:xfrm>
            <a:off x="1059733" y="1261887"/>
            <a:ext cx="1367592" cy="1109813"/>
            <a:chOff x="1175200" y="998425"/>
            <a:chExt cx="1094249" cy="888064"/>
          </a:xfrm>
        </p:grpSpPr>
        <p:sp>
          <p:nvSpPr>
            <p:cNvPr id="1473" name="Google Shape;1473;p41"/>
            <p:cNvSpPr/>
            <p:nvPr/>
          </p:nvSpPr>
          <p:spPr>
            <a:xfrm>
              <a:off x="1326143" y="1173763"/>
              <a:ext cx="800688" cy="712726"/>
            </a:xfrm>
            <a:custGeom>
              <a:rect b="b" l="l" r="r" t="t"/>
              <a:pathLst>
                <a:path extrusionOk="0" h="6077" w="6827">
                  <a:moveTo>
                    <a:pt x="1932" y="1"/>
                  </a:moveTo>
                  <a:lnTo>
                    <a:pt x="0" y="1732"/>
                  </a:lnTo>
                  <a:lnTo>
                    <a:pt x="1842" y="5878"/>
                  </a:lnTo>
                  <a:cubicBezTo>
                    <a:pt x="1895" y="5997"/>
                    <a:pt x="2016" y="6077"/>
                    <a:pt x="2149" y="6077"/>
                  </a:cubicBezTo>
                  <a:lnTo>
                    <a:pt x="4683" y="6077"/>
                  </a:lnTo>
                  <a:cubicBezTo>
                    <a:pt x="4816" y="6077"/>
                    <a:pt x="4936" y="5997"/>
                    <a:pt x="4989" y="5878"/>
                  </a:cubicBezTo>
                  <a:lnTo>
                    <a:pt x="6826" y="1732"/>
                  </a:lnTo>
                  <a:lnTo>
                    <a:pt x="490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1"/>
            <p:cNvSpPr/>
            <p:nvPr/>
          </p:nvSpPr>
          <p:spPr>
            <a:xfrm>
              <a:off x="1599530" y="1103628"/>
              <a:ext cx="254503" cy="70252"/>
            </a:xfrm>
            <a:custGeom>
              <a:rect b="b" l="l" r="r" t="t"/>
              <a:pathLst>
                <a:path extrusionOk="0" h="599" w="2170">
                  <a:moveTo>
                    <a:pt x="0" y="0"/>
                  </a:moveTo>
                  <a:lnTo>
                    <a:pt x="0" y="599"/>
                  </a:lnTo>
                  <a:lnTo>
                    <a:pt x="2170" y="599"/>
                  </a:lnTo>
                  <a:lnTo>
                    <a:pt x="2170" y="0"/>
                  </a:ln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1"/>
            <p:cNvSpPr/>
            <p:nvPr/>
          </p:nvSpPr>
          <p:spPr>
            <a:xfrm>
              <a:off x="1533851" y="998425"/>
              <a:ext cx="385273" cy="105320"/>
            </a:xfrm>
            <a:custGeom>
              <a:rect b="b" l="l" r="r" t="t"/>
              <a:pathLst>
                <a:path extrusionOk="0" h="898" w="3285">
                  <a:moveTo>
                    <a:pt x="54" y="0"/>
                  </a:moveTo>
                  <a:cubicBezTo>
                    <a:pt x="28" y="0"/>
                    <a:pt x="1" y="23"/>
                    <a:pt x="1" y="54"/>
                  </a:cubicBezTo>
                  <a:lnTo>
                    <a:pt x="1" y="844"/>
                  </a:lnTo>
                  <a:cubicBezTo>
                    <a:pt x="1" y="875"/>
                    <a:pt x="28" y="897"/>
                    <a:pt x="54" y="897"/>
                  </a:cubicBezTo>
                  <a:lnTo>
                    <a:pt x="3232" y="897"/>
                  </a:lnTo>
                  <a:cubicBezTo>
                    <a:pt x="3263" y="897"/>
                    <a:pt x="3285" y="875"/>
                    <a:pt x="3285" y="844"/>
                  </a:cubicBezTo>
                  <a:lnTo>
                    <a:pt x="3285" y="54"/>
                  </a:lnTo>
                  <a:cubicBezTo>
                    <a:pt x="3285" y="23"/>
                    <a:pt x="3263" y="0"/>
                    <a:pt x="3232" y="0"/>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1"/>
            <p:cNvSpPr/>
            <p:nvPr/>
          </p:nvSpPr>
          <p:spPr>
            <a:xfrm>
              <a:off x="1484475" y="1542383"/>
              <a:ext cx="315021" cy="195862"/>
            </a:xfrm>
            <a:custGeom>
              <a:rect b="b" l="l" r="r" t="t"/>
              <a:pathLst>
                <a:path extrusionOk="0" h="1670" w="2686">
                  <a:moveTo>
                    <a:pt x="102" y="0"/>
                  </a:moveTo>
                  <a:lnTo>
                    <a:pt x="0" y="174"/>
                  </a:lnTo>
                  <a:lnTo>
                    <a:pt x="2583" y="1669"/>
                  </a:lnTo>
                  <a:lnTo>
                    <a:pt x="2685" y="1496"/>
                  </a:lnTo>
                  <a:lnTo>
                    <a:pt x="102" y="0"/>
                  </a:ln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1"/>
            <p:cNvSpPr/>
            <p:nvPr/>
          </p:nvSpPr>
          <p:spPr>
            <a:xfrm>
              <a:off x="1400149" y="1277793"/>
              <a:ext cx="332144" cy="311620"/>
            </a:xfrm>
            <a:custGeom>
              <a:rect b="b" l="l" r="r" t="t"/>
              <a:pathLst>
                <a:path extrusionOk="0" h="2657" w="2832">
                  <a:moveTo>
                    <a:pt x="1422" y="1"/>
                  </a:moveTo>
                  <a:cubicBezTo>
                    <a:pt x="1358" y="1"/>
                    <a:pt x="1294" y="6"/>
                    <a:pt x="1229" y="15"/>
                  </a:cubicBezTo>
                  <a:cubicBezTo>
                    <a:pt x="502" y="117"/>
                    <a:pt x="0" y="787"/>
                    <a:pt x="102" y="1515"/>
                  </a:cubicBezTo>
                  <a:cubicBezTo>
                    <a:pt x="195" y="2177"/>
                    <a:pt x="766" y="2656"/>
                    <a:pt x="1416" y="2656"/>
                  </a:cubicBezTo>
                  <a:cubicBezTo>
                    <a:pt x="1477" y="2656"/>
                    <a:pt x="1540" y="2652"/>
                    <a:pt x="1602" y="2643"/>
                  </a:cubicBezTo>
                  <a:cubicBezTo>
                    <a:pt x="2330" y="2536"/>
                    <a:pt x="2831" y="1866"/>
                    <a:pt x="2729" y="1138"/>
                  </a:cubicBezTo>
                  <a:cubicBezTo>
                    <a:pt x="2636" y="479"/>
                    <a:pt x="2069" y="1"/>
                    <a:pt x="1422" y="1"/>
                  </a:cubicBezTo>
                  <a:close/>
                </a:path>
              </a:pathLst>
            </a:custGeom>
            <a:solidFill>
              <a:srgbClr val="98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1"/>
            <p:cNvSpPr/>
            <p:nvPr/>
          </p:nvSpPr>
          <p:spPr>
            <a:xfrm>
              <a:off x="1475562" y="1348280"/>
              <a:ext cx="181788" cy="170060"/>
            </a:xfrm>
            <a:custGeom>
              <a:rect b="b" l="l" r="r" t="t"/>
              <a:pathLst>
                <a:path extrusionOk="0" h="1450" w="1550">
                  <a:moveTo>
                    <a:pt x="775" y="1"/>
                  </a:moveTo>
                  <a:cubicBezTo>
                    <a:pt x="740" y="1"/>
                    <a:pt x="706" y="3"/>
                    <a:pt x="670" y="8"/>
                  </a:cubicBezTo>
                  <a:cubicBezTo>
                    <a:pt x="275" y="67"/>
                    <a:pt x="0" y="430"/>
                    <a:pt x="54" y="830"/>
                  </a:cubicBezTo>
                  <a:cubicBezTo>
                    <a:pt x="106" y="1190"/>
                    <a:pt x="417" y="1450"/>
                    <a:pt x="770" y="1450"/>
                  </a:cubicBezTo>
                  <a:cubicBezTo>
                    <a:pt x="805" y="1450"/>
                    <a:pt x="840" y="1447"/>
                    <a:pt x="875" y="1442"/>
                  </a:cubicBezTo>
                  <a:cubicBezTo>
                    <a:pt x="1270" y="1389"/>
                    <a:pt x="1549" y="1020"/>
                    <a:pt x="1492" y="626"/>
                  </a:cubicBezTo>
                  <a:cubicBezTo>
                    <a:pt x="1439" y="262"/>
                    <a:pt x="1129" y="1"/>
                    <a:pt x="775"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1"/>
            <p:cNvSpPr/>
            <p:nvPr/>
          </p:nvSpPr>
          <p:spPr>
            <a:xfrm>
              <a:off x="1175200" y="1089437"/>
              <a:ext cx="377532" cy="354662"/>
            </a:xfrm>
            <a:custGeom>
              <a:rect b="b" l="l" r="r" t="t"/>
              <a:pathLst>
                <a:path extrusionOk="0" h="3024" w="3219">
                  <a:moveTo>
                    <a:pt x="2538" y="1"/>
                  </a:moveTo>
                  <a:cubicBezTo>
                    <a:pt x="2517" y="1"/>
                    <a:pt x="2494" y="8"/>
                    <a:pt x="2477" y="23"/>
                  </a:cubicBezTo>
                  <a:lnTo>
                    <a:pt x="40" y="2207"/>
                  </a:lnTo>
                  <a:cubicBezTo>
                    <a:pt x="5" y="2242"/>
                    <a:pt x="1" y="2301"/>
                    <a:pt x="36" y="2336"/>
                  </a:cubicBezTo>
                  <a:lnTo>
                    <a:pt x="653" y="3024"/>
                  </a:lnTo>
                  <a:lnTo>
                    <a:pt x="3219" y="716"/>
                  </a:lnTo>
                  <a:lnTo>
                    <a:pt x="2601" y="28"/>
                  </a:lnTo>
                  <a:cubicBezTo>
                    <a:pt x="2585" y="9"/>
                    <a:pt x="2562" y="1"/>
                    <a:pt x="2538"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1"/>
            <p:cNvSpPr/>
            <p:nvPr/>
          </p:nvSpPr>
          <p:spPr>
            <a:xfrm>
              <a:off x="1251668" y="1376780"/>
              <a:ext cx="154813" cy="180263"/>
            </a:xfrm>
            <a:custGeom>
              <a:rect b="b" l="l" r="r" t="t"/>
              <a:pathLst>
                <a:path extrusionOk="0" h="1537" w="1320">
                  <a:moveTo>
                    <a:pt x="635" y="1"/>
                  </a:moveTo>
                  <a:lnTo>
                    <a:pt x="1" y="574"/>
                  </a:lnTo>
                  <a:lnTo>
                    <a:pt x="782" y="1439"/>
                  </a:lnTo>
                  <a:cubicBezTo>
                    <a:pt x="840" y="1502"/>
                    <a:pt x="920" y="1537"/>
                    <a:pt x="1004" y="1537"/>
                  </a:cubicBezTo>
                  <a:lnTo>
                    <a:pt x="1319" y="1537"/>
                  </a:lnTo>
                  <a:lnTo>
                    <a:pt x="635" y="1"/>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1"/>
            <p:cNvSpPr/>
            <p:nvPr/>
          </p:nvSpPr>
          <p:spPr>
            <a:xfrm>
              <a:off x="1726430" y="1173763"/>
              <a:ext cx="400402" cy="712726"/>
            </a:xfrm>
            <a:custGeom>
              <a:rect b="b" l="l" r="r" t="t"/>
              <a:pathLst>
                <a:path extrusionOk="0" h="6077" w="3414">
                  <a:moveTo>
                    <a:pt x="0" y="1"/>
                  </a:moveTo>
                  <a:lnTo>
                    <a:pt x="0" y="1785"/>
                  </a:lnTo>
                  <a:lnTo>
                    <a:pt x="1487" y="3499"/>
                  </a:lnTo>
                  <a:cubicBezTo>
                    <a:pt x="1709" y="3623"/>
                    <a:pt x="1874" y="3840"/>
                    <a:pt x="1913" y="4112"/>
                  </a:cubicBezTo>
                  <a:cubicBezTo>
                    <a:pt x="1975" y="4564"/>
                    <a:pt x="1665" y="4981"/>
                    <a:pt x="1213" y="5044"/>
                  </a:cubicBezTo>
                  <a:cubicBezTo>
                    <a:pt x="1173" y="5049"/>
                    <a:pt x="1133" y="5052"/>
                    <a:pt x="1093" y="5052"/>
                  </a:cubicBezTo>
                  <a:cubicBezTo>
                    <a:pt x="866" y="5052"/>
                    <a:pt x="654" y="4958"/>
                    <a:pt x="502" y="4804"/>
                  </a:cubicBezTo>
                  <a:lnTo>
                    <a:pt x="0" y="4511"/>
                  </a:lnTo>
                  <a:lnTo>
                    <a:pt x="0" y="6077"/>
                  </a:lnTo>
                  <a:lnTo>
                    <a:pt x="1270" y="6077"/>
                  </a:lnTo>
                  <a:cubicBezTo>
                    <a:pt x="1403" y="6077"/>
                    <a:pt x="1523" y="5997"/>
                    <a:pt x="1576" y="5878"/>
                  </a:cubicBezTo>
                  <a:lnTo>
                    <a:pt x="3413" y="1732"/>
                  </a:lnTo>
                  <a:lnTo>
                    <a:pt x="1487" y="1"/>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1"/>
            <p:cNvSpPr/>
            <p:nvPr/>
          </p:nvSpPr>
          <p:spPr>
            <a:xfrm>
              <a:off x="1726430" y="1103628"/>
              <a:ext cx="127603" cy="70252"/>
            </a:xfrm>
            <a:custGeom>
              <a:rect b="b" l="l" r="r" t="t"/>
              <a:pathLst>
                <a:path extrusionOk="0" h="599" w="1088">
                  <a:moveTo>
                    <a:pt x="0" y="0"/>
                  </a:moveTo>
                  <a:lnTo>
                    <a:pt x="0" y="599"/>
                  </a:lnTo>
                  <a:lnTo>
                    <a:pt x="1088" y="599"/>
                  </a:lnTo>
                  <a:lnTo>
                    <a:pt x="1088"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1"/>
            <p:cNvSpPr/>
            <p:nvPr/>
          </p:nvSpPr>
          <p:spPr>
            <a:xfrm>
              <a:off x="1726430" y="998425"/>
              <a:ext cx="192695" cy="105320"/>
            </a:xfrm>
            <a:custGeom>
              <a:rect b="b" l="l" r="r" t="t"/>
              <a:pathLst>
                <a:path extrusionOk="0" h="898" w="1643">
                  <a:moveTo>
                    <a:pt x="0" y="0"/>
                  </a:moveTo>
                  <a:lnTo>
                    <a:pt x="0" y="897"/>
                  </a:lnTo>
                  <a:lnTo>
                    <a:pt x="1443" y="897"/>
                  </a:lnTo>
                  <a:cubicBezTo>
                    <a:pt x="1554" y="897"/>
                    <a:pt x="1643" y="808"/>
                    <a:pt x="1643" y="697"/>
                  </a:cubicBezTo>
                  <a:lnTo>
                    <a:pt x="1643" y="205"/>
                  </a:lnTo>
                  <a:cubicBezTo>
                    <a:pt x="1643" y="89"/>
                    <a:pt x="1554" y="0"/>
                    <a:pt x="1443" y="0"/>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1"/>
            <p:cNvSpPr/>
            <p:nvPr/>
          </p:nvSpPr>
          <p:spPr>
            <a:xfrm>
              <a:off x="1726430" y="1383113"/>
              <a:ext cx="174516" cy="201139"/>
            </a:xfrm>
            <a:custGeom>
              <a:rect b="b" l="l" r="r" t="t"/>
              <a:pathLst>
                <a:path extrusionOk="0" h="1715" w="1488">
                  <a:moveTo>
                    <a:pt x="0" y="0"/>
                  </a:moveTo>
                  <a:lnTo>
                    <a:pt x="0" y="307"/>
                  </a:lnTo>
                  <a:lnTo>
                    <a:pt x="1133" y="1616"/>
                  </a:lnTo>
                  <a:cubicBezTo>
                    <a:pt x="1262" y="1625"/>
                    <a:pt x="1381" y="1661"/>
                    <a:pt x="1487" y="1714"/>
                  </a:cubicBezTo>
                  <a:lnTo>
                    <a:pt x="0" y="0"/>
                  </a:ln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1"/>
            <p:cNvSpPr/>
            <p:nvPr/>
          </p:nvSpPr>
          <p:spPr>
            <a:xfrm>
              <a:off x="1751411" y="1572642"/>
              <a:ext cx="206769" cy="193751"/>
            </a:xfrm>
            <a:custGeom>
              <a:rect b="b" l="l" r="r" t="t"/>
              <a:pathLst>
                <a:path extrusionOk="0" h="1652" w="1763">
                  <a:moveTo>
                    <a:pt x="883" y="377"/>
                  </a:moveTo>
                  <a:cubicBezTo>
                    <a:pt x="1104" y="377"/>
                    <a:pt x="1296" y="537"/>
                    <a:pt x="1328" y="764"/>
                  </a:cubicBezTo>
                  <a:cubicBezTo>
                    <a:pt x="1363" y="1008"/>
                    <a:pt x="1194" y="1238"/>
                    <a:pt x="946" y="1274"/>
                  </a:cubicBezTo>
                  <a:cubicBezTo>
                    <a:pt x="925" y="1277"/>
                    <a:pt x="903" y="1279"/>
                    <a:pt x="882" y="1279"/>
                  </a:cubicBezTo>
                  <a:cubicBezTo>
                    <a:pt x="659" y="1279"/>
                    <a:pt x="468" y="1115"/>
                    <a:pt x="436" y="892"/>
                  </a:cubicBezTo>
                  <a:cubicBezTo>
                    <a:pt x="400" y="643"/>
                    <a:pt x="573" y="412"/>
                    <a:pt x="817" y="381"/>
                  </a:cubicBezTo>
                  <a:cubicBezTo>
                    <a:pt x="839" y="378"/>
                    <a:pt x="861" y="377"/>
                    <a:pt x="883" y="377"/>
                  </a:cubicBezTo>
                  <a:close/>
                  <a:moveTo>
                    <a:pt x="920" y="0"/>
                  </a:moveTo>
                  <a:cubicBezTo>
                    <a:pt x="871" y="0"/>
                    <a:pt x="817" y="0"/>
                    <a:pt x="764" y="9"/>
                  </a:cubicBezTo>
                  <a:cubicBezTo>
                    <a:pt x="316" y="76"/>
                    <a:pt x="0" y="492"/>
                    <a:pt x="63" y="945"/>
                  </a:cubicBezTo>
                  <a:cubicBezTo>
                    <a:pt x="72" y="981"/>
                    <a:pt x="80" y="1016"/>
                    <a:pt x="90" y="1051"/>
                  </a:cubicBezTo>
                  <a:cubicBezTo>
                    <a:pt x="125" y="1185"/>
                    <a:pt x="196" y="1305"/>
                    <a:pt x="289" y="1403"/>
                  </a:cubicBezTo>
                  <a:cubicBezTo>
                    <a:pt x="441" y="1557"/>
                    <a:pt x="653" y="1651"/>
                    <a:pt x="880" y="1651"/>
                  </a:cubicBezTo>
                  <a:cubicBezTo>
                    <a:pt x="920" y="1651"/>
                    <a:pt x="960" y="1648"/>
                    <a:pt x="1000" y="1643"/>
                  </a:cubicBezTo>
                  <a:cubicBezTo>
                    <a:pt x="1452" y="1580"/>
                    <a:pt x="1762" y="1163"/>
                    <a:pt x="1700" y="711"/>
                  </a:cubicBezTo>
                  <a:cubicBezTo>
                    <a:pt x="1661" y="439"/>
                    <a:pt x="1496" y="222"/>
                    <a:pt x="1274" y="98"/>
                  </a:cubicBezTo>
                  <a:cubicBezTo>
                    <a:pt x="1168" y="45"/>
                    <a:pt x="1049" y="9"/>
                    <a:pt x="920" y="0"/>
                  </a:cubicBezTo>
                  <a:close/>
                </a:path>
              </a:pathLst>
            </a:custGeom>
            <a:solidFill>
              <a:srgbClr val="80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1"/>
            <p:cNvSpPr/>
            <p:nvPr/>
          </p:nvSpPr>
          <p:spPr>
            <a:xfrm>
              <a:off x="1798207" y="1616741"/>
              <a:ext cx="113060" cy="105906"/>
            </a:xfrm>
            <a:custGeom>
              <a:rect b="b" l="l" r="r" t="t"/>
              <a:pathLst>
                <a:path extrusionOk="0" h="903" w="964">
                  <a:moveTo>
                    <a:pt x="484" y="1"/>
                  </a:moveTo>
                  <a:cubicBezTo>
                    <a:pt x="462" y="1"/>
                    <a:pt x="440" y="2"/>
                    <a:pt x="418" y="5"/>
                  </a:cubicBezTo>
                  <a:cubicBezTo>
                    <a:pt x="174" y="36"/>
                    <a:pt x="1" y="267"/>
                    <a:pt x="37" y="516"/>
                  </a:cubicBezTo>
                  <a:cubicBezTo>
                    <a:pt x="69" y="739"/>
                    <a:pt x="260" y="903"/>
                    <a:pt x="483" y="903"/>
                  </a:cubicBezTo>
                  <a:cubicBezTo>
                    <a:pt x="504" y="903"/>
                    <a:pt x="526" y="901"/>
                    <a:pt x="547" y="898"/>
                  </a:cubicBezTo>
                  <a:cubicBezTo>
                    <a:pt x="795" y="862"/>
                    <a:pt x="964" y="632"/>
                    <a:pt x="929" y="388"/>
                  </a:cubicBezTo>
                  <a:cubicBezTo>
                    <a:pt x="897" y="161"/>
                    <a:pt x="705" y="1"/>
                    <a:pt x="484"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1"/>
            <p:cNvSpPr/>
            <p:nvPr/>
          </p:nvSpPr>
          <p:spPr>
            <a:xfrm>
              <a:off x="1900830" y="1101399"/>
              <a:ext cx="368619" cy="342699"/>
            </a:xfrm>
            <a:custGeom>
              <a:rect b="b" l="l" r="r" t="t"/>
              <a:pathLst>
                <a:path extrusionOk="0" h="2922" w="3143">
                  <a:moveTo>
                    <a:pt x="705" y="0"/>
                  </a:moveTo>
                  <a:cubicBezTo>
                    <a:pt x="613" y="0"/>
                    <a:pt x="520" y="38"/>
                    <a:pt x="453" y="112"/>
                  </a:cubicBezTo>
                  <a:lnTo>
                    <a:pt x="0" y="618"/>
                  </a:lnTo>
                  <a:lnTo>
                    <a:pt x="1932" y="2349"/>
                  </a:lnTo>
                  <a:lnTo>
                    <a:pt x="2565" y="2922"/>
                  </a:lnTo>
                  <a:lnTo>
                    <a:pt x="3018" y="2416"/>
                  </a:lnTo>
                  <a:cubicBezTo>
                    <a:pt x="3143" y="2279"/>
                    <a:pt x="3134" y="2066"/>
                    <a:pt x="2991" y="1941"/>
                  </a:cubicBezTo>
                  <a:lnTo>
                    <a:pt x="928" y="85"/>
                  </a:lnTo>
                  <a:cubicBezTo>
                    <a:pt x="865" y="28"/>
                    <a:pt x="785" y="0"/>
                    <a:pt x="705"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1"/>
            <p:cNvSpPr/>
            <p:nvPr/>
          </p:nvSpPr>
          <p:spPr>
            <a:xfrm>
              <a:off x="2047082" y="1376780"/>
              <a:ext cx="154696" cy="180263"/>
            </a:xfrm>
            <a:custGeom>
              <a:rect b="b" l="l" r="r" t="t"/>
              <a:pathLst>
                <a:path extrusionOk="0" h="1537" w="1319">
                  <a:moveTo>
                    <a:pt x="685" y="1"/>
                  </a:moveTo>
                  <a:lnTo>
                    <a:pt x="1" y="1537"/>
                  </a:lnTo>
                  <a:lnTo>
                    <a:pt x="316" y="1537"/>
                  </a:lnTo>
                  <a:cubicBezTo>
                    <a:pt x="400" y="1537"/>
                    <a:pt x="480" y="1502"/>
                    <a:pt x="538" y="1439"/>
                  </a:cubicBezTo>
                  <a:lnTo>
                    <a:pt x="1318" y="574"/>
                  </a:lnTo>
                  <a:lnTo>
                    <a:pt x="685" y="1"/>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42"/>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pic>
        <p:nvPicPr>
          <p:cNvPr id="1494" name="Google Shape;1494;p42" title="Gráfico">
            <a:hlinkClick r:id="rId3"/>
          </p:cNvPr>
          <p:cNvPicPr preferRelativeResize="0"/>
          <p:nvPr/>
        </p:nvPicPr>
        <p:blipFill>
          <a:blip r:embed="rId4">
            <a:alphaModFix/>
          </a:blip>
          <a:stretch>
            <a:fillRect/>
          </a:stretch>
        </p:blipFill>
        <p:spPr>
          <a:xfrm>
            <a:off x="823425" y="1112585"/>
            <a:ext cx="4686624" cy="3064716"/>
          </a:xfrm>
          <a:prstGeom prst="rect">
            <a:avLst/>
          </a:prstGeom>
          <a:noFill/>
          <a:ln>
            <a:noFill/>
          </a:ln>
        </p:spPr>
      </p:pic>
      <p:grpSp>
        <p:nvGrpSpPr>
          <p:cNvPr id="1495" name="Google Shape;1495;p42"/>
          <p:cNvGrpSpPr/>
          <p:nvPr/>
        </p:nvGrpSpPr>
        <p:grpSpPr>
          <a:xfrm>
            <a:off x="5867003" y="1222350"/>
            <a:ext cx="2465797" cy="1152347"/>
            <a:chOff x="5867003" y="1222350"/>
            <a:chExt cx="2465797" cy="1152347"/>
          </a:xfrm>
        </p:grpSpPr>
        <p:sp>
          <p:nvSpPr>
            <p:cNvPr id="1496" name="Google Shape;1496;p42"/>
            <p:cNvSpPr txBox="1"/>
            <p:nvPr/>
          </p:nvSpPr>
          <p:spPr>
            <a:xfrm>
              <a:off x="5867025" y="1222354"/>
              <a:ext cx="1629300" cy="411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CAR </a:t>
              </a:r>
              <a:r>
                <a:rPr lang="en" sz="1200">
                  <a:solidFill>
                    <a:schemeClr val="lt1"/>
                  </a:solidFill>
                  <a:latin typeface="Krona One"/>
                  <a:ea typeface="Krona One"/>
                  <a:cs typeface="Krona One"/>
                  <a:sym typeface="Krona One"/>
                </a:rPr>
                <a:t>LICENSE</a:t>
              </a:r>
              <a:r>
                <a:rPr lang="en" sz="1200">
                  <a:solidFill>
                    <a:schemeClr val="lt1"/>
                  </a:solidFill>
                  <a:latin typeface="Krona One"/>
                  <a:ea typeface="Krona One"/>
                  <a:cs typeface="Krona One"/>
                  <a:sym typeface="Krona One"/>
                </a:rPr>
                <a:t>S</a:t>
              </a:r>
              <a:endParaRPr sz="1200">
                <a:solidFill>
                  <a:schemeClr val="lt1"/>
                </a:solidFill>
                <a:latin typeface="Krona One"/>
                <a:ea typeface="Krona One"/>
                <a:cs typeface="Krona One"/>
                <a:sym typeface="Krona One"/>
              </a:endParaRPr>
            </a:p>
          </p:txBody>
        </p:sp>
        <p:sp>
          <p:nvSpPr>
            <p:cNvPr id="1497" name="Google Shape;1497;p42"/>
            <p:cNvSpPr txBox="1"/>
            <p:nvPr/>
          </p:nvSpPr>
          <p:spPr>
            <a:xfrm>
              <a:off x="5867003" y="1638797"/>
              <a:ext cx="1629300" cy="73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498" name="Google Shape;1498;p42"/>
            <p:cNvSpPr/>
            <p:nvPr/>
          </p:nvSpPr>
          <p:spPr>
            <a:xfrm>
              <a:off x="7659600" y="1222350"/>
              <a:ext cx="673200" cy="411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8</a:t>
              </a:r>
              <a:r>
                <a:rPr lang="en" sz="1200">
                  <a:solidFill>
                    <a:schemeClr val="lt1"/>
                  </a:solidFill>
                  <a:latin typeface="Krona One"/>
                  <a:ea typeface="Krona One"/>
                  <a:cs typeface="Krona One"/>
                  <a:sym typeface="Krona One"/>
                </a:rPr>
                <a:t>0%</a:t>
              </a:r>
              <a:endParaRPr sz="1200">
                <a:solidFill>
                  <a:schemeClr val="lt1"/>
                </a:solidFill>
                <a:latin typeface="Krona One"/>
                <a:ea typeface="Krona One"/>
                <a:cs typeface="Krona One"/>
                <a:sym typeface="Krona One"/>
              </a:endParaRPr>
            </a:p>
          </p:txBody>
        </p:sp>
      </p:grpSp>
      <p:grpSp>
        <p:nvGrpSpPr>
          <p:cNvPr id="1499" name="Google Shape;1499;p42"/>
          <p:cNvGrpSpPr/>
          <p:nvPr/>
        </p:nvGrpSpPr>
        <p:grpSpPr>
          <a:xfrm>
            <a:off x="5867000" y="2846851"/>
            <a:ext cx="2465800" cy="1157712"/>
            <a:chOff x="5867000" y="2846851"/>
            <a:chExt cx="2465800" cy="1157712"/>
          </a:xfrm>
        </p:grpSpPr>
        <p:sp>
          <p:nvSpPr>
            <p:cNvPr id="1500" name="Google Shape;1500;p42"/>
            <p:cNvSpPr/>
            <p:nvPr/>
          </p:nvSpPr>
          <p:spPr>
            <a:xfrm>
              <a:off x="7659600" y="2846851"/>
              <a:ext cx="673200" cy="41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5</a:t>
              </a:r>
              <a:r>
                <a:rPr lang="en" sz="1200">
                  <a:solidFill>
                    <a:schemeClr val="dk1"/>
                  </a:solidFill>
                  <a:latin typeface="Krona One"/>
                  <a:ea typeface="Krona One"/>
                  <a:cs typeface="Krona One"/>
                  <a:sym typeface="Krona One"/>
                </a:rPr>
                <a:t>0%</a:t>
              </a:r>
              <a:endParaRPr sz="1200">
                <a:solidFill>
                  <a:schemeClr val="dk1"/>
                </a:solidFill>
                <a:latin typeface="Krona One"/>
                <a:ea typeface="Krona One"/>
                <a:cs typeface="Krona One"/>
                <a:sym typeface="Krona One"/>
              </a:endParaRPr>
            </a:p>
          </p:txBody>
        </p:sp>
        <p:sp>
          <p:nvSpPr>
            <p:cNvPr id="1501" name="Google Shape;1501;p42"/>
            <p:cNvSpPr txBox="1"/>
            <p:nvPr/>
          </p:nvSpPr>
          <p:spPr>
            <a:xfrm>
              <a:off x="5867000" y="2846852"/>
              <a:ext cx="1629300" cy="41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Krona One"/>
                  <a:ea typeface="Krona One"/>
                  <a:cs typeface="Krona One"/>
                  <a:sym typeface="Krona One"/>
                </a:rPr>
                <a:t>TRUCK </a:t>
              </a:r>
              <a:r>
                <a:rPr lang="en" sz="1200">
                  <a:solidFill>
                    <a:schemeClr val="dk1"/>
                  </a:solidFill>
                  <a:latin typeface="Krona One"/>
                  <a:ea typeface="Krona One"/>
                  <a:cs typeface="Krona One"/>
                  <a:sym typeface="Krona One"/>
                </a:rPr>
                <a:t>LICENSE</a:t>
              </a:r>
              <a:r>
                <a:rPr lang="en" sz="1200">
                  <a:solidFill>
                    <a:schemeClr val="dk1"/>
                  </a:solidFill>
                  <a:latin typeface="Krona One"/>
                  <a:ea typeface="Krona One"/>
                  <a:cs typeface="Krona One"/>
                  <a:sym typeface="Krona One"/>
                </a:rPr>
                <a:t>S</a:t>
              </a:r>
              <a:endParaRPr sz="1200">
                <a:solidFill>
                  <a:schemeClr val="dk1"/>
                </a:solidFill>
                <a:latin typeface="Krona One"/>
                <a:ea typeface="Krona One"/>
                <a:cs typeface="Krona One"/>
                <a:sym typeface="Krona One"/>
              </a:endParaRPr>
            </a:p>
          </p:txBody>
        </p:sp>
        <p:sp>
          <p:nvSpPr>
            <p:cNvPr id="1502" name="Google Shape;1502;p42"/>
            <p:cNvSpPr txBox="1"/>
            <p:nvPr/>
          </p:nvSpPr>
          <p:spPr>
            <a:xfrm>
              <a:off x="5867000" y="3268662"/>
              <a:ext cx="1629300" cy="73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Pluto is considered a dwarf planet</a:t>
              </a:r>
              <a:endParaRPr>
                <a:solidFill>
                  <a:schemeClr val="lt1"/>
                </a:solidFill>
                <a:latin typeface="Ubuntu"/>
                <a:ea typeface="Ubuntu"/>
                <a:cs typeface="Ubuntu"/>
                <a:sym typeface="Ubuntu"/>
              </a:endParaRPr>
            </a:p>
          </p:txBody>
        </p:sp>
      </p:grpSp>
      <p:sp>
        <p:nvSpPr>
          <p:cNvPr id="1503" name="Google Shape;1503;p42"/>
          <p:cNvSpPr/>
          <p:nvPr/>
        </p:nvSpPr>
        <p:spPr>
          <a:xfrm>
            <a:off x="7853250" y="1721000"/>
            <a:ext cx="285900" cy="571500"/>
          </a:xfrm>
          <a:prstGeom prst="up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2"/>
          <p:cNvSpPr/>
          <p:nvPr/>
        </p:nvSpPr>
        <p:spPr>
          <a:xfrm rot="10800000">
            <a:off x="7853250" y="3350850"/>
            <a:ext cx="285900" cy="571500"/>
          </a:xfrm>
          <a:prstGeom prst="up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2"/>
          <p:cNvSpPr txBox="1"/>
          <p:nvPr/>
        </p:nvSpPr>
        <p:spPr>
          <a:xfrm>
            <a:off x="706050" y="4321900"/>
            <a:ext cx="7717500" cy="2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b="1" lang="en" sz="1200">
                <a:solidFill>
                  <a:schemeClr val="lt1"/>
                </a:solidFill>
                <a:uFill>
                  <a:noFill/>
                </a:uFill>
                <a:latin typeface="Ubuntu"/>
                <a:ea typeface="Ubuntu"/>
                <a:cs typeface="Ubuntu"/>
                <a:sym typeface="Ubuntu"/>
                <a:hlinkClick r:id="rId5">
                  <a:extLst>
                    <a:ext uri="{A12FA001-AC4F-418D-AE19-62706E023703}">
                      <ahyp:hlinkCl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43"/>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1511" name="Google Shape;1511;p43"/>
          <p:cNvGrpSpPr/>
          <p:nvPr/>
        </p:nvGrpSpPr>
        <p:grpSpPr>
          <a:xfrm>
            <a:off x="3444487" y="1092634"/>
            <a:ext cx="2255400" cy="1904437"/>
            <a:chOff x="3444487" y="1092634"/>
            <a:chExt cx="2255400" cy="1904437"/>
          </a:xfrm>
        </p:grpSpPr>
        <p:sp>
          <p:nvSpPr>
            <p:cNvPr id="1512" name="Google Shape;1512;p43"/>
            <p:cNvSpPr txBox="1"/>
            <p:nvPr/>
          </p:nvSpPr>
          <p:spPr>
            <a:xfrm>
              <a:off x="3617125" y="1092634"/>
              <a:ext cx="1910100" cy="7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Krona One"/>
                  <a:ea typeface="Krona One"/>
                  <a:cs typeface="Krona One"/>
                  <a:sym typeface="Krona One"/>
                </a:rPr>
                <a:t>DRIVING INSTRUCTORS</a:t>
              </a:r>
              <a:endParaRPr sz="1200">
                <a:solidFill>
                  <a:srgbClr val="F3F3F3"/>
                </a:solidFill>
                <a:latin typeface="Krona One"/>
                <a:ea typeface="Krona One"/>
                <a:cs typeface="Krona One"/>
                <a:sym typeface="Krona One"/>
              </a:endParaRPr>
            </a:p>
          </p:txBody>
        </p:sp>
        <p:sp>
          <p:nvSpPr>
            <p:cNvPr id="1513" name="Google Shape;1513;p43"/>
            <p:cNvSpPr txBox="1"/>
            <p:nvPr/>
          </p:nvSpPr>
          <p:spPr>
            <a:xfrm>
              <a:off x="3444487" y="1842072"/>
              <a:ext cx="2255400" cy="115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cxnSp>
        <p:nvCxnSpPr>
          <p:cNvPr id="1514" name="Google Shape;1514;p43"/>
          <p:cNvCxnSpPr>
            <a:stCxn id="1512" idx="1"/>
            <a:endCxn id="1515" idx="3"/>
          </p:cNvCxnSpPr>
          <p:nvPr/>
        </p:nvCxnSpPr>
        <p:spPr>
          <a:xfrm flipH="1">
            <a:off x="2721925" y="1450234"/>
            <a:ext cx="895200" cy="600"/>
          </a:xfrm>
          <a:prstGeom prst="bentConnector3">
            <a:avLst>
              <a:gd fmla="val 49999" name="adj1"/>
            </a:avLst>
          </a:prstGeom>
          <a:noFill/>
          <a:ln cap="flat" cmpd="sng" w="38100">
            <a:solidFill>
              <a:schemeClr val="dk2"/>
            </a:solidFill>
            <a:prstDash val="dash"/>
            <a:round/>
            <a:headEnd len="med" w="med" type="none"/>
            <a:tailEnd len="med" w="med" type="none"/>
          </a:ln>
        </p:spPr>
      </p:cxnSp>
      <p:cxnSp>
        <p:nvCxnSpPr>
          <p:cNvPr id="1516" name="Google Shape;1516;p43"/>
          <p:cNvCxnSpPr>
            <a:stCxn id="1512" idx="3"/>
            <a:endCxn id="1517" idx="1"/>
          </p:cNvCxnSpPr>
          <p:nvPr/>
        </p:nvCxnSpPr>
        <p:spPr>
          <a:xfrm>
            <a:off x="5527225" y="1450234"/>
            <a:ext cx="895200" cy="600"/>
          </a:xfrm>
          <a:prstGeom prst="bentConnector3">
            <a:avLst>
              <a:gd fmla="val 49998" name="adj1"/>
            </a:avLst>
          </a:prstGeom>
          <a:noFill/>
          <a:ln cap="flat" cmpd="sng" w="38100">
            <a:solidFill>
              <a:schemeClr val="dk2"/>
            </a:solidFill>
            <a:prstDash val="dash"/>
            <a:round/>
            <a:headEnd len="med" w="med" type="none"/>
            <a:tailEnd len="med" w="med" type="none"/>
          </a:ln>
        </p:spPr>
      </p:cxnSp>
      <p:grpSp>
        <p:nvGrpSpPr>
          <p:cNvPr id="1518" name="Google Shape;1518;p43"/>
          <p:cNvGrpSpPr/>
          <p:nvPr/>
        </p:nvGrpSpPr>
        <p:grpSpPr>
          <a:xfrm>
            <a:off x="6422349" y="1230170"/>
            <a:ext cx="1910243" cy="3279838"/>
            <a:chOff x="6422349" y="1230170"/>
            <a:chExt cx="1910243" cy="3279838"/>
          </a:xfrm>
        </p:grpSpPr>
        <p:sp>
          <p:nvSpPr>
            <p:cNvPr id="1519" name="Google Shape;1519;p43"/>
            <p:cNvSpPr txBox="1"/>
            <p:nvPr/>
          </p:nvSpPr>
          <p:spPr>
            <a:xfrm>
              <a:off x="6422349" y="4069908"/>
              <a:ext cx="1910100" cy="44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buntu"/>
                  <a:ea typeface="Ubuntu"/>
                  <a:cs typeface="Ubuntu"/>
                  <a:sym typeface="Ubuntu"/>
                </a:rPr>
                <a:t>Hazel Currey</a:t>
              </a:r>
              <a:endParaRPr>
                <a:solidFill>
                  <a:schemeClr val="dk1"/>
                </a:solidFill>
                <a:latin typeface="Ubuntu"/>
                <a:ea typeface="Ubuntu"/>
                <a:cs typeface="Ubuntu"/>
                <a:sym typeface="Ubuntu"/>
              </a:endParaRPr>
            </a:p>
          </p:txBody>
        </p:sp>
        <p:sp>
          <p:nvSpPr>
            <p:cNvPr id="1520" name="Google Shape;1520;p43"/>
            <p:cNvSpPr txBox="1"/>
            <p:nvPr/>
          </p:nvSpPr>
          <p:spPr>
            <a:xfrm>
              <a:off x="6422399" y="3354777"/>
              <a:ext cx="1910100" cy="44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buntu"/>
                  <a:ea typeface="Ubuntu"/>
                  <a:cs typeface="Ubuntu"/>
                  <a:sym typeface="Ubuntu"/>
                </a:rPr>
                <a:t>Susan Tate</a:t>
              </a:r>
              <a:endParaRPr>
                <a:solidFill>
                  <a:schemeClr val="dk1"/>
                </a:solidFill>
                <a:latin typeface="Ubuntu"/>
                <a:ea typeface="Ubuntu"/>
                <a:cs typeface="Ubuntu"/>
                <a:sym typeface="Ubuntu"/>
              </a:endParaRPr>
            </a:p>
          </p:txBody>
        </p:sp>
        <p:sp>
          <p:nvSpPr>
            <p:cNvPr id="1521" name="Google Shape;1521;p43"/>
            <p:cNvSpPr txBox="1"/>
            <p:nvPr/>
          </p:nvSpPr>
          <p:spPr>
            <a:xfrm>
              <a:off x="6422389" y="1924508"/>
              <a:ext cx="1910100" cy="44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buntu"/>
                  <a:ea typeface="Ubuntu"/>
                  <a:cs typeface="Ubuntu"/>
                  <a:sym typeface="Ubuntu"/>
                </a:rPr>
                <a:t>Tony Sanchez</a:t>
              </a:r>
              <a:endParaRPr>
                <a:solidFill>
                  <a:schemeClr val="dk1"/>
                </a:solidFill>
                <a:latin typeface="Ubuntu"/>
                <a:ea typeface="Ubuntu"/>
                <a:cs typeface="Ubuntu"/>
                <a:sym typeface="Ubuntu"/>
              </a:endParaRPr>
            </a:p>
          </p:txBody>
        </p:sp>
        <p:sp>
          <p:nvSpPr>
            <p:cNvPr id="1522" name="Google Shape;1522;p43"/>
            <p:cNvSpPr txBox="1"/>
            <p:nvPr/>
          </p:nvSpPr>
          <p:spPr>
            <a:xfrm>
              <a:off x="6422389" y="2639636"/>
              <a:ext cx="1910203" cy="4401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buntu"/>
                  <a:ea typeface="Ubuntu"/>
                  <a:cs typeface="Ubuntu"/>
                  <a:sym typeface="Ubuntu"/>
                </a:rPr>
                <a:t>Joann Kite</a:t>
              </a:r>
              <a:endParaRPr>
                <a:solidFill>
                  <a:schemeClr val="dk1"/>
                </a:solidFill>
                <a:latin typeface="Ubuntu"/>
                <a:ea typeface="Ubuntu"/>
                <a:cs typeface="Ubuntu"/>
                <a:sym typeface="Ubuntu"/>
              </a:endParaRPr>
            </a:p>
          </p:txBody>
        </p:sp>
        <p:sp>
          <p:nvSpPr>
            <p:cNvPr id="1517" name="Google Shape;1517;p43"/>
            <p:cNvSpPr txBox="1"/>
            <p:nvPr/>
          </p:nvSpPr>
          <p:spPr>
            <a:xfrm>
              <a:off x="6422389" y="1230170"/>
              <a:ext cx="1910100" cy="44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GROUP B</a:t>
              </a:r>
              <a:endParaRPr sz="1200">
                <a:solidFill>
                  <a:schemeClr val="dk1"/>
                </a:solidFill>
                <a:latin typeface="Krona One"/>
                <a:ea typeface="Krona One"/>
                <a:cs typeface="Krona One"/>
                <a:sym typeface="Krona One"/>
              </a:endParaRPr>
            </a:p>
          </p:txBody>
        </p:sp>
      </p:grpSp>
      <p:grpSp>
        <p:nvGrpSpPr>
          <p:cNvPr id="1523" name="Google Shape;1523;p43"/>
          <p:cNvGrpSpPr/>
          <p:nvPr/>
        </p:nvGrpSpPr>
        <p:grpSpPr>
          <a:xfrm>
            <a:off x="811824" y="1230170"/>
            <a:ext cx="1910203" cy="3279849"/>
            <a:chOff x="811824" y="1230170"/>
            <a:chExt cx="1910203" cy="3279849"/>
          </a:xfrm>
        </p:grpSpPr>
        <p:sp>
          <p:nvSpPr>
            <p:cNvPr id="1524" name="Google Shape;1524;p43"/>
            <p:cNvSpPr txBox="1"/>
            <p:nvPr/>
          </p:nvSpPr>
          <p:spPr>
            <a:xfrm>
              <a:off x="811824" y="2639636"/>
              <a:ext cx="1910203" cy="440101"/>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Benjamin Lean</a:t>
              </a:r>
              <a:endParaRPr>
                <a:solidFill>
                  <a:schemeClr val="lt1"/>
                </a:solidFill>
                <a:latin typeface="Ubuntu"/>
                <a:ea typeface="Ubuntu"/>
                <a:cs typeface="Ubuntu"/>
                <a:sym typeface="Ubuntu"/>
              </a:endParaRPr>
            </a:p>
          </p:txBody>
        </p:sp>
        <p:sp>
          <p:nvSpPr>
            <p:cNvPr id="1525" name="Google Shape;1525;p43"/>
            <p:cNvSpPr txBox="1"/>
            <p:nvPr/>
          </p:nvSpPr>
          <p:spPr>
            <a:xfrm>
              <a:off x="811824" y="4069917"/>
              <a:ext cx="1910203" cy="440101"/>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Rita Mendoza</a:t>
              </a:r>
              <a:endParaRPr>
                <a:solidFill>
                  <a:schemeClr val="lt1"/>
                </a:solidFill>
                <a:latin typeface="Ubuntu"/>
                <a:ea typeface="Ubuntu"/>
                <a:cs typeface="Ubuntu"/>
                <a:sym typeface="Ubuntu"/>
              </a:endParaRPr>
            </a:p>
          </p:txBody>
        </p:sp>
        <p:sp>
          <p:nvSpPr>
            <p:cNvPr id="1526" name="Google Shape;1526;p43"/>
            <p:cNvSpPr txBox="1"/>
            <p:nvPr/>
          </p:nvSpPr>
          <p:spPr>
            <a:xfrm>
              <a:off x="811864" y="3354777"/>
              <a:ext cx="1910100" cy="44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Dawn Murphy</a:t>
              </a:r>
              <a:endParaRPr>
                <a:solidFill>
                  <a:schemeClr val="lt1"/>
                </a:solidFill>
                <a:latin typeface="Ubuntu"/>
                <a:ea typeface="Ubuntu"/>
                <a:cs typeface="Ubuntu"/>
                <a:sym typeface="Ubuntu"/>
              </a:endParaRPr>
            </a:p>
          </p:txBody>
        </p:sp>
        <p:sp>
          <p:nvSpPr>
            <p:cNvPr id="1527" name="Google Shape;1527;p43"/>
            <p:cNvSpPr txBox="1"/>
            <p:nvPr/>
          </p:nvSpPr>
          <p:spPr>
            <a:xfrm>
              <a:off x="811839" y="1924508"/>
              <a:ext cx="1910100" cy="44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Randy Pitman</a:t>
              </a:r>
              <a:endParaRPr>
                <a:solidFill>
                  <a:schemeClr val="lt1"/>
                </a:solidFill>
                <a:latin typeface="Ubuntu"/>
                <a:ea typeface="Ubuntu"/>
                <a:cs typeface="Ubuntu"/>
                <a:sym typeface="Ubuntu"/>
              </a:endParaRPr>
            </a:p>
          </p:txBody>
        </p:sp>
        <p:sp>
          <p:nvSpPr>
            <p:cNvPr id="1515" name="Google Shape;1515;p43"/>
            <p:cNvSpPr txBox="1"/>
            <p:nvPr/>
          </p:nvSpPr>
          <p:spPr>
            <a:xfrm>
              <a:off x="811839" y="1230170"/>
              <a:ext cx="1910100" cy="44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GROUP A</a:t>
              </a:r>
              <a:endParaRPr sz="1200">
                <a:solidFill>
                  <a:schemeClr val="lt1"/>
                </a:solidFill>
                <a:latin typeface="Krona One"/>
                <a:ea typeface="Krona One"/>
                <a:cs typeface="Krona One"/>
                <a:sym typeface="Krona One"/>
              </a:endParaRPr>
            </a:p>
          </p:txBody>
        </p:sp>
      </p:grpSp>
      <p:grpSp>
        <p:nvGrpSpPr>
          <p:cNvPr id="1528" name="Google Shape;1528;p43"/>
          <p:cNvGrpSpPr/>
          <p:nvPr/>
        </p:nvGrpSpPr>
        <p:grpSpPr>
          <a:xfrm>
            <a:off x="4185916" y="3087664"/>
            <a:ext cx="772542" cy="1421818"/>
            <a:chOff x="4572011" y="858924"/>
            <a:chExt cx="1576938" cy="2835695"/>
          </a:xfrm>
        </p:grpSpPr>
        <p:sp>
          <p:nvSpPr>
            <p:cNvPr id="1529" name="Google Shape;1529;p43"/>
            <p:cNvSpPr/>
            <p:nvPr/>
          </p:nvSpPr>
          <p:spPr>
            <a:xfrm>
              <a:off x="5056099" y="1966682"/>
              <a:ext cx="608442" cy="1727938"/>
            </a:xfrm>
            <a:custGeom>
              <a:rect b="b" l="l" r="r" t="t"/>
              <a:pathLst>
                <a:path extrusionOk="0" h="5447" w="1918">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3"/>
            <p:cNvSpPr/>
            <p:nvPr/>
          </p:nvSpPr>
          <p:spPr>
            <a:xfrm>
              <a:off x="4572011" y="858924"/>
              <a:ext cx="1576938" cy="1278427"/>
            </a:xfrm>
            <a:custGeom>
              <a:rect b="b" l="l" r="r" t="t"/>
              <a:pathLst>
                <a:path extrusionOk="0" h="4030" w="4971">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3"/>
            <p:cNvSpPr/>
            <p:nvPr/>
          </p:nvSpPr>
          <p:spPr>
            <a:xfrm>
              <a:off x="5360320" y="2137033"/>
              <a:ext cx="304221" cy="1557587"/>
            </a:xfrm>
            <a:custGeom>
              <a:rect b="b" l="l" r="r" t="t"/>
              <a:pathLst>
                <a:path extrusionOk="0" h="4910" w="959">
                  <a:moveTo>
                    <a:pt x="0" y="1"/>
                  </a:moveTo>
                  <a:lnTo>
                    <a:pt x="0" y="4909"/>
                  </a:lnTo>
                  <a:lnTo>
                    <a:pt x="959" y="4306"/>
                  </a:lnTo>
                  <a:lnTo>
                    <a:pt x="959"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3"/>
            <p:cNvSpPr/>
            <p:nvPr/>
          </p:nvSpPr>
          <p:spPr>
            <a:xfrm>
              <a:off x="5360320" y="858924"/>
              <a:ext cx="788628" cy="1278427"/>
            </a:xfrm>
            <a:custGeom>
              <a:rect b="b" l="l" r="r" t="t"/>
              <a:pathLst>
                <a:path extrusionOk="0" h="4030" w="2486">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7"/>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sp>
        <p:nvSpPr>
          <p:cNvPr id="276" name="Google Shape;276;p17"/>
          <p:cNvSpPr/>
          <p:nvPr/>
        </p:nvSpPr>
        <p:spPr>
          <a:xfrm>
            <a:off x="4174438" y="2002292"/>
            <a:ext cx="782700" cy="782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4174438" y="2898483"/>
            <a:ext cx="782700" cy="782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4174438" y="3794675"/>
            <a:ext cx="782700" cy="782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4174438" y="1106100"/>
            <a:ext cx="782700" cy="782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7"/>
          <p:cNvGrpSpPr/>
          <p:nvPr/>
        </p:nvGrpSpPr>
        <p:grpSpPr>
          <a:xfrm>
            <a:off x="719450" y="2810702"/>
            <a:ext cx="2151775" cy="922474"/>
            <a:chOff x="719450" y="3530225"/>
            <a:chExt cx="2151775" cy="922474"/>
          </a:xfrm>
        </p:grpSpPr>
        <p:sp>
          <p:nvSpPr>
            <p:cNvPr id="281" name="Google Shape;281;p17"/>
            <p:cNvSpPr txBox="1"/>
            <p:nvPr/>
          </p:nvSpPr>
          <p:spPr>
            <a:xfrm>
              <a:off x="810225" y="3530225"/>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Krona One"/>
                  <a:ea typeface="Krona One"/>
                  <a:cs typeface="Krona One"/>
                  <a:sym typeface="Krona One"/>
                </a:rPr>
                <a:t>FAN</a:t>
              </a:r>
              <a:endParaRPr sz="1200">
                <a:solidFill>
                  <a:schemeClr val="accent4"/>
                </a:solidFill>
                <a:latin typeface="Krona One"/>
                <a:ea typeface="Krona One"/>
                <a:cs typeface="Krona One"/>
                <a:sym typeface="Krona One"/>
              </a:endParaRPr>
            </a:p>
          </p:txBody>
        </p:sp>
        <p:sp>
          <p:nvSpPr>
            <p:cNvPr id="282" name="Google Shape;282;p17"/>
            <p:cNvSpPr txBox="1"/>
            <p:nvPr/>
          </p:nvSpPr>
          <p:spPr>
            <a:xfrm>
              <a:off x="719450" y="3933699"/>
              <a:ext cx="2061000" cy="51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283" name="Google Shape;283;p17"/>
          <p:cNvGrpSpPr/>
          <p:nvPr/>
        </p:nvGrpSpPr>
        <p:grpSpPr>
          <a:xfrm>
            <a:off x="6260375" y="3654900"/>
            <a:ext cx="2163100" cy="922474"/>
            <a:chOff x="6260350" y="3530225"/>
            <a:chExt cx="2163100" cy="922474"/>
          </a:xfrm>
        </p:grpSpPr>
        <p:sp>
          <p:nvSpPr>
            <p:cNvPr id="284" name="Google Shape;284;p17"/>
            <p:cNvSpPr txBox="1"/>
            <p:nvPr/>
          </p:nvSpPr>
          <p:spPr>
            <a:xfrm>
              <a:off x="6260350" y="3530225"/>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BATTERY</a:t>
              </a:r>
              <a:endParaRPr sz="1200">
                <a:solidFill>
                  <a:schemeClr val="accent4"/>
                </a:solidFill>
                <a:latin typeface="Krona One"/>
                <a:ea typeface="Krona One"/>
                <a:cs typeface="Krona One"/>
                <a:sym typeface="Krona One"/>
              </a:endParaRPr>
            </a:p>
          </p:txBody>
        </p:sp>
        <p:sp>
          <p:nvSpPr>
            <p:cNvPr id="285" name="Google Shape;285;p17"/>
            <p:cNvSpPr txBox="1"/>
            <p:nvPr/>
          </p:nvSpPr>
          <p:spPr>
            <a:xfrm>
              <a:off x="6362450" y="3933699"/>
              <a:ext cx="2061000" cy="51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286" name="Google Shape;286;p17"/>
          <p:cNvGrpSpPr/>
          <p:nvPr/>
        </p:nvGrpSpPr>
        <p:grpSpPr>
          <a:xfrm>
            <a:off x="6260350" y="1958401"/>
            <a:ext cx="2163100" cy="930578"/>
            <a:chOff x="6260350" y="1295700"/>
            <a:chExt cx="2163100" cy="930578"/>
          </a:xfrm>
        </p:grpSpPr>
        <p:sp>
          <p:nvSpPr>
            <p:cNvPr id="287" name="Google Shape;287;p17"/>
            <p:cNvSpPr txBox="1"/>
            <p:nvPr/>
          </p:nvSpPr>
          <p:spPr>
            <a:xfrm>
              <a:off x="6260350" y="1295700"/>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ENGINE</a:t>
              </a:r>
              <a:endParaRPr sz="1200">
                <a:solidFill>
                  <a:schemeClr val="accent4"/>
                </a:solidFill>
                <a:latin typeface="Krona One"/>
                <a:ea typeface="Krona One"/>
                <a:cs typeface="Krona One"/>
                <a:sym typeface="Krona One"/>
              </a:endParaRPr>
            </a:p>
          </p:txBody>
        </p:sp>
        <p:sp>
          <p:nvSpPr>
            <p:cNvPr id="288" name="Google Shape;288;p17"/>
            <p:cNvSpPr txBox="1"/>
            <p:nvPr/>
          </p:nvSpPr>
          <p:spPr>
            <a:xfrm>
              <a:off x="6362450" y="1707278"/>
              <a:ext cx="2061000" cy="51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grpSp>
      <p:grpSp>
        <p:nvGrpSpPr>
          <p:cNvPr id="289" name="Google Shape;289;p17"/>
          <p:cNvGrpSpPr/>
          <p:nvPr/>
        </p:nvGrpSpPr>
        <p:grpSpPr>
          <a:xfrm>
            <a:off x="719450" y="1106100"/>
            <a:ext cx="2151775" cy="930578"/>
            <a:chOff x="719450" y="1295700"/>
            <a:chExt cx="2151775" cy="930578"/>
          </a:xfrm>
        </p:grpSpPr>
        <p:sp>
          <p:nvSpPr>
            <p:cNvPr id="290" name="Google Shape;290;p17"/>
            <p:cNvSpPr txBox="1"/>
            <p:nvPr/>
          </p:nvSpPr>
          <p:spPr>
            <a:xfrm>
              <a:off x="810225" y="1295700"/>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Krona One"/>
                  <a:ea typeface="Krona One"/>
                  <a:cs typeface="Krona One"/>
                  <a:sym typeface="Krona One"/>
                </a:rPr>
                <a:t>OIL</a:t>
              </a:r>
              <a:endParaRPr sz="1200">
                <a:solidFill>
                  <a:schemeClr val="accent4"/>
                </a:solidFill>
                <a:latin typeface="Krona One"/>
                <a:ea typeface="Krona One"/>
                <a:cs typeface="Krona One"/>
                <a:sym typeface="Krona One"/>
              </a:endParaRPr>
            </a:p>
          </p:txBody>
        </p:sp>
        <p:sp>
          <p:nvSpPr>
            <p:cNvPr id="291" name="Google Shape;291;p17"/>
            <p:cNvSpPr txBox="1"/>
            <p:nvPr/>
          </p:nvSpPr>
          <p:spPr>
            <a:xfrm>
              <a:off x="719450" y="1707278"/>
              <a:ext cx="2061000" cy="51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grpSp>
      <p:grpSp>
        <p:nvGrpSpPr>
          <p:cNvPr id="292" name="Google Shape;292;p17"/>
          <p:cNvGrpSpPr/>
          <p:nvPr/>
        </p:nvGrpSpPr>
        <p:grpSpPr>
          <a:xfrm>
            <a:off x="4269837" y="1373913"/>
            <a:ext cx="591912" cy="247050"/>
            <a:chOff x="3092044" y="1387115"/>
            <a:chExt cx="815530" cy="340383"/>
          </a:xfrm>
        </p:grpSpPr>
        <p:sp>
          <p:nvSpPr>
            <p:cNvPr id="293" name="Google Shape;293;p17"/>
            <p:cNvSpPr/>
            <p:nvPr/>
          </p:nvSpPr>
          <p:spPr>
            <a:xfrm>
              <a:off x="3092044" y="1387115"/>
              <a:ext cx="755493" cy="340383"/>
            </a:xfrm>
            <a:custGeom>
              <a:rect b="b" l="l" r="r" t="t"/>
              <a:pathLst>
                <a:path extrusionOk="0" h="4678" w="10383">
                  <a:moveTo>
                    <a:pt x="960" y="1176"/>
                  </a:moveTo>
                  <a:lnTo>
                    <a:pt x="2270" y="1717"/>
                  </a:lnTo>
                  <a:cubicBezTo>
                    <a:pt x="2229" y="1766"/>
                    <a:pt x="2207" y="1832"/>
                    <a:pt x="2207" y="1900"/>
                  </a:cubicBezTo>
                  <a:lnTo>
                    <a:pt x="2207" y="2547"/>
                  </a:lnTo>
                  <a:lnTo>
                    <a:pt x="658" y="1908"/>
                  </a:lnTo>
                  <a:lnTo>
                    <a:pt x="960" y="1176"/>
                  </a:lnTo>
                  <a:close/>
                  <a:moveTo>
                    <a:pt x="8927" y="2024"/>
                  </a:moveTo>
                  <a:lnTo>
                    <a:pt x="6841" y="4106"/>
                  </a:lnTo>
                  <a:lnTo>
                    <a:pt x="2776" y="4106"/>
                  </a:lnTo>
                  <a:lnTo>
                    <a:pt x="2776" y="2991"/>
                  </a:lnTo>
                  <a:lnTo>
                    <a:pt x="2776" y="2956"/>
                  </a:lnTo>
                  <a:lnTo>
                    <a:pt x="2776" y="2184"/>
                  </a:lnTo>
                  <a:lnTo>
                    <a:pt x="5523" y="2184"/>
                  </a:lnTo>
                  <a:lnTo>
                    <a:pt x="6220" y="2881"/>
                  </a:lnTo>
                  <a:cubicBezTo>
                    <a:pt x="6273" y="2934"/>
                    <a:pt x="6343" y="2962"/>
                    <a:pt x="6415" y="2962"/>
                  </a:cubicBezTo>
                  <a:cubicBezTo>
                    <a:pt x="6451" y="2962"/>
                    <a:pt x="6486" y="2956"/>
                    <a:pt x="6521" y="2942"/>
                  </a:cubicBezTo>
                  <a:lnTo>
                    <a:pt x="8927" y="2024"/>
                  </a:lnTo>
                  <a:close/>
                  <a:moveTo>
                    <a:pt x="3245" y="0"/>
                  </a:moveTo>
                  <a:cubicBezTo>
                    <a:pt x="3086" y="0"/>
                    <a:pt x="2962" y="128"/>
                    <a:pt x="2962" y="284"/>
                  </a:cubicBezTo>
                  <a:cubicBezTo>
                    <a:pt x="2962" y="439"/>
                    <a:pt x="3086" y="568"/>
                    <a:pt x="3245" y="568"/>
                  </a:cubicBezTo>
                  <a:lnTo>
                    <a:pt x="4102" y="568"/>
                  </a:lnTo>
                  <a:lnTo>
                    <a:pt x="4102" y="1615"/>
                  </a:lnTo>
                  <a:lnTo>
                    <a:pt x="3508" y="1615"/>
                  </a:lnTo>
                  <a:lnTo>
                    <a:pt x="916" y="541"/>
                  </a:lnTo>
                  <a:cubicBezTo>
                    <a:pt x="902" y="537"/>
                    <a:pt x="893" y="533"/>
                    <a:pt x="880" y="533"/>
                  </a:cubicBezTo>
                  <a:cubicBezTo>
                    <a:pt x="854" y="525"/>
                    <a:pt x="827" y="521"/>
                    <a:pt x="801" y="521"/>
                  </a:cubicBezTo>
                  <a:cubicBezTo>
                    <a:pt x="693" y="521"/>
                    <a:pt x="589" y="586"/>
                    <a:pt x="543" y="697"/>
                  </a:cubicBezTo>
                  <a:lnTo>
                    <a:pt x="23" y="1953"/>
                  </a:lnTo>
                  <a:cubicBezTo>
                    <a:pt x="6" y="1988"/>
                    <a:pt x="1" y="2024"/>
                    <a:pt x="1" y="2064"/>
                  </a:cubicBezTo>
                  <a:cubicBezTo>
                    <a:pt x="1" y="2174"/>
                    <a:pt x="68" y="2277"/>
                    <a:pt x="174" y="2326"/>
                  </a:cubicBezTo>
                  <a:lnTo>
                    <a:pt x="179" y="2326"/>
                  </a:lnTo>
                  <a:lnTo>
                    <a:pt x="2207" y="3164"/>
                  </a:lnTo>
                  <a:lnTo>
                    <a:pt x="2207" y="4389"/>
                  </a:lnTo>
                  <a:cubicBezTo>
                    <a:pt x="2207" y="4549"/>
                    <a:pt x="2332" y="4678"/>
                    <a:pt x="2491" y="4678"/>
                  </a:cubicBezTo>
                  <a:lnTo>
                    <a:pt x="6961" y="4678"/>
                  </a:lnTo>
                  <a:cubicBezTo>
                    <a:pt x="7037" y="4678"/>
                    <a:pt x="7107" y="4647"/>
                    <a:pt x="7160" y="4593"/>
                  </a:cubicBezTo>
                  <a:lnTo>
                    <a:pt x="10272" y="1482"/>
                  </a:lnTo>
                  <a:cubicBezTo>
                    <a:pt x="10370" y="1385"/>
                    <a:pt x="10382" y="1238"/>
                    <a:pt x="10312" y="1127"/>
                  </a:cubicBezTo>
                  <a:cubicBezTo>
                    <a:pt x="10257" y="1043"/>
                    <a:pt x="10166" y="997"/>
                    <a:pt x="10073" y="997"/>
                  </a:cubicBezTo>
                  <a:cubicBezTo>
                    <a:pt x="10038" y="997"/>
                    <a:pt x="10004" y="1003"/>
                    <a:pt x="9970" y="1017"/>
                  </a:cubicBezTo>
                  <a:lnTo>
                    <a:pt x="6490" y="2348"/>
                  </a:lnTo>
                  <a:lnTo>
                    <a:pt x="5842" y="1699"/>
                  </a:lnTo>
                  <a:cubicBezTo>
                    <a:pt x="5789" y="1646"/>
                    <a:pt x="5718" y="1615"/>
                    <a:pt x="5642" y="1615"/>
                  </a:cubicBezTo>
                  <a:lnTo>
                    <a:pt x="4671" y="1615"/>
                  </a:lnTo>
                  <a:lnTo>
                    <a:pt x="4671" y="568"/>
                  </a:lnTo>
                  <a:lnTo>
                    <a:pt x="5527" y="568"/>
                  </a:lnTo>
                  <a:cubicBezTo>
                    <a:pt x="5687" y="568"/>
                    <a:pt x="5812" y="439"/>
                    <a:pt x="5812" y="284"/>
                  </a:cubicBezTo>
                  <a:cubicBezTo>
                    <a:pt x="5812" y="128"/>
                    <a:pt x="5687" y="0"/>
                    <a:pt x="55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3830301" y="1607004"/>
              <a:ext cx="77274" cy="115983"/>
            </a:xfrm>
            <a:custGeom>
              <a:rect b="b" l="l" r="r" t="t"/>
              <a:pathLst>
                <a:path extrusionOk="0" h="1594" w="1062">
                  <a:moveTo>
                    <a:pt x="534" y="0"/>
                  </a:moveTo>
                  <a:cubicBezTo>
                    <a:pt x="534" y="0"/>
                    <a:pt x="1" y="768"/>
                    <a:pt x="1" y="1061"/>
                  </a:cubicBezTo>
                  <a:cubicBezTo>
                    <a:pt x="1" y="1354"/>
                    <a:pt x="236" y="1594"/>
                    <a:pt x="534" y="1594"/>
                  </a:cubicBezTo>
                  <a:cubicBezTo>
                    <a:pt x="826" y="1594"/>
                    <a:pt x="1062" y="1354"/>
                    <a:pt x="1062" y="1061"/>
                  </a:cubicBezTo>
                  <a:cubicBezTo>
                    <a:pt x="1062" y="768"/>
                    <a:pt x="534" y="0"/>
                    <a:pt x="5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17"/>
          <p:cNvSpPr/>
          <p:nvPr/>
        </p:nvSpPr>
        <p:spPr>
          <a:xfrm>
            <a:off x="4334300" y="2220289"/>
            <a:ext cx="462985" cy="346698"/>
          </a:xfrm>
          <a:custGeom>
            <a:rect b="b" l="l" r="r" t="t"/>
            <a:pathLst>
              <a:path extrusionOk="0" h="6565" w="8767">
                <a:moveTo>
                  <a:pt x="5238" y="1412"/>
                </a:moveTo>
                <a:lnTo>
                  <a:pt x="5238" y="2189"/>
                </a:lnTo>
                <a:cubicBezTo>
                  <a:pt x="5238" y="2344"/>
                  <a:pt x="5366" y="2473"/>
                  <a:pt x="5521" y="2473"/>
                </a:cubicBezTo>
                <a:lnTo>
                  <a:pt x="6281" y="2473"/>
                </a:lnTo>
                <a:lnTo>
                  <a:pt x="6281" y="2841"/>
                </a:lnTo>
                <a:cubicBezTo>
                  <a:pt x="6281" y="3000"/>
                  <a:pt x="6410" y="3125"/>
                  <a:pt x="6564" y="3125"/>
                </a:cubicBezTo>
                <a:lnTo>
                  <a:pt x="7355" y="3125"/>
                </a:lnTo>
                <a:cubicBezTo>
                  <a:pt x="7510" y="3125"/>
                  <a:pt x="7639" y="3000"/>
                  <a:pt x="7639" y="2841"/>
                </a:cubicBezTo>
                <a:lnTo>
                  <a:pt x="7639" y="2393"/>
                </a:lnTo>
                <a:lnTo>
                  <a:pt x="7869" y="2393"/>
                </a:lnTo>
                <a:lnTo>
                  <a:pt x="8194" y="3129"/>
                </a:lnTo>
                <a:lnTo>
                  <a:pt x="8194" y="4932"/>
                </a:lnTo>
                <a:lnTo>
                  <a:pt x="7869" y="5669"/>
                </a:lnTo>
                <a:lnTo>
                  <a:pt x="7639" y="5669"/>
                </a:lnTo>
                <a:lnTo>
                  <a:pt x="7639" y="5220"/>
                </a:lnTo>
                <a:cubicBezTo>
                  <a:pt x="7639" y="5060"/>
                  <a:pt x="7510" y="4932"/>
                  <a:pt x="7355" y="4932"/>
                </a:cubicBezTo>
                <a:lnTo>
                  <a:pt x="6564" y="4932"/>
                </a:lnTo>
                <a:cubicBezTo>
                  <a:pt x="6410" y="4932"/>
                  <a:pt x="6281" y="5060"/>
                  <a:pt x="6281" y="5220"/>
                </a:cubicBezTo>
                <a:lnTo>
                  <a:pt x="6281" y="5992"/>
                </a:lnTo>
                <a:lnTo>
                  <a:pt x="3760" y="5992"/>
                </a:lnTo>
                <a:lnTo>
                  <a:pt x="2637" y="5056"/>
                </a:lnTo>
                <a:cubicBezTo>
                  <a:pt x="2584" y="5011"/>
                  <a:pt x="2522" y="4989"/>
                  <a:pt x="2455" y="4989"/>
                </a:cubicBezTo>
                <a:lnTo>
                  <a:pt x="1527" y="4989"/>
                </a:lnTo>
                <a:lnTo>
                  <a:pt x="1527" y="1931"/>
                </a:lnTo>
                <a:lnTo>
                  <a:pt x="2153" y="1931"/>
                </a:lnTo>
                <a:cubicBezTo>
                  <a:pt x="2309" y="1931"/>
                  <a:pt x="2437" y="1807"/>
                  <a:pt x="2437" y="1647"/>
                </a:cubicBezTo>
                <a:lnTo>
                  <a:pt x="2437" y="1412"/>
                </a:lnTo>
                <a:close/>
                <a:moveTo>
                  <a:pt x="2153" y="1"/>
                </a:moveTo>
                <a:cubicBezTo>
                  <a:pt x="1998" y="1"/>
                  <a:pt x="1869" y="130"/>
                  <a:pt x="1869" y="284"/>
                </a:cubicBezTo>
                <a:cubicBezTo>
                  <a:pt x="1869" y="444"/>
                  <a:pt x="1998" y="573"/>
                  <a:pt x="2153" y="573"/>
                </a:cubicBezTo>
                <a:lnTo>
                  <a:pt x="3551" y="573"/>
                </a:lnTo>
                <a:lnTo>
                  <a:pt x="3551" y="843"/>
                </a:lnTo>
                <a:lnTo>
                  <a:pt x="2153" y="843"/>
                </a:lnTo>
                <a:cubicBezTo>
                  <a:pt x="1998" y="843"/>
                  <a:pt x="1869" y="968"/>
                  <a:pt x="1869" y="1128"/>
                </a:cubicBezTo>
                <a:lnTo>
                  <a:pt x="1869" y="1363"/>
                </a:lnTo>
                <a:lnTo>
                  <a:pt x="1244" y="1363"/>
                </a:lnTo>
                <a:cubicBezTo>
                  <a:pt x="1088" y="1363"/>
                  <a:pt x="959" y="1492"/>
                  <a:pt x="959" y="1647"/>
                </a:cubicBezTo>
                <a:lnTo>
                  <a:pt x="959" y="3174"/>
                </a:lnTo>
                <a:lnTo>
                  <a:pt x="568" y="3174"/>
                </a:lnTo>
                <a:lnTo>
                  <a:pt x="568" y="1647"/>
                </a:lnTo>
                <a:cubicBezTo>
                  <a:pt x="568" y="1492"/>
                  <a:pt x="439" y="1363"/>
                  <a:pt x="285" y="1363"/>
                </a:cubicBezTo>
                <a:cubicBezTo>
                  <a:pt x="125" y="1363"/>
                  <a:pt x="1" y="1492"/>
                  <a:pt x="1" y="1647"/>
                </a:cubicBezTo>
                <a:lnTo>
                  <a:pt x="1" y="5273"/>
                </a:lnTo>
                <a:cubicBezTo>
                  <a:pt x="1" y="5429"/>
                  <a:pt x="125" y="5557"/>
                  <a:pt x="285" y="5557"/>
                </a:cubicBezTo>
                <a:cubicBezTo>
                  <a:pt x="439" y="5557"/>
                  <a:pt x="568" y="5429"/>
                  <a:pt x="568" y="5273"/>
                </a:cubicBezTo>
                <a:lnTo>
                  <a:pt x="568" y="3746"/>
                </a:lnTo>
                <a:lnTo>
                  <a:pt x="959" y="3746"/>
                </a:lnTo>
                <a:lnTo>
                  <a:pt x="959" y="5273"/>
                </a:lnTo>
                <a:cubicBezTo>
                  <a:pt x="959" y="5429"/>
                  <a:pt x="1088" y="5557"/>
                  <a:pt x="1244" y="5557"/>
                </a:cubicBezTo>
                <a:lnTo>
                  <a:pt x="2348" y="5557"/>
                </a:lnTo>
                <a:lnTo>
                  <a:pt x="3471" y="6498"/>
                </a:lnTo>
                <a:cubicBezTo>
                  <a:pt x="3524" y="6538"/>
                  <a:pt x="3591" y="6564"/>
                  <a:pt x="3657" y="6564"/>
                </a:cubicBezTo>
                <a:lnTo>
                  <a:pt x="6564" y="6564"/>
                </a:lnTo>
                <a:cubicBezTo>
                  <a:pt x="6720" y="6564"/>
                  <a:pt x="6849" y="6436"/>
                  <a:pt x="6849" y="6276"/>
                </a:cubicBezTo>
                <a:lnTo>
                  <a:pt x="6849" y="5504"/>
                </a:lnTo>
                <a:lnTo>
                  <a:pt x="7066" y="5504"/>
                </a:lnTo>
                <a:lnTo>
                  <a:pt x="7066" y="5952"/>
                </a:lnTo>
                <a:cubicBezTo>
                  <a:pt x="7066" y="6108"/>
                  <a:pt x="7195" y="6236"/>
                  <a:pt x="7355" y="6236"/>
                </a:cubicBezTo>
                <a:lnTo>
                  <a:pt x="8056" y="6236"/>
                </a:lnTo>
                <a:cubicBezTo>
                  <a:pt x="8167" y="6236"/>
                  <a:pt x="8269" y="6169"/>
                  <a:pt x="8318" y="6068"/>
                </a:cubicBezTo>
                <a:lnTo>
                  <a:pt x="8739" y="5104"/>
                </a:lnTo>
                <a:cubicBezTo>
                  <a:pt x="8758" y="5069"/>
                  <a:pt x="8766" y="5030"/>
                  <a:pt x="8766" y="4989"/>
                </a:cubicBezTo>
                <a:lnTo>
                  <a:pt x="8766" y="3067"/>
                </a:lnTo>
                <a:cubicBezTo>
                  <a:pt x="8766" y="3032"/>
                  <a:pt x="8758" y="2992"/>
                  <a:pt x="8739" y="2957"/>
                </a:cubicBezTo>
                <a:lnTo>
                  <a:pt x="8318" y="1994"/>
                </a:lnTo>
                <a:cubicBezTo>
                  <a:pt x="8269" y="1891"/>
                  <a:pt x="8167" y="1824"/>
                  <a:pt x="8056" y="1824"/>
                </a:cubicBezTo>
                <a:lnTo>
                  <a:pt x="7355" y="1824"/>
                </a:lnTo>
                <a:cubicBezTo>
                  <a:pt x="7195" y="1824"/>
                  <a:pt x="7066" y="1953"/>
                  <a:pt x="7066" y="2109"/>
                </a:cubicBezTo>
                <a:lnTo>
                  <a:pt x="7066" y="2557"/>
                </a:lnTo>
                <a:lnTo>
                  <a:pt x="6849" y="2557"/>
                </a:lnTo>
                <a:lnTo>
                  <a:pt x="6849" y="2189"/>
                </a:lnTo>
                <a:cubicBezTo>
                  <a:pt x="6849" y="2029"/>
                  <a:pt x="6720" y="1904"/>
                  <a:pt x="6564" y="1904"/>
                </a:cubicBezTo>
                <a:lnTo>
                  <a:pt x="5806" y="1904"/>
                </a:lnTo>
                <a:lnTo>
                  <a:pt x="5806" y="1128"/>
                </a:lnTo>
                <a:cubicBezTo>
                  <a:pt x="5806" y="968"/>
                  <a:pt x="5681" y="843"/>
                  <a:pt x="5521" y="843"/>
                </a:cubicBezTo>
                <a:lnTo>
                  <a:pt x="4124" y="843"/>
                </a:lnTo>
                <a:lnTo>
                  <a:pt x="4124" y="573"/>
                </a:lnTo>
                <a:lnTo>
                  <a:pt x="5521" y="573"/>
                </a:lnTo>
                <a:cubicBezTo>
                  <a:pt x="5681" y="573"/>
                  <a:pt x="5806" y="444"/>
                  <a:pt x="5806" y="284"/>
                </a:cubicBezTo>
                <a:cubicBezTo>
                  <a:pt x="5806" y="130"/>
                  <a:pt x="5681" y="1"/>
                  <a:pt x="55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17"/>
          <p:cNvGrpSpPr/>
          <p:nvPr/>
        </p:nvGrpSpPr>
        <p:grpSpPr>
          <a:xfrm>
            <a:off x="4331866" y="4010089"/>
            <a:ext cx="467853" cy="351880"/>
            <a:chOff x="786903" y="3608923"/>
            <a:chExt cx="644603" cy="484817"/>
          </a:xfrm>
        </p:grpSpPr>
        <p:sp>
          <p:nvSpPr>
            <p:cNvPr id="297" name="Google Shape;297;p17"/>
            <p:cNvSpPr/>
            <p:nvPr/>
          </p:nvSpPr>
          <p:spPr>
            <a:xfrm>
              <a:off x="786903" y="3693910"/>
              <a:ext cx="644603" cy="399830"/>
            </a:xfrm>
            <a:custGeom>
              <a:rect b="b" l="l" r="r" t="t"/>
              <a:pathLst>
                <a:path extrusionOk="0" h="5495" w="8859">
                  <a:moveTo>
                    <a:pt x="8287" y="568"/>
                  </a:moveTo>
                  <a:lnTo>
                    <a:pt x="8287" y="4927"/>
                  </a:lnTo>
                  <a:lnTo>
                    <a:pt x="568" y="4927"/>
                  </a:lnTo>
                  <a:lnTo>
                    <a:pt x="568" y="568"/>
                  </a:lnTo>
                  <a:close/>
                  <a:moveTo>
                    <a:pt x="284" y="0"/>
                  </a:moveTo>
                  <a:cubicBezTo>
                    <a:pt x="129" y="0"/>
                    <a:pt x="0" y="125"/>
                    <a:pt x="0" y="284"/>
                  </a:cubicBezTo>
                  <a:lnTo>
                    <a:pt x="0" y="5211"/>
                  </a:lnTo>
                  <a:cubicBezTo>
                    <a:pt x="0" y="5367"/>
                    <a:pt x="129" y="5494"/>
                    <a:pt x="284" y="5494"/>
                  </a:cubicBezTo>
                  <a:lnTo>
                    <a:pt x="8571" y="5494"/>
                  </a:lnTo>
                  <a:cubicBezTo>
                    <a:pt x="8731" y="5494"/>
                    <a:pt x="8859" y="5367"/>
                    <a:pt x="8859" y="5211"/>
                  </a:cubicBezTo>
                  <a:lnTo>
                    <a:pt x="8859" y="284"/>
                  </a:lnTo>
                  <a:cubicBezTo>
                    <a:pt x="8859" y="125"/>
                    <a:pt x="8731" y="0"/>
                    <a:pt x="85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863377" y="3873124"/>
              <a:ext cx="160296" cy="41402"/>
            </a:xfrm>
            <a:custGeom>
              <a:rect b="b" l="l" r="r" t="t"/>
              <a:pathLst>
                <a:path extrusionOk="0" h="569" w="2203">
                  <a:moveTo>
                    <a:pt x="285" y="1"/>
                  </a:moveTo>
                  <a:cubicBezTo>
                    <a:pt x="125" y="1"/>
                    <a:pt x="1" y="124"/>
                    <a:pt x="1" y="284"/>
                  </a:cubicBezTo>
                  <a:cubicBezTo>
                    <a:pt x="1" y="440"/>
                    <a:pt x="125" y="569"/>
                    <a:pt x="285" y="569"/>
                  </a:cubicBezTo>
                  <a:lnTo>
                    <a:pt x="1918" y="569"/>
                  </a:lnTo>
                  <a:cubicBezTo>
                    <a:pt x="2074" y="569"/>
                    <a:pt x="2203" y="440"/>
                    <a:pt x="2203" y="284"/>
                  </a:cubicBezTo>
                  <a:cubicBezTo>
                    <a:pt x="2203" y="124"/>
                    <a:pt x="2074" y="1"/>
                    <a:pt x="19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1194450" y="3813677"/>
              <a:ext cx="160587" cy="160296"/>
            </a:xfrm>
            <a:custGeom>
              <a:rect b="b" l="l" r="r" t="t"/>
              <a:pathLst>
                <a:path extrusionOk="0" h="2203" w="2207">
                  <a:moveTo>
                    <a:pt x="1106" y="1"/>
                  </a:moveTo>
                  <a:cubicBezTo>
                    <a:pt x="946" y="1"/>
                    <a:pt x="817" y="125"/>
                    <a:pt x="817" y="285"/>
                  </a:cubicBezTo>
                  <a:lnTo>
                    <a:pt x="817" y="818"/>
                  </a:lnTo>
                  <a:lnTo>
                    <a:pt x="285" y="818"/>
                  </a:lnTo>
                  <a:cubicBezTo>
                    <a:pt x="129" y="818"/>
                    <a:pt x="0" y="941"/>
                    <a:pt x="0" y="1101"/>
                  </a:cubicBezTo>
                  <a:cubicBezTo>
                    <a:pt x="0" y="1257"/>
                    <a:pt x="129" y="1386"/>
                    <a:pt x="285" y="1386"/>
                  </a:cubicBezTo>
                  <a:lnTo>
                    <a:pt x="817" y="1386"/>
                  </a:lnTo>
                  <a:lnTo>
                    <a:pt x="817" y="1918"/>
                  </a:lnTo>
                  <a:cubicBezTo>
                    <a:pt x="817" y="2074"/>
                    <a:pt x="946" y="2203"/>
                    <a:pt x="1106" y="2203"/>
                  </a:cubicBezTo>
                  <a:cubicBezTo>
                    <a:pt x="1261" y="2203"/>
                    <a:pt x="1389" y="2074"/>
                    <a:pt x="1389" y="1918"/>
                  </a:cubicBezTo>
                  <a:lnTo>
                    <a:pt x="1389" y="1386"/>
                  </a:lnTo>
                  <a:lnTo>
                    <a:pt x="1922" y="1386"/>
                  </a:lnTo>
                  <a:cubicBezTo>
                    <a:pt x="2078" y="1386"/>
                    <a:pt x="2206" y="1257"/>
                    <a:pt x="2206" y="1101"/>
                  </a:cubicBezTo>
                  <a:cubicBezTo>
                    <a:pt x="2206" y="941"/>
                    <a:pt x="2078" y="818"/>
                    <a:pt x="1922" y="818"/>
                  </a:cubicBezTo>
                  <a:lnTo>
                    <a:pt x="1389" y="818"/>
                  </a:lnTo>
                  <a:lnTo>
                    <a:pt x="1389" y="285"/>
                  </a:lnTo>
                  <a:cubicBezTo>
                    <a:pt x="1389" y="125"/>
                    <a:pt x="1261" y="1"/>
                    <a:pt x="1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863377" y="3608923"/>
              <a:ext cx="160296" cy="41475"/>
            </a:xfrm>
            <a:custGeom>
              <a:rect b="b" l="l" r="r" t="t"/>
              <a:pathLst>
                <a:path extrusionOk="0" h="570" w="2203">
                  <a:moveTo>
                    <a:pt x="285" y="1"/>
                  </a:moveTo>
                  <a:cubicBezTo>
                    <a:pt x="125" y="1"/>
                    <a:pt x="1" y="125"/>
                    <a:pt x="1" y="285"/>
                  </a:cubicBezTo>
                  <a:cubicBezTo>
                    <a:pt x="1" y="441"/>
                    <a:pt x="125" y="569"/>
                    <a:pt x="285" y="569"/>
                  </a:cubicBezTo>
                  <a:lnTo>
                    <a:pt x="1918" y="569"/>
                  </a:lnTo>
                  <a:cubicBezTo>
                    <a:pt x="2074" y="569"/>
                    <a:pt x="2203" y="441"/>
                    <a:pt x="2203" y="285"/>
                  </a:cubicBezTo>
                  <a:cubicBezTo>
                    <a:pt x="2203" y="125"/>
                    <a:pt x="2074" y="1"/>
                    <a:pt x="19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1194450" y="3608923"/>
              <a:ext cx="160587" cy="41475"/>
            </a:xfrm>
            <a:custGeom>
              <a:rect b="b" l="l" r="r" t="t"/>
              <a:pathLst>
                <a:path extrusionOk="0" h="570" w="2207">
                  <a:moveTo>
                    <a:pt x="285" y="1"/>
                  </a:moveTo>
                  <a:cubicBezTo>
                    <a:pt x="129" y="1"/>
                    <a:pt x="0" y="125"/>
                    <a:pt x="0" y="285"/>
                  </a:cubicBezTo>
                  <a:cubicBezTo>
                    <a:pt x="0" y="441"/>
                    <a:pt x="129" y="569"/>
                    <a:pt x="285" y="569"/>
                  </a:cubicBezTo>
                  <a:lnTo>
                    <a:pt x="1922" y="569"/>
                  </a:lnTo>
                  <a:cubicBezTo>
                    <a:pt x="2078" y="569"/>
                    <a:pt x="2206" y="441"/>
                    <a:pt x="2206" y="285"/>
                  </a:cubicBezTo>
                  <a:cubicBezTo>
                    <a:pt x="2206" y="125"/>
                    <a:pt x="2078" y="1"/>
                    <a:pt x="19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7"/>
          <p:cNvSpPr/>
          <p:nvPr/>
        </p:nvSpPr>
        <p:spPr>
          <a:xfrm>
            <a:off x="4397355" y="3124490"/>
            <a:ext cx="336875" cy="330696"/>
          </a:xfrm>
          <a:custGeom>
            <a:rect b="b" l="l" r="r" t="t"/>
            <a:pathLst>
              <a:path extrusionOk="0" h="6262" w="6379">
                <a:moveTo>
                  <a:pt x="1639" y="585"/>
                </a:moveTo>
                <a:cubicBezTo>
                  <a:pt x="1823" y="585"/>
                  <a:pt x="2002" y="628"/>
                  <a:pt x="2166" y="713"/>
                </a:cubicBezTo>
                <a:cubicBezTo>
                  <a:pt x="2553" y="913"/>
                  <a:pt x="2828" y="1321"/>
                  <a:pt x="2952" y="1876"/>
                </a:cubicBezTo>
                <a:cubicBezTo>
                  <a:pt x="2637" y="1934"/>
                  <a:pt x="2366" y="2107"/>
                  <a:pt x="2180" y="2351"/>
                </a:cubicBezTo>
                <a:cubicBezTo>
                  <a:pt x="1940" y="2196"/>
                  <a:pt x="1687" y="2151"/>
                  <a:pt x="1470" y="2116"/>
                </a:cubicBezTo>
                <a:cubicBezTo>
                  <a:pt x="1238" y="2075"/>
                  <a:pt x="1035" y="2040"/>
                  <a:pt x="853" y="1889"/>
                </a:cubicBezTo>
                <a:cubicBezTo>
                  <a:pt x="630" y="1708"/>
                  <a:pt x="622" y="1459"/>
                  <a:pt x="636" y="1326"/>
                </a:cubicBezTo>
                <a:cubicBezTo>
                  <a:pt x="657" y="1086"/>
                  <a:pt x="800" y="856"/>
                  <a:pt x="976" y="762"/>
                </a:cubicBezTo>
                <a:cubicBezTo>
                  <a:pt x="1196" y="644"/>
                  <a:pt x="1421" y="585"/>
                  <a:pt x="1639" y="585"/>
                </a:cubicBezTo>
                <a:close/>
                <a:moveTo>
                  <a:pt x="4914" y="572"/>
                </a:moveTo>
                <a:cubicBezTo>
                  <a:pt x="4942" y="572"/>
                  <a:pt x="4967" y="573"/>
                  <a:pt x="4989" y="576"/>
                </a:cubicBezTo>
                <a:cubicBezTo>
                  <a:pt x="5229" y="598"/>
                  <a:pt x="5464" y="740"/>
                  <a:pt x="5557" y="918"/>
                </a:cubicBezTo>
                <a:cubicBezTo>
                  <a:pt x="5775" y="1321"/>
                  <a:pt x="5788" y="1743"/>
                  <a:pt x="5602" y="2107"/>
                </a:cubicBezTo>
                <a:cubicBezTo>
                  <a:pt x="5407" y="2493"/>
                  <a:pt x="4998" y="2764"/>
                  <a:pt x="4444" y="2892"/>
                </a:cubicBezTo>
                <a:cubicBezTo>
                  <a:pt x="4385" y="2577"/>
                  <a:pt x="4213" y="2307"/>
                  <a:pt x="3969" y="2116"/>
                </a:cubicBezTo>
                <a:cubicBezTo>
                  <a:pt x="4124" y="1876"/>
                  <a:pt x="4168" y="1628"/>
                  <a:pt x="4204" y="1410"/>
                </a:cubicBezTo>
                <a:cubicBezTo>
                  <a:pt x="4243" y="1180"/>
                  <a:pt x="4274" y="975"/>
                  <a:pt x="4430" y="793"/>
                </a:cubicBezTo>
                <a:cubicBezTo>
                  <a:pt x="4581" y="609"/>
                  <a:pt x="4778" y="572"/>
                  <a:pt x="4914" y="572"/>
                </a:cubicBezTo>
                <a:close/>
                <a:moveTo>
                  <a:pt x="3192" y="2422"/>
                </a:moveTo>
                <a:cubicBezTo>
                  <a:pt x="3582" y="2422"/>
                  <a:pt x="3897" y="2741"/>
                  <a:pt x="3897" y="3128"/>
                </a:cubicBezTo>
                <a:cubicBezTo>
                  <a:pt x="3897" y="3519"/>
                  <a:pt x="3582" y="3838"/>
                  <a:pt x="3192" y="3838"/>
                </a:cubicBezTo>
                <a:cubicBezTo>
                  <a:pt x="2801" y="3838"/>
                  <a:pt x="2482" y="3519"/>
                  <a:pt x="2482" y="3128"/>
                </a:cubicBezTo>
                <a:cubicBezTo>
                  <a:pt x="2482" y="2741"/>
                  <a:pt x="2801" y="2422"/>
                  <a:pt x="3192" y="2422"/>
                </a:cubicBezTo>
                <a:close/>
                <a:moveTo>
                  <a:pt x="4204" y="3909"/>
                </a:moveTo>
                <a:cubicBezTo>
                  <a:pt x="4444" y="4064"/>
                  <a:pt x="4696" y="4109"/>
                  <a:pt x="4909" y="4144"/>
                </a:cubicBezTo>
                <a:cubicBezTo>
                  <a:pt x="5145" y="4185"/>
                  <a:pt x="5344" y="4220"/>
                  <a:pt x="5530" y="4371"/>
                </a:cubicBezTo>
                <a:cubicBezTo>
                  <a:pt x="5753" y="4552"/>
                  <a:pt x="5761" y="4801"/>
                  <a:pt x="5749" y="4930"/>
                </a:cubicBezTo>
                <a:cubicBezTo>
                  <a:pt x="5722" y="5174"/>
                  <a:pt x="5583" y="5404"/>
                  <a:pt x="5407" y="5498"/>
                </a:cubicBezTo>
                <a:cubicBezTo>
                  <a:pt x="5185" y="5616"/>
                  <a:pt x="4960" y="5675"/>
                  <a:pt x="4743" y="5675"/>
                </a:cubicBezTo>
                <a:cubicBezTo>
                  <a:pt x="4560" y="5675"/>
                  <a:pt x="4382" y="5632"/>
                  <a:pt x="4217" y="5547"/>
                </a:cubicBezTo>
                <a:cubicBezTo>
                  <a:pt x="3826" y="5347"/>
                  <a:pt x="3555" y="4939"/>
                  <a:pt x="3432" y="4384"/>
                </a:cubicBezTo>
                <a:cubicBezTo>
                  <a:pt x="3742" y="4326"/>
                  <a:pt x="4018" y="4153"/>
                  <a:pt x="4204" y="3909"/>
                </a:cubicBezTo>
                <a:close/>
                <a:moveTo>
                  <a:pt x="1935" y="3368"/>
                </a:moveTo>
                <a:cubicBezTo>
                  <a:pt x="1998" y="3683"/>
                  <a:pt x="2170" y="3953"/>
                  <a:pt x="2414" y="4144"/>
                </a:cubicBezTo>
                <a:cubicBezTo>
                  <a:pt x="2260" y="4384"/>
                  <a:pt x="2215" y="4632"/>
                  <a:pt x="2180" y="4850"/>
                </a:cubicBezTo>
                <a:cubicBezTo>
                  <a:pt x="2140" y="5080"/>
                  <a:pt x="2104" y="5285"/>
                  <a:pt x="1953" y="5467"/>
                </a:cubicBezTo>
                <a:cubicBezTo>
                  <a:pt x="1802" y="5651"/>
                  <a:pt x="1605" y="5688"/>
                  <a:pt x="1467" y="5688"/>
                </a:cubicBezTo>
                <a:cubicBezTo>
                  <a:pt x="1438" y="5688"/>
                  <a:pt x="1412" y="5687"/>
                  <a:pt x="1390" y="5684"/>
                </a:cubicBezTo>
                <a:cubicBezTo>
                  <a:pt x="1150" y="5662"/>
                  <a:pt x="919" y="5520"/>
                  <a:pt x="826" y="5342"/>
                </a:cubicBezTo>
                <a:cubicBezTo>
                  <a:pt x="609" y="4939"/>
                  <a:pt x="591" y="4513"/>
                  <a:pt x="777" y="4153"/>
                </a:cubicBezTo>
                <a:cubicBezTo>
                  <a:pt x="976" y="3767"/>
                  <a:pt x="1385" y="3496"/>
                  <a:pt x="1935" y="3368"/>
                </a:cubicBezTo>
                <a:close/>
                <a:moveTo>
                  <a:pt x="4908" y="0"/>
                </a:moveTo>
                <a:cubicBezTo>
                  <a:pt x="4548" y="0"/>
                  <a:pt x="4219" y="154"/>
                  <a:pt x="3991" y="430"/>
                </a:cubicBezTo>
                <a:cubicBezTo>
                  <a:pt x="3742" y="731"/>
                  <a:pt x="3688" y="1042"/>
                  <a:pt x="3639" y="1317"/>
                </a:cubicBezTo>
                <a:cubicBezTo>
                  <a:pt x="3609" y="1495"/>
                  <a:pt x="3586" y="1645"/>
                  <a:pt x="3512" y="1774"/>
                </a:cubicBezTo>
                <a:cubicBezTo>
                  <a:pt x="3352" y="1042"/>
                  <a:pt x="2974" y="491"/>
                  <a:pt x="2428" y="207"/>
                </a:cubicBezTo>
                <a:cubicBezTo>
                  <a:pt x="2182" y="80"/>
                  <a:pt x="1913" y="16"/>
                  <a:pt x="1637" y="16"/>
                </a:cubicBezTo>
                <a:cubicBezTo>
                  <a:pt x="1328" y="16"/>
                  <a:pt x="1011" y="96"/>
                  <a:pt x="710" y="256"/>
                </a:cubicBezTo>
                <a:cubicBezTo>
                  <a:pt x="364" y="442"/>
                  <a:pt x="111" y="838"/>
                  <a:pt x="67" y="1268"/>
                </a:cubicBezTo>
                <a:cubicBezTo>
                  <a:pt x="23" y="1686"/>
                  <a:pt x="177" y="2071"/>
                  <a:pt x="489" y="2329"/>
                </a:cubicBezTo>
                <a:cubicBezTo>
                  <a:pt x="790" y="2577"/>
                  <a:pt x="1101" y="2630"/>
                  <a:pt x="1376" y="2675"/>
                </a:cubicBezTo>
                <a:cubicBezTo>
                  <a:pt x="1558" y="2706"/>
                  <a:pt x="1705" y="2733"/>
                  <a:pt x="1838" y="2808"/>
                </a:cubicBezTo>
                <a:cubicBezTo>
                  <a:pt x="1105" y="2968"/>
                  <a:pt x="556" y="3345"/>
                  <a:pt x="271" y="3892"/>
                </a:cubicBezTo>
                <a:cubicBezTo>
                  <a:pt x="1" y="4415"/>
                  <a:pt x="18" y="5045"/>
                  <a:pt x="320" y="5609"/>
                </a:cubicBezTo>
                <a:cubicBezTo>
                  <a:pt x="502" y="5955"/>
                  <a:pt x="902" y="6208"/>
                  <a:pt x="1332" y="6252"/>
                </a:cubicBezTo>
                <a:cubicBezTo>
                  <a:pt x="1381" y="6256"/>
                  <a:pt x="1425" y="6262"/>
                  <a:pt x="1470" y="6262"/>
                </a:cubicBezTo>
                <a:cubicBezTo>
                  <a:pt x="1829" y="6262"/>
                  <a:pt x="2162" y="6106"/>
                  <a:pt x="2393" y="5830"/>
                </a:cubicBezTo>
                <a:cubicBezTo>
                  <a:pt x="2641" y="5529"/>
                  <a:pt x="2695" y="5218"/>
                  <a:pt x="2739" y="4943"/>
                </a:cubicBezTo>
                <a:cubicBezTo>
                  <a:pt x="2770" y="4765"/>
                  <a:pt x="2797" y="4615"/>
                  <a:pt x="2872" y="4486"/>
                </a:cubicBezTo>
                <a:cubicBezTo>
                  <a:pt x="3027" y="5218"/>
                  <a:pt x="3409" y="5769"/>
                  <a:pt x="3955" y="6053"/>
                </a:cubicBezTo>
                <a:cubicBezTo>
                  <a:pt x="4199" y="6176"/>
                  <a:pt x="4470" y="6244"/>
                  <a:pt x="4745" y="6244"/>
                </a:cubicBezTo>
                <a:cubicBezTo>
                  <a:pt x="5056" y="6244"/>
                  <a:pt x="5370" y="6164"/>
                  <a:pt x="5673" y="6004"/>
                </a:cubicBezTo>
                <a:cubicBezTo>
                  <a:pt x="6019" y="5818"/>
                  <a:pt x="6267" y="5422"/>
                  <a:pt x="6316" y="4992"/>
                </a:cubicBezTo>
                <a:cubicBezTo>
                  <a:pt x="6356" y="4574"/>
                  <a:pt x="6206" y="4189"/>
                  <a:pt x="5894" y="3931"/>
                </a:cubicBezTo>
                <a:cubicBezTo>
                  <a:pt x="5593" y="3683"/>
                  <a:pt x="5282" y="3630"/>
                  <a:pt x="5007" y="3585"/>
                </a:cubicBezTo>
                <a:cubicBezTo>
                  <a:pt x="4825" y="3554"/>
                  <a:pt x="4674" y="3527"/>
                  <a:pt x="4545" y="3452"/>
                </a:cubicBezTo>
                <a:cubicBezTo>
                  <a:pt x="5278" y="3292"/>
                  <a:pt x="5828" y="2915"/>
                  <a:pt x="6108" y="2368"/>
                </a:cubicBezTo>
                <a:cubicBezTo>
                  <a:pt x="6378" y="1845"/>
                  <a:pt x="6361" y="1215"/>
                  <a:pt x="6059" y="647"/>
                </a:cubicBezTo>
                <a:cubicBezTo>
                  <a:pt x="5876" y="305"/>
                  <a:pt x="5482" y="52"/>
                  <a:pt x="5047" y="8"/>
                </a:cubicBezTo>
                <a:cubicBezTo>
                  <a:pt x="5000" y="3"/>
                  <a:pt x="4954" y="0"/>
                  <a:pt x="49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3" name="Google Shape;303;p17"/>
          <p:cNvCxnSpPr>
            <a:stCxn id="290" idx="3"/>
            <a:endCxn id="279" idx="2"/>
          </p:cNvCxnSpPr>
          <p:nvPr/>
        </p:nvCxnSpPr>
        <p:spPr>
          <a:xfrm>
            <a:off x="2871225" y="1307850"/>
            <a:ext cx="1303200" cy="189600"/>
          </a:xfrm>
          <a:prstGeom prst="bentConnector3">
            <a:avLst>
              <a:gd fmla="val 50000" name="adj1"/>
            </a:avLst>
          </a:prstGeom>
          <a:noFill/>
          <a:ln cap="flat" cmpd="sng" w="38100">
            <a:solidFill>
              <a:schemeClr val="dk2"/>
            </a:solidFill>
            <a:prstDash val="dash"/>
            <a:round/>
            <a:headEnd len="med" w="med" type="none"/>
            <a:tailEnd len="med" w="med" type="none"/>
          </a:ln>
        </p:spPr>
      </p:cxnSp>
      <p:cxnSp>
        <p:nvCxnSpPr>
          <p:cNvPr id="304" name="Google Shape;304;p17"/>
          <p:cNvCxnSpPr>
            <a:stCxn id="276" idx="6"/>
            <a:endCxn id="287" idx="1"/>
          </p:cNvCxnSpPr>
          <p:nvPr/>
        </p:nvCxnSpPr>
        <p:spPr>
          <a:xfrm flipH="1" rot="10800000">
            <a:off x="4957138" y="2160242"/>
            <a:ext cx="1303200" cy="233400"/>
          </a:xfrm>
          <a:prstGeom prst="bentConnector3">
            <a:avLst>
              <a:gd fmla="val 50000" name="adj1"/>
            </a:avLst>
          </a:prstGeom>
          <a:noFill/>
          <a:ln cap="flat" cmpd="sng" w="38100">
            <a:solidFill>
              <a:schemeClr val="dk2"/>
            </a:solidFill>
            <a:prstDash val="dash"/>
            <a:round/>
            <a:headEnd len="med" w="med" type="none"/>
            <a:tailEnd len="med" w="med" type="none"/>
          </a:ln>
        </p:spPr>
      </p:cxnSp>
      <p:cxnSp>
        <p:nvCxnSpPr>
          <p:cNvPr id="305" name="Google Shape;305;p17"/>
          <p:cNvCxnSpPr>
            <a:stCxn id="281" idx="3"/>
            <a:endCxn id="277" idx="2"/>
          </p:cNvCxnSpPr>
          <p:nvPr/>
        </p:nvCxnSpPr>
        <p:spPr>
          <a:xfrm>
            <a:off x="2871225" y="3012452"/>
            <a:ext cx="1303200" cy="277500"/>
          </a:xfrm>
          <a:prstGeom prst="bentConnector3">
            <a:avLst>
              <a:gd fmla="val 50000" name="adj1"/>
            </a:avLst>
          </a:prstGeom>
          <a:noFill/>
          <a:ln cap="flat" cmpd="sng" w="38100">
            <a:solidFill>
              <a:schemeClr val="dk2"/>
            </a:solidFill>
            <a:prstDash val="dash"/>
            <a:round/>
            <a:headEnd len="med" w="med" type="none"/>
            <a:tailEnd len="med" w="med" type="none"/>
          </a:ln>
        </p:spPr>
      </p:cxnSp>
      <p:cxnSp>
        <p:nvCxnSpPr>
          <p:cNvPr id="306" name="Google Shape;306;p17"/>
          <p:cNvCxnSpPr>
            <a:stCxn id="278" idx="6"/>
            <a:endCxn id="284" idx="1"/>
          </p:cNvCxnSpPr>
          <p:nvPr/>
        </p:nvCxnSpPr>
        <p:spPr>
          <a:xfrm flipH="1" rot="10800000">
            <a:off x="4957138" y="3856625"/>
            <a:ext cx="1303200" cy="329400"/>
          </a:xfrm>
          <a:prstGeom prst="bentConnector3">
            <a:avLst>
              <a:gd fmla="val 50001" name="adj1"/>
            </a:avLst>
          </a:prstGeom>
          <a:noFill/>
          <a:ln cap="flat" cmpd="sng" w="38100">
            <a:solidFill>
              <a:schemeClr val="dk2"/>
            </a:solidFill>
            <a:prstDash val="dash"/>
            <a:round/>
            <a:headEnd len="med" w="med" type="none"/>
            <a:tailEnd len="med" w="med" type="none"/>
          </a:ln>
        </p:spPr>
      </p:cxnSp>
      <p:cxnSp>
        <p:nvCxnSpPr>
          <p:cNvPr id="307" name="Google Shape;307;p17"/>
          <p:cNvCxnSpPr>
            <a:stCxn id="279" idx="4"/>
            <a:endCxn id="276" idx="0"/>
          </p:cNvCxnSpPr>
          <p:nvPr/>
        </p:nvCxnSpPr>
        <p:spPr>
          <a:xfrm>
            <a:off x="4565788" y="1888800"/>
            <a:ext cx="0" cy="113400"/>
          </a:xfrm>
          <a:prstGeom prst="straightConnector1">
            <a:avLst/>
          </a:prstGeom>
          <a:noFill/>
          <a:ln cap="flat" cmpd="sng" w="38100">
            <a:solidFill>
              <a:schemeClr val="dk2"/>
            </a:solidFill>
            <a:prstDash val="solid"/>
            <a:round/>
            <a:headEnd len="med" w="med" type="none"/>
            <a:tailEnd len="med" w="med" type="none"/>
          </a:ln>
        </p:spPr>
      </p:cxnSp>
      <p:cxnSp>
        <p:nvCxnSpPr>
          <p:cNvPr id="308" name="Google Shape;308;p17"/>
          <p:cNvCxnSpPr>
            <a:stCxn id="276" idx="4"/>
            <a:endCxn id="277" idx="0"/>
          </p:cNvCxnSpPr>
          <p:nvPr/>
        </p:nvCxnSpPr>
        <p:spPr>
          <a:xfrm>
            <a:off x="4565788" y="2784992"/>
            <a:ext cx="0" cy="113400"/>
          </a:xfrm>
          <a:prstGeom prst="straightConnector1">
            <a:avLst/>
          </a:prstGeom>
          <a:noFill/>
          <a:ln cap="flat" cmpd="sng" w="38100">
            <a:solidFill>
              <a:schemeClr val="dk2"/>
            </a:solidFill>
            <a:prstDash val="solid"/>
            <a:round/>
            <a:headEnd len="med" w="med" type="none"/>
            <a:tailEnd len="med" w="med" type="none"/>
          </a:ln>
        </p:spPr>
      </p:cxnSp>
      <p:cxnSp>
        <p:nvCxnSpPr>
          <p:cNvPr id="309" name="Google Shape;309;p17"/>
          <p:cNvCxnSpPr>
            <a:stCxn id="278" idx="0"/>
            <a:endCxn id="277" idx="4"/>
          </p:cNvCxnSpPr>
          <p:nvPr/>
        </p:nvCxnSpPr>
        <p:spPr>
          <a:xfrm rot="10800000">
            <a:off x="4565788" y="3681275"/>
            <a:ext cx="0" cy="1134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44"/>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sp>
        <p:nvSpPr>
          <p:cNvPr id="1538" name="Google Shape;1538;p44"/>
          <p:cNvSpPr txBox="1"/>
          <p:nvPr/>
        </p:nvSpPr>
        <p:spPr>
          <a:xfrm>
            <a:off x="927425" y="3752325"/>
            <a:ext cx="13701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539" name="Google Shape;1539;p44"/>
          <p:cNvSpPr txBox="1"/>
          <p:nvPr/>
        </p:nvSpPr>
        <p:spPr>
          <a:xfrm>
            <a:off x="865625" y="3416800"/>
            <a:ext cx="149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MARS</a:t>
            </a:r>
            <a:endParaRPr sz="1200">
              <a:solidFill>
                <a:schemeClr val="dk1"/>
              </a:solidFill>
              <a:latin typeface="Krona One"/>
              <a:ea typeface="Krona One"/>
              <a:cs typeface="Krona One"/>
              <a:sym typeface="Krona One"/>
            </a:endParaRPr>
          </a:p>
        </p:txBody>
      </p:sp>
      <p:sp>
        <p:nvSpPr>
          <p:cNvPr id="1540" name="Google Shape;1540;p44"/>
          <p:cNvSpPr txBox="1"/>
          <p:nvPr/>
        </p:nvSpPr>
        <p:spPr>
          <a:xfrm>
            <a:off x="2421584" y="3752188"/>
            <a:ext cx="1493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541" name="Google Shape;1541;p44"/>
          <p:cNvSpPr txBox="1"/>
          <p:nvPr/>
        </p:nvSpPr>
        <p:spPr>
          <a:xfrm>
            <a:off x="2421584" y="3416800"/>
            <a:ext cx="149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MERCURY</a:t>
            </a:r>
            <a:endParaRPr sz="1200">
              <a:solidFill>
                <a:schemeClr val="dk1"/>
              </a:solidFill>
              <a:latin typeface="Krona One"/>
              <a:ea typeface="Krona One"/>
              <a:cs typeface="Krona One"/>
              <a:sym typeface="Krona One"/>
            </a:endParaRPr>
          </a:p>
        </p:txBody>
      </p:sp>
      <p:sp>
        <p:nvSpPr>
          <p:cNvPr id="1542" name="Google Shape;1542;p44"/>
          <p:cNvSpPr txBox="1"/>
          <p:nvPr/>
        </p:nvSpPr>
        <p:spPr>
          <a:xfrm>
            <a:off x="1612550" y="2167175"/>
            <a:ext cx="15558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grpSp>
        <p:nvGrpSpPr>
          <p:cNvPr id="1543" name="Google Shape;1543;p44"/>
          <p:cNvGrpSpPr/>
          <p:nvPr/>
        </p:nvGrpSpPr>
        <p:grpSpPr>
          <a:xfrm>
            <a:off x="3277530" y="1350225"/>
            <a:ext cx="2589000" cy="1093188"/>
            <a:chOff x="3277530" y="1350225"/>
            <a:chExt cx="2589000" cy="1093188"/>
          </a:xfrm>
        </p:grpSpPr>
        <p:sp>
          <p:nvSpPr>
            <p:cNvPr id="1544" name="Google Shape;1544;p44"/>
            <p:cNvSpPr txBox="1"/>
            <p:nvPr/>
          </p:nvSpPr>
          <p:spPr>
            <a:xfrm>
              <a:off x="3825144" y="1685613"/>
              <a:ext cx="1493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1545" name="Google Shape;1545;p44"/>
            <p:cNvSpPr txBox="1"/>
            <p:nvPr/>
          </p:nvSpPr>
          <p:spPr>
            <a:xfrm>
              <a:off x="3277530" y="1350225"/>
              <a:ext cx="2589000" cy="335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DRIVING LESSONS</a:t>
              </a:r>
              <a:endParaRPr sz="1200">
                <a:solidFill>
                  <a:schemeClr val="lt1"/>
                </a:solidFill>
                <a:latin typeface="Krona One"/>
                <a:ea typeface="Krona One"/>
                <a:cs typeface="Krona One"/>
                <a:sym typeface="Krona One"/>
              </a:endParaRPr>
            </a:p>
          </p:txBody>
        </p:sp>
      </p:grpSp>
      <p:cxnSp>
        <p:nvCxnSpPr>
          <p:cNvPr id="1546" name="Google Shape;1546;p44"/>
          <p:cNvCxnSpPr>
            <a:stCxn id="1545" idx="1"/>
            <a:endCxn id="1542" idx="0"/>
          </p:cNvCxnSpPr>
          <p:nvPr/>
        </p:nvCxnSpPr>
        <p:spPr>
          <a:xfrm flipH="1">
            <a:off x="2390430" y="1517925"/>
            <a:ext cx="887100" cy="649200"/>
          </a:xfrm>
          <a:prstGeom prst="bentConnector2">
            <a:avLst/>
          </a:prstGeom>
          <a:noFill/>
          <a:ln cap="flat" cmpd="sng" w="38100">
            <a:solidFill>
              <a:schemeClr val="dk2"/>
            </a:solidFill>
            <a:prstDash val="dash"/>
            <a:round/>
            <a:headEnd len="med" w="med" type="none"/>
            <a:tailEnd len="med" w="med" type="none"/>
          </a:ln>
        </p:spPr>
      </p:cxnSp>
      <p:cxnSp>
        <p:nvCxnSpPr>
          <p:cNvPr id="1547" name="Google Shape;1547;p44"/>
          <p:cNvCxnSpPr>
            <a:stCxn id="1545" idx="3"/>
            <a:endCxn id="1548" idx="0"/>
          </p:cNvCxnSpPr>
          <p:nvPr/>
        </p:nvCxnSpPr>
        <p:spPr>
          <a:xfrm>
            <a:off x="5866530" y="1517925"/>
            <a:ext cx="887100" cy="649200"/>
          </a:xfrm>
          <a:prstGeom prst="bentConnector2">
            <a:avLst/>
          </a:prstGeom>
          <a:noFill/>
          <a:ln cap="flat" cmpd="sng" w="38100">
            <a:solidFill>
              <a:schemeClr val="dk2"/>
            </a:solidFill>
            <a:prstDash val="dash"/>
            <a:round/>
            <a:headEnd len="med" w="med" type="none"/>
            <a:tailEnd len="med" w="med" type="none"/>
          </a:ln>
        </p:spPr>
      </p:cxnSp>
      <p:cxnSp>
        <p:nvCxnSpPr>
          <p:cNvPr id="1549" name="Google Shape;1549;p44"/>
          <p:cNvCxnSpPr>
            <a:stCxn id="1542" idx="2"/>
            <a:endCxn id="1539" idx="0"/>
          </p:cNvCxnSpPr>
          <p:nvPr/>
        </p:nvCxnSpPr>
        <p:spPr>
          <a:xfrm rot="5400000">
            <a:off x="1544450" y="2570675"/>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cxnSp>
        <p:nvCxnSpPr>
          <p:cNvPr id="1550" name="Google Shape;1550;p44"/>
          <p:cNvCxnSpPr>
            <a:stCxn id="1542" idx="2"/>
            <a:endCxn id="1541" idx="0"/>
          </p:cNvCxnSpPr>
          <p:nvPr/>
        </p:nvCxnSpPr>
        <p:spPr>
          <a:xfrm flipH="1" rot="-5400000">
            <a:off x="2322350" y="2570675"/>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cxnSp>
        <p:nvCxnSpPr>
          <p:cNvPr id="1551" name="Google Shape;1551;p44"/>
          <p:cNvCxnSpPr>
            <a:stCxn id="1548" idx="2"/>
            <a:endCxn id="1552" idx="0"/>
          </p:cNvCxnSpPr>
          <p:nvPr/>
        </p:nvCxnSpPr>
        <p:spPr>
          <a:xfrm rot="5400000">
            <a:off x="5907550" y="2570675"/>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cxnSp>
        <p:nvCxnSpPr>
          <p:cNvPr id="1553" name="Google Shape;1553;p44"/>
          <p:cNvCxnSpPr>
            <a:stCxn id="1548" idx="2"/>
            <a:endCxn id="1554" idx="0"/>
          </p:cNvCxnSpPr>
          <p:nvPr/>
        </p:nvCxnSpPr>
        <p:spPr>
          <a:xfrm flipH="1" rot="-5400000">
            <a:off x="6685450" y="2570675"/>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grpSp>
        <p:nvGrpSpPr>
          <p:cNvPr id="1555" name="Google Shape;1555;p44"/>
          <p:cNvGrpSpPr/>
          <p:nvPr/>
        </p:nvGrpSpPr>
        <p:grpSpPr>
          <a:xfrm rot="2070457">
            <a:off x="1163426" y="1566081"/>
            <a:ext cx="706168" cy="866566"/>
            <a:chOff x="4803027" y="1330143"/>
            <a:chExt cx="1094243" cy="1386038"/>
          </a:xfrm>
        </p:grpSpPr>
        <p:sp>
          <p:nvSpPr>
            <p:cNvPr id="1556" name="Google Shape;1556;p44"/>
            <p:cNvSpPr/>
            <p:nvPr/>
          </p:nvSpPr>
          <p:spPr>
            <a:xfrm>
              <a:off x="4803027" y="1514351"/>
              <a:ext cx="896667" cy="1201829"/>
            </a:xfrm>
            <a:custGeom>
              <a:rect b="b" l="l" r="r" t="t"/>
              <a:pathLst>
                <a:path extrusionOk="0" h="7640" w="5700">
                  <a:moveTo>
                    <a:pt x="54" y="1"/>
                  </a:moveTo>
                  <a:cubicBezTo>
                    <a:pt x="27" y="1"/>
                    <a:pt x="1" y="28"/>
                    <a:pt x="1" y="54"/>
                  </a:cubicBezTo>
                  <a:lnTo>
                    <a:pt x="1" y="7586"/>
                  </a:lnTo>
                  <a:cubicBezTo>
                    <a:pt x="1" y="7613"/>
                    <a:pt x="27" y="7640"/>
                    <a:pt x="54" y="7640"/>
                  </a:cubicBezTo>
                  <a:lnTo>
                    <a:pt x="5646" y="7640"/>
                  </a:lnTo>
                  <a:cubicBezTo>
                    <a:pt x="5677" y="7640"/>
                    <a:pt x="5700" y="7613"/>
                    <a:pt x="5700" y="7586"/>
                  </a:cubicBezTo>
                  <a:lnTo>
                    <a:pt x="5700" y="54"/>
                  </a:lnTo>
                  <a:cubicBezTo>
                    <a:pt x="5700" y="28"/>
                    <a:pt x="5677" y="1"/>
                    <a:pt x="5646" y="1"/>
                  </a:cubicBezTo>
                  <a:close/>
                </a:path>
              </a:pathLst>
            </a:custGeom>
            <a:solidFill>
              <a:srgbClr val="918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4"/>
            <p:cNvSpPr/>
            <p:nvPr/>
          </p:nvSpPr>
          <p:spPr>
            <a:xfrm>
              <a:off x="4859501" y="1581522"/>
              <a:ext cx="783561" cy="1067646"/>
            </a:xfrm>
            <a:custGeom>
              <a:rect b="b" l="l" r="r" t="t"/>
              <a:pathLst>
                <a:path extrusionOk="0" h="6787" w="4981">
                  <a:moveTo>
                    <a:pt x="19" y="0"/>
                  </a:moveTo>
                  <a:cubicBezTo>
                    <a:pt x="10" y="0"/>
                    <a:pt x="1" y="9"/>
                    <a:pt x="1" y="18"/>
                  </a:cubicBezTo>
                  <a:lnTo>
                    <a:pt x="1" y="6768"/>
                  </a:lnTo>
                  <a:cubicBezTo>
                    <a:pt x="1" y="6777"/>
                    <a:pt x="10" y="6786"/>
                    <a:pt x="19" y="6786"/>
                  </a:cubicBezTo>
                  <a:lnTo>
                    <a:pt x="4963" y="6786"/>
                  </a:lnTo>
                  <a:cubicBezTo>
                    <a:pt x="4976" y="6786"/>
                    <a:pt x="4980" y="6777"/>
                    <a:pt x="4980" y="6768"/>
                  </a:cubicBezTo>
                  <a:lnTo>
                    <a:pt x="4980" y="18"/>
                  </a:lnTo>
                  <a:cubicBezTo>
                    <a:pt x="4980" y="9"/>
                    <a:pt x="4976" y="0"/>
                    <a:pt x="4963"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4"/>
            <p:cNvSpPr/>
            <p:nvPr/>
          </p:nvSpPr>
          <p:spPr>
            <a:xfrm>
              <a:off x="4954515" y="1771236"/>
              <a:ext cx="185783" cy="186724"/>
            </a:xfrm>
            <a:custGeom>
              <a:rect b="b" l="l" r="r" t="t"/>
              <a:pathLst>
                <a:path extrusionOk="0" h="1187" w="1181">
                  <a:moveTo>
                    <a:pt x="1048" y="138"/>
                  </a:moveTo>
                  <a:lnTo>
                    <a:pt x="1048" y="1049"/>
                  </a:lnTo>
                  <a:lnTo>
                    <a:pt x="134" y="1049"/>
                  </a:lnTo>
                  <a:lnTo>
                    <a:pt x="134" y="138"/>
                  </a:lnTo>
                  <a:close/>
                  <a:moveTo>
                    <a:pt x="67" y="1"/>
                  </a:moveTo>
                  <a:cubicBezTo>
                    <a:pt x="31" y="1"/>
                    <a:pt x="1" y="32"/>
                    <a:pt x="1" y="72"/>
                  </a:cubicBezTo>
                  <a:lnTo>
                    <a:pt x="1" y="1115"/>
                  </a:lnTo>
                  <a:cubicBezTo>
                    <a:pt x="1" y="1156"/>
                    <a:pt x="31" y="1186"/>
                    <a:pt x="67" y="1186"/>
                  </a:cubicBezTo>
                  <a:lnTo>
                    <a:pt x="1115" y="1186"/>
                  </a:lnTo>
                  <a:cubicBezTo>
                    <a:pt x="1150" y="1186"/>
                    <a:pt x="1181" y="1156"/>
                    <a:pt x="1181" y="1115"/>
                  </a:cubicBezTo>
                  <a:lnTo>
                    <a:pt x="1181" y="72"/>
                  </a:lnTo>
                  <a:cubicBezTo>
                    <a:pt x="1181" y="32"/>
                    <a:pt x="1150" y="1"/>
                    <a:pt x="1115"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4"/>
            <p:cNvSpPr/>
            <p:nvPr/>
          </p:nvSpPr>
          <p:spPr>
            <a:xfrm>
              <a:off x="4954515" y="2063201"/>
              <a:ext cx="185783" cy="185780"/>
            </a:xfrm>
            <a:custGeom>
              <a:rect b="b" l="l" r="r" t="t"/>
              <a:pathLst>
                <a:path extrusionOk="0" h="1181" w="1181">
                  <a:moveTo>
                    <a:pt x="1048" y="138"/>
                  </a:moveTo>
                  <a:lnTo>
                    <a:pt x="1048" y="1048"/>
                  </a:lnTo>
                  <a:lnTo>
                    <a:pt x="134" y="1048"/>
                  </a:lnTo>
                  <a:lnTo>
                    <a:pt x="134" y="138"/>
                  </a:lnTo>
                  <a:close/>
                  <a:moveTo>
                    <a:pt x="67" y="1"/>
                  </a:moveTo>
                  <a:cubicBezTo>
                    <a:pt x="31" y="1"/>
                    <a:pt x="1" y="31"/>
                    <a:pt x="1" y="67"/>
                  </a:cubicBezTo>
                  <a:lnTo>
                    <a:pt x="1" y="1115"/>
                  </a:lnTo>
                  <a:cubicBezTo>
                    <a:pt x="1" y="1154"/>
                    <a:pt x="31" y="1181"/>
                    <a:pt x="67" y="1181"/>
                  </a:cubicBezTo>
                  <a:lnTo>
                    <a:pt x="1115" y="1181"/>
                  </a:lnTo>
                  <a:cubicBezTo>
                    <a:pt x="1150" y="1181"/>
                    <a:pt x="1181" y="1154"/>
                    <a:pt x="1181" y="1115"/>
                  </a:cubicBezTo>
                  <a:lnTo>
                    <a:pt x="1181" y="67"/>
                  </a:lnTo>
                  <a:cubicBezTo>
                    <a:pt x="1181" y="31"/>
                    <a:pt x="1150" y="1"/>
                    <a:pt x="1115"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4"/>
            <p:cNvSpPr/>
            <p:nvPr/>
          </p:nvSpPr>
          <p:spPr>
            <a:xfrm>
              <a:off x="4954515" y="2355166"/>
              <a:ext cx="185783" cy="185780"/>
            </a:xfrm>
            <a:custGeom>
              <a:rect b="b" l="l" r="r" t="t"/>
              <a:pathLst>
                <a:path extrusionOk="0" h="1181" w="1181">
                  <a:moveTo>
                    <a:pt x="1048" y="133"/>
                  </a:moveTo>
                  <a:lnTo>
                    <a:pt x="1048" y="1047"/>
                  </a:lnTo>
                  <a:lnTo>
                    <a:pt x="134" y="1047"/>
                  </a:lnTo>
                  <a:lnTo>
                    <a:pt x="134" y="133"/>
                  </a:lnTo>
                  <a:close/>
                  <a:moveTo>
                    <a:pt x="67" y="0"/>
                  </a:moveTo>
                  <a:cubicBezTo>
                    <a:pt x="31" y="0"/>
                    <a:pt x="1" y="31"/>
                    <a:pt x="1" y="66"/>
                  </a:cubicBezTo>
                  <a:lnTo>
                    <a:pt x="1" y="1113"/>
                  </a:lnTo>
                  <a:cubicBezTo>
                    <a:pt x="1" y="1149"/>
                    <a:pt x="31" y="1180"/>
                    <a:pt x="67" y="1180"/>
                  </a:cubicBezTo>
                  <a:lnTo>
                    <a:pt x="1115" y="1180"/>
                  </a:lnTo>
                  <a:cubicBezTo>
                    <a:pt x="1150" y="1180"/>
                    <a:pt x="1181" y="1149"/>
                    <a:pt x="1181" y="1113"/>
                  </a:cubicBezTo>
                  <a:lnTo>
                    <a:pt x="1181" y="66"/>
                  </a:lnTo>
                  <a:cubicBezTo>
                    <a:pt x="1181" y="31"/>
                    <a:pt x="1150" y="0"/>
                    <a:pt x="1115"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4"/>
            <p:cNvSpPr/>
            <p:nvPr/>
          </p:nvSpPr>
          <p:spPr>
            <a:xfrm>
              <a:off x="4965684" y="1330143"/>
              <a:ext cx="571979" cy="335852"/>
            </a:xfrm>
            <a:custGeom>
              <a:rect b="b" l="l" r="r" t="t"/>
              <a:pathLst>
                <a:path extrusionOk="0" h="2135" w="3636">
                  <a:moveTo>
                    <a:pt x="1816" y="346"/>
                  </a:moveTo>
                  <a:cubicBezTo>
                    <a:pt x="2015" y="346"/>
                    <a:pt x="2171" y="506"/>
                    <a:pt x="2171" y="701"/>
                  </a:cubicBezTo>
                  <a:cubicBezTo>
                    <a:pt x="2171" y="897"/>
                    <a:pt x="2015" y="1057"/>
                    <a:pt x="1816" y="1057"/>
                  </a:cubicBezTo>
                  <a:cubicBezTo>
                    <a:pt x="1620" y="1057"/>
                    <a:pt x="1460" y="897"/>
                    <a:pt x="1460" y="701"/>
                  </a:cubicBezTo>
                  <a:cubicBezTo>
                    <a:pt x="1460" y="506"/>
                    <a:pt x="1620" y="346"/>
                    <a:pt x="1816" y="346"/>
                  </a:cubicBezTo>
                  <a:close/>
                  <a:moveTo>
                    <a:pt x="1816" y="0"/>
                  </a:moveTo>
                  <a:cubicBezTo>
                    <a:pt x="1492" y="0"/>
                    <a:pt x="1216" y="222"/>
                    <a:pt x="1141" y="524"/>
                  </a:cubicBezTo>
                  <a:cubicBezTo>
                    <a:pt x="1114" y="625"/>
                    <a:pt x="1021" y="697"/>
                    <a:pt x="915" y="697"/>
                  </a:cubicBezTo>
                  <a:lnTo>
                    <a:pt x="231" y="697"/>
                  </a:lnTo>
                  <a:cubicBezTo>
                    <a:pt x="102" y="697"/>
                    <a:pt x="1" y="803"/>
                    <a:pt x="1" y="932"/>
                  </a:cubicBezTo>
                  <a:lnTo>
                    <a:pt x="1" y="1904"/>
                  </a:lnTo>
                  <a:cubicBezTo>
                    <a:pt x="1" y="2033"/>
                    <a:pt x="102" y="2135"/>
                    <a:pt x="231" y="2135"/>
                  </a:cubicBezTo>
                  <a:lnTo>
                    <a:pt x="3400" y="2135"/>
                  </a:lnTo>
                  <a:cubicBezTo>
                    <a:pt x="3529" y="2135"/>
                    <a:pt x="3635" y="2033"/>
                    <a:pt x="3635" y="1904"/>
                  </a:cubicBezTo>
                  <a:lnTo>
                    <a:pt x="3635" y="932"/>
                  </a:lnTo>
                  <a:cubicBezTo>
                    <a:pt x="3635" y="803"/>
                    <a:pt x="3529" y="697"/>
                    <a:pt x="3400" y="697"/>
                  </a:cubicBezTo>
                  <a:lnTo>
                    <a:pt x="2717" y="697"/>
                  </a:lnTo>
                  <a:cubicBezTo>
                    <a:pt x="2611" y="697"/>
                    <a:pt x="2517" y="625"/>
                    <a:pt x="2490" y="524"/>
                  </a:cubicBezTo>
                  <a:cubicBezTo>
                    <a:pt x="2415" y="222"/>
                    <a:pt x="2140" y="0"/>
                    <a:pt x="1816"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4"/>
            <p:cNvSpPr/>
            <p:nvPr/>
          </p:nvSpPr>
          <p:spPr>
            <a:xfrm>
              <a:off x="4990067" y="1807417"/>
              <a:ext cx="114836" cy="114205"/>
            </a:xfrm>
            <a:custGeom>
              <a:rect b="b" l="l" r="r" t="t"/>
              <a:pathLst>
                <a:path extrusionOk="0" h="726" w="730">
                  <a:moveTo>
                    <a:pt x="36" y="1"/>
                  </a:moveTo>
                  <a:cubicBezTo>
                    <a:pt x="28" y="1"/>
                    <a:pt x="21" y="4"/>
                    <a:pt x="14" y="11"/>
                  </a:cubicBezTo>
                  <a:cubicBezTo>
                    <a:pt x="0" y="24"/>
                    <a:pt x="0" y="47"/>
                    <a:pt x="14" y="60"/>
                  </a:cubicBezTo>
                  <a:lnTo>
                    <a:pt x="316" y="366"/>
                  </a:lnTo>
                  <a:lnTo>
                    <a:pt x="14" y="668"/>
                  </a:lnTo>
                  <a:cubicBezTo>
                    <a:pt x="0" y="681"/>
                    <a:pt x="0" y="703"/>
                    <a:pt x="14" y="717"/>
                  </a:cubicBezTo>
                  <a:cubicBezTo>
                    <a:pt x="19" y="721"/>
                    <a:pt x="27" y="725"/>
                    <a:pt x="37" y="725"/>
                  </a:cubicBezTo>
                  <a:cubicBezTo>
                    <a:pt x="45" y="725"/>
                    <a:pt x="54" y="721"/>
                    <a:pt x="59" y="717"/>
                  </a:cubicBezTo>
                  <a:lnTo>
                    <a:pt x="365" y="410"/>
                  </a:lnTo>
                  <a:lnTo>
                    <a:pt x="666" y="717"/>
                  </a:lnTo>
                  <a:cubicBezTo>
                    <a:pt x="676" y="721"/>
                    <a:pt x="684" y="725"/>
                    <a:pt x="693" y="725"/>
                  </a:cubicBezTo>
                  <a:cubicBezTo>
                    <a:pt x="702" y="725"/>
                    <a:pt x="711" y="721"/>
                    <a:pt x="715" y="717"/>
                  </a:cubicBezTo>
                  <a:cubicBezTo>
                    <a:pt x="729" y="703"/>
                    <a:pt x="729" y="681"/>
                    <a:pt x="715" y="668"/>
                  </a:cubicBezTo>
                  <a:lnTo>
                    <a:pt x="414" y="366"/>
                  </a:lnTo>
                  <a:lnTo>
                    <a:pt x="715" y="60"/>
                  </a:lnTo>
                  <a:cubicBezTo>
                    <a:pt x="729" y="47"/>
                    <a:pt x="729" y="24"/>
                    <a:pt x="715" y="11"/>
                  </a:cubicBezTo>
                  <a:cubicBezTo>
                    <a:pt x="709" y="4"/>
                    <a:pt x="700" y="1"/>
                    <a:pt x="691" y="1"/>
                  </a:cubicBezTo>
                  <a:cubicBezTo>
                    <a:pt x="682" y="1"/>
                    <a:pt x="673" y="4"/>
                    <a:pt x="666" y="11"/>
                  </a:cubicBezTo>
                  <a:lnTo>
                    <a:pt x="365" y="317"/>
                  </a:lnTo>
                  <a:lnTo>
                    <a:pt x="59" y="11"/>
                  </a:lnTo>
                  <a:cubicBezTo>
                    <a:pt x="52" y="4"/>
                    <a:pt x="44" y="1"/>
                    <a:pt x="36"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4"/>
            <p:cNvSpPr/>
            <p:nvPr/>
          </p:nvSpPr>
          <p:spPr>
            <a:xfrm>
              <a:off x="5251358" y="1514351"/>
              <a:ext cx="448333" cy="1201829"/>
            </a:xfrm>
            <a:custGeom>
              <a:rect b="b" l="l" r="r" t="t"/>
              <a:pathLst>
                <a:path extrusionOk="0" h="7640" w="2850">
                  <a:moveTo>
                    <a:pt x="1819" y="1"/>
                  </a:moveTo>
                  <a:lnTo>
                    <a:pt x="1819" y="427"/>
                  </a:lnTo>
                  <a:lnTo>
                    <a:pt x="2423" y="427"/>
                  </a:lnTo>
                  <a:cubicBezTo>
                    <a:pt x="2463" y="427"/>
                    <a:pt x="2489" y="458"/>
                    <a:pt x="2489" y="493"/>
                  </a:cubicBezTo>
                  <a:lnTo>
                    <a:pt x="2489" y="7146"/>
                  </a:lnTo>
                  <a:cubicBezTo>
                    <a:pt x="2489" y="7183"/>
                    <a:pt x="2463" y="7213"/>
                    <a:pt x="2423" y="7213"/>
                  </a:cubicBezTo>
                  <a:lnTo>
                    <a:pt x="0" y="7213"/>
                  </a:lnTo>
                  <a:lnTo>
                    <a:pt x="0" y="7640"/>
                  </a:lnTo>
                  <a:lnTo>
                    <a:pt x="2649" y="7640"/>
                  </a:lnTo>
                  <a:cubicBezTo>
                    <a:pt x="2760" y="7640"/>
                    <a:pt x="2850" y="7546"/>
                    <a:pt x="2850" y="7435"/>
                  </a:cubicBezTo>
                  <a:lnTo>
                    <a:pt x="2850" y="205"/>
                  </a:lnTo>
                  <a:cubicBezTo>
                    <a:pt x="2850" y="94"/>
                    <a:pt x="2760" y="1"/>
                    <a:pt x="2649" y="1"/>
                  </a:cubicBezTo>
                  <a:close/>
                </a:path>
              </a:pathLst>
            </a:custGeom>
            <a:solidFill>
              <a:srgbClr val="6E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4"/>
            <p:cNvSpPr/>
            <p:nvPr/>
          </p:nvSpPr>
          <p:spPr>
            <a:xfrm>
              <a:off x="5251358" y="1581522"/>
              <a:ext cx="391702" cy="1067646"/>
            </a:xfrm>
            <a:custGeom>
              <a:rect b="b" l="l" r="r" t="t"/>
              <a:pathLst>
                <a:path extrusionOk="0" h="6787" w="2490">
                  <a:moveTo>
                    <a:pt x="1819" y="1309"/>
                  </a:moveTo>
                  <a:cubicBezTo>
                    <a:pt x="1860" y="1309"/>
                    <a:pt x="1891" y="1340"/>
                    <a:pt x="1891" y="1381"/>
                  </a:cubicBezTo>
                  <a:cubicBezTo>
                    <a:pt x="1891" y="1416"/>
                    <a:pt x="1860" y="1447"/>
                    <a:pt x="1819" y="1447"/>
                  </a:cubicBezTo>
                  <a:lnTo>
                    <a:pt x="235" y="1447"/>
                  </a:lnTo>
                  <a:cubicBezTo>
                    <a:pt x="199" y="1447"/>
                    <a:pt x="168" y="1416"/>
                    <a:pt x="168" y="1381"/>
                  </a:cubicBezTo>
                  <a:cubicBezTo>
                    <a:pt x="168" y="1340"/>
                    <a:pt x="199" y="1309"/>
                    <a:pt x="235" y="1309"/>
                  </a:cubicBezTo>
                  <a:close/>
                  <a:moveTo>
                    <a:pt x="1819" y="1731"/>
                  </a:moveTo>
                  <a:cubicBezTo>
                    <a:pt x="1860" y="1731"/>
                    <a:pt x="1891" y="1762"/>
                    <a:pt x="1891" y="1802"/>
                  </a:cubicBezTo>
                  <a:cubicBezTo>
                    <a:pt x="1891" y="1838"/>
                    <a:pt x="1860" y="1868"/>
                    <a:pt x="1819" y="1868"/>
                  </a:cubicBezTo>
                  <a:lnTo>
                    <a:pt x="235" y="1868"/>
                  </a:lnTo>
                  <a:cubicBezTo>
                    <a:pt x="199" y="1868"/>
                    <a:pt x="168" y="1838"/>
                    <a:pt x="168" y="1802"/>
                  </a:cubicBezTo>
                  <a:cubicBezTo>
                    <a:pt x="168" y="1762"/>
                    <a:pt x="199" y="1731"/>
                    <a:pt x="235" y="1731"/>
                  </a:cubicBezTo>
                  <a:close/>
                  <a:moveTo>
                    <a:pt x="1819" y="2153"/>
                  </a:moveTo>
                  <a:cubicBezTo>
                    <a:pt x="1860" y="2153"/>
                    <a:pt x="1891" y="2184"/>
                    <a:pt x="1891" y="2223"/>
                  </a:cubicBezTo>
                  <a:cubicBezTo>
                    <a:pt x="1891" y="2259"/>
                    <a:pt x="1860" y="2290"/>
                    <a:pt x="1819" y="2290"/>
                  </a:cubicBezTo>
                  <a:lnTo>
                    <a:pt x="235" y="2290"/>
                  </a:lnTo>
                  <a:cubicBezTo>
                    <a:pt x="199" y="2290"/>
                    <a:pt x="168" y="2259"/>
                    <a:pt x="168" y="2223"/>
                  </a:cubicBezTo>
                  <a:cubicBezTo>
                    <a:pt x="168" y="2184"/>
                    <a:pt x="199" y="2153"/>
                    <a:pt x="235" y="2153"/>
                  </a:cubicBezTo>
                  <a:close/>
                  <a:moveTo>
                    <a:pt x="1819" y="3165"/>
                  </a:moveTo>
                  <a:cubicBezTo>
                    <a:pt x="1860" y="3165"/>
                    <a:pt x="1891" y="3196"/>
                    <a:pt x="1891" y="3231"/>
                  </a:cubicBezTo>
                  <a:cubicBezTo>
                    <a:pt x="1891" y="3271"/>
                    <a:pt x="1860" y="3302"/>
                    <a:pt x="1819" y="3302"/>
                  </a:cubicBezTo>
                  <a:lnTo>
                    <a:pt x="235" y="3302"/>
                  </a:lnTo>
                  <a:cubicBezTo>
                    <a:pt x="199" y="3302"/>
                    <a:pt x="168" y="3271"/>
                    <a:pt x="168" y="3231"/>
                  </a:cubicBezTo>
                  <a:cubicBezTo>
                    <a:pt x="168" y="3196"/>
                    <a:pt x="199" y="3165"/>
                    <a:pt x="235" y="3165"/>
                  </a:cubicBezTo>
                  <a:close/>
                  <a:moveTo>
                    <a:pt x="1819" y="3587"/>
                  </a:moveTo>
                  <a:cubicBezTo>
                    <a:pt x="1860" y="3587"/>
                    <a:pt x="1891" y="3617"/>
                    <a:pt x="1891" y="3653"/>
                  </a:cubicBezTo>
                  <a:cubicBezTo>
                    <a:pt x="1891" y="3693"/>
                    <a:pt x="1860" y="3724"/>
                    <a:pt x="1819" y="3724"/>
                  </a:cubicBezTo>
                  <a:lnTo>
                    <a:pt x="235" y="3724"/>
                  </a:lnTo>
                  <a:cubicBezTo>
                    <a:pt x="199" y="3724"/>
                    <a:pt x="168" y="3693"/>
                    <a:pt x="168" y="3653"/>
                  </a:cubicBezTo>
                  <a:cubicBezTo>
                    <a:pt x="168" y="3617"/>
                    <a:pt x="199" y="3587"/>
                    <a:pt x="235" y="3587"/>
                  </a:cubicBezTo>
                  <a:close/>
                  <a:moveTo>
                    <a:pt x="1819" y="4007"/>
                  </a:moveTo>
                  <a:cubicBezTo>
                    <a:pt x="1860" y="4007"/>
                    <a:pt x="1891" y="4039"/>
                    <a:pt x="1891" y="4074"/>
                  </a:cubicBezTo>
                  <a:cubicBezTo>
                    <a:pt x="1891" y="4114"/>
                    <a:pt x="1860" y="4140"/>
                    <a:pt x="1819" y="4140"/>
                  </a:cubicBezTo>
                  <a:lnTo>
                    <a:pt x="235" y="4140"/>
                  </a:lnTo>
                  <a:cubicBezTo>
                    <a:pt x="199" y="4140"/>
                    <a:pt x="168" y="4114"/>
                    <a:pt x="168" y="4074"/>
                  </a:cubicBezTo>
                  <a:cubicBezTo>
                    <a:pt x="168" y="4039"/>
                    <a:pt x="199" y="4007"/>
                    <a:pt x="235" y="4007"/>
                  </a:cubicBezTo>
                  <a:close/>
                  <a:moveTo>
                    <a:pt x="1819" y="5019"/>
                  </a:moveTo>
                  <a:cubicBezTo>
                    <a:pt x="1860" y="5019"/>
                    <a:pt x="1891" y="5051"/>
                    <a:pt x="1891" y="5086"/>
                  </a:cubicBezTo>
                  <a:cubicBezTo>
                    <a:pt x="1891" y="5126"/>
                    <a:pt x="1860" y="5152"/>
                    <a:pt x="1819" y="5152"/>
                  </a:cubicBezTo>
                  <a:lnTo>
                    <a:pt x="235" y="5152"/>
                  </a:lnTo>
                  <a:cubicBezTo>
                    <a:pt x="199" y="5152"/>
                    <a:pt x="168" y="5126"/>
                    <a:pt x="168" y="5086"/>
                  </a:cubicBezTo>
                  <a:cubicBezTo>
                    <a:pt x="168" y="5051"/>
                    <a:pt x="199" y="5019"/>
                    <a:pt x="235" y="5019"/>
                  </a:cubicBezTo>
                  <a:close/>
                  <a:moveTo>
                    <a:pt x="1819" y="5441"/>
                  </a:moveTo>
                  <a:cubicBezTo>
                    <a:pt x="1860" y="5441"/>
                    <a:pt x="1891" y="5472"/>
                    <a:pt x="1891" y="5508"/>
                  </a:cubicBezTo>
                  <a:cubicBezTo>
                    <a:pt x="1891" y="5548"/>
                    <a:pt x="1860" y="5574"/>
                    <a:pt x="1819" y="5574"/>
                  </a:cubicBezTo>
                  <a:lnTo>
                    <a:pt x="235" y="5574"/>
                  </a:lnTo>
                  <a:cubicBezTo>
                    <a:pt x="199" y="5574"/>
                    <a:pt x="168" y="5548"/>
                    <a:pt x="168" y="5508"/>
                  </a:cubicBezTo>
                  <a:cubicBezTo>
                    <a:pt x="168" y="5472"/>
                    <a:pt x="199" y="5441"/>
                    <a:pt x="235" y="5441"/>
                  </a:cubicBezTo>
                  <a:close/>
                  <a:moveTo>
                    <a:pt x="1819" y="5863"/>
                  </a:moveTo>
                  <a:cubicBezTo>
                    <a:pt x="1860" y="5863"/>
                    <a:pt x="1891" y="5894"/>
                    <a:pt x="1891" y="5930"/>
                  </a:cubicBezTo>
                  <a:cubicBezTo>
                    <a:pt x="1891" y="5969"/>
                    <a:pt x="1860" y="5996"/>
                    <a:pt x="1819" y="5996"/>
                  </a:cubicBezTo>
                  <a:lnTo>
                    <a:pt x="235" y="5996"/>
                  </a:lnTo>
                  <a:cubicBezTo>
                    <a:pt x="199" y="5996"/>
                    <a:pt x="168" y="5969"/>
                    <a:pt x="168" y="5930"/>
                  </a:cubicBezTo>
                  <a:cubicBezTo>
                    <a:pt x="168" y="5894"/>
                    <a:pt x="199" y="5863"/>
                    <a:pt x="235" y="5863"/>
                  </a:cubicBezTo>
                  <a:close/>
                  <a:moveTo>
                    <a:pt x="1819" y="0"/>
                  </a:moveTo>
                  <a:lnTo>
                    <a:pt x="1819" y="306"/>
                  </a:lnTo>
                  <a:cubicBezTo>
                    <a:pt x="1819" y="435"/>
                    <a:pt x="1713" y="537"/>
                    <a:pt x="1584" y="537"/>
                  </a:cubicBezTo>
                  <a:lnTo>
                    <a:pt x="0" y="537"/>
                  </a:lnTo>
                  <a:lnTo>
                    <a:pt x="0" y="6786"/>
                  </a:lnTo>
                  <a:lnTo>
                    <a:pt x="2423" y="6786"/>
                  </a:lnTo>
                  <a:cubicBezTo>
                    <a:pt x="2463" y="6786"/>
                    <a:pt x="2489" y="6756"/>
                    <a:pt x="2489" y="6719"/>
                  </a:cubicBezTo>
                  <a:lnTo>
                    <a:pt x="2489" y="66"/>
                  </a:lnTo>
                  <a:cubicBezTo>
                    <a:pt x="2489" y="31"/>
                    <a:pt x="2463" y="0"/>
                    <a:pt x="2423" y="0"/>
                  </a:cubicBez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4"/>
            <p:cNvSpPr/>
            <p:nvPr/>
          </p:nvSpPr>
          <p:spPr>
            <a:xfrm>
              <a:off x="5277786" y="1787439"/>
              <a:ext cx="271045" cy="21708"/>
            </a:xfrm>
            <a:custGeom>
              <a:rect b="b" l="l" r="r" t="t"/>
              <a:pathLst>
                <a:path extrusionOk="0" h="138" w="1723">
                  <a:moveTo>
                    <a:pt x="67" y="0"/>
                  </a:moveTo>
                  <a:cubicBezTo>
                    <a:pt x="31" y="0"/>
                    <a:pt x="0" y="31"/>
                    <a:pt x="0" y="72"/>
                  </a:cubicBezTo>
                  <a:cubicBezTo>
                    <a:pt x="0" y="107"/>
                    <a:pt x="31" y="138"/>
                    <a:pt x="67" y="138"/>
                  </a:cubicBezTo>
                  <a:lnTo>
                    <a:pt x="1651" y="138"/>
                  </a:lnTo>
                  <a:cubicBezTo>
                    <a:pt x="1692" y="138"/>
                    <a:pt x="1723" y="107"/>
                    <a:pt x="1723" y="72"/>
                  </a:cubicBezTo>
                  <a:cubicBezTo>
                    <a:pt x="1723" y="31"/>
                    <a:pt x="1692" y="0"/>
                    <a:pt x="16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4"/>
            <p:cNvSpPr/>
            <p:nvPr/>
          </p:nvSpPr>
          <p:spPr>
            <a:xfrm>
              <a:off x="5277786" y="1853666"/>
              <a:ext cx="271045" cy="21866"/>
            </a:xfrm>
            <a:custGeom>
              <a:rect b="b" l="l" r="r" t="t"/>
              <a:pathLst>
                <a:path extrusionOk="0" h="139" w="1723">
                  <a:moveTo>
                    <a:pt x="67" y="1"/>
                  </a:moveTo>
                  <a:cubicBezTo>
                    <a:pt x="31" y="1"/>
                    <a:pt x="0" y="32"/>
                    <a:pt x="0" y="72"/>
                  </a:cubicBezTo>
                  <a:cubicBezTo>
                    <a:pt x="0" y="108"/>
                    <a:pt x="31" y="138"/>
                    <a:pt x="67" y="138"/>
                  </a:cubicBezTo>
                  <a:lnTo>
                    <a:pt x="1651" y="138"/>
                  </a:lnTo>
                  <a:cubicBezTo>
                    <a:pt x="1692" y="138"/>
                    <a:pt x="1723" y="108"/>
                    <a:pt x="1723" y="72"/>
                  </a:cubicBezTo>
                  <a:cubicBezTo>
                    <a:pt x="1723" y="32"/>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4"/>
            <p:cNvSpPr/>
            <p:nvPr/>
          </p:nvSpPr>
          <p:spPr>
            <a:xfrm>
              <a:off x="5277786" y="1920050"/>
              <a:ext cx="271045" cy="21866"/>
            </a:xfrm>
            <a:custGeom>
              <a:rect b="b" l="l" r="r" t="t"/>
              <a:pathLst>
                <a:path extrusionOk="0" h="139" w="1723">
                  <a:moveTo>
                    <a:pt x="67" y="1"/>
                  </a:moveTo>
                  <a:cubicBezTo>
                    <a:pt x="31" y="1"/>
                    <a:pt x="0" y="32"/>
                    <a:pt x="0" y="71"/>
                  </a:cubicBezTo>
                  <a:cubicBezTo>
                    <a:pt x="0" y="107"/>
                    <a:pt x="31" y="138"/>
                    <a:pt x="67" y="138"/>
                  </a:cubicBezTo>
                  <a:lnTo>
                    <a:pt x="1651" y="138"/>
                  </a:lnTo>
                  <a:cubicBezTo>
                    <a:pt x="1692" y="138"/>
                    <a:pt x="1723" y="107"/>
                    <a:pt x="1723" y="71"/>
                  </a:cubicBezTo>
                  <a:cubicBezTo>
                    <a:pt x="1723" y="32"/>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4"/>
            <p:cNvSpPr/>
            <p:nvPr/>
          </p:nvSpPr>
          <p:spPr>
            <a:xfrm>
              <a:off x="5277786" y="2079247"/>
              <a:ext cx="271045" cy="21866"/>
            </a:xfrm>
            <a:custGeom>
              <a:rect b="b" l="l" r="r" t="t"/>
              <a:pathLst>
                <a:path extrusionOk="0" h="139" w="1723">
                  <a:moveTo>
                    <a:pt x="67" y="1"/>
                  </a:moveTo>
                  <a:cubicBezTo>
                    <a:pt x="31" y="1"/>
                    <a:pt x="0" y="32"/>
                    <a:pt x="0" y="67"/>
                  </a:cubicBezTo>
                  <a:cubicBezTo>
                    <a:pt x="0" y="107"/>
                    <a:pt x="31" y="138"/>
                    <a:pt x="67" y="138"/>
                  </a:cubicBezTo>
                  <a:lnTo>
                    <a:pt x="1651" y="138"/>
                  </a:lnTo>
                  <a:cubicBezTo>
                    <a:pt x="1692" y="138"/>
                    <a:pt x="1723" y="107"/>
                    <a:pt x="1723" y="67"/>
                  </a:cubicBezTo>
                  <a:cubicBezTo>
                    <a:pt x="1723" y="32"/>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4"/>
            <p:cNvSpPr/>
            <p:nvPr/>
          </p:nvSpPr>
          <p:spPr>
            <a:xfrm>
              <a:off x="5277786" y="2145631"/>
              <a:ext cx="271045" cy="21866"/>
            </a:xfrm>
            <a:custGeom>
              <a:rect b="b" l="l" r="r" t="t"/>
              <a:pathLst>
                <a:path extrusionOk="0" h="139" w="1723">
                  <a:moveTo>
                    <a:pt x="67" y="1"/>
                  </a:moveTo>
                  <a:cubicBezTo>
                    <a:pt x="31" y="1"/>
                    <a:pt x="0" y="31"/>
                    <a:pt x="0" y="67"/>
                  </a:cubicBezTo>
                  <a:cubicBezTo>
                    <a:pt x="0" y="107"/>
                    <a:pt x="31" y="138"/>
                    <a:pt x="67" y="138"/>
                  </a:cubicBezTo>
                  <a:lnTo>
                    <a:pt x="1651" y="138"/>
                  </a:lnTo>
                  <a:cubicBezTo>
                    <a:pt x="1692" y="138"/>
                    <a:pt x="1723" y="107"/>
                    <a:pt x="1723" y="67"/>
                  </a:cubicBezTo>
                  <a:cubicBezTo>
                    <a:pt x="1723" y="31"/>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4"/>
            <p:cNvSpPr/>
            <p:nvPr/>
          </p:nvSpPr>
          <p:spPr>
            <a:xfrm>
              <a:off x="5277786" y="2211858"/>
              <a:ext cx="271045" cy="21079"/>
            </a:xfrm>
            <a:custGeom>
              <a:rect b="b" l="l" r="r" t="t"/>
              <a:pathLst>
                <a:path extrusionOk="0" h="134" w="1723">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4"/>
            <p:cNvSpPr/>
            <p:nvPr/>
          </p:nvSpPr>
          <p:spPr>
            <a:xfrm>
              <a:off x="5277786" y="2371054"/>
              <a:ext cx="271045" cy="21079"/>
            </a:xfrm>
            <a:custGeom>
              <a:rect b="b" l="l" r="r" t="t"/>
              <a:pathLst>
                <a:path extrusionOk="0" h="134" w="1723">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4"/>
            <p:cNvSpPr/>
            <p:nvPr/>
          </p:nvSpPr>
          <p:spPr>
            <a:xfrm>
              <a:off x="5277786" y="2437439"/>
              <a:ext cx="271045" cy="21079"/>
            </a:xfrm>
            <a:custGeom>
              <a:rect b="b" l="l" r="r" t="t"/>
              <a:pathLst>
                <a:path extrusionOk="0" h="134" w="1723">
                  <a:moveTo>
                    <a:pt x="67" y="0"/>
                  </a:moveTo>
                  <a:cubicBezTo>
                    <a:pt x="31" y="0"/>
                    <a:pt x="0" y="31"/>
                    <a:pt x="0" y="67"/>
                  </a:cubicBezTo>
                  <a:cubicBezTo>
                    <a:pt x="0" y="107"/>
                    <a:pt x="31" y="133"/>
                    <a:pt x="67" y="133"/>
                  </a:cubicBezTo>
                  <a:lnTo>
                    <a:pt x="1651" y="133"/>
                  </a:lnTo>
                  <a:cubicBezTo>
                    <a:pt x="1692" y="133"/>
                    <a:pt x="1723" y="107"/>
                    <a:pt x="1723" y="67"/>
                  </a:cubicBezTo>
                  <a:cubicBezTo>
                    <a:pt x="1723" y="31"/>
                    <a:pt x="1692" y="0"/>
                    <a:pt x="16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4"/>
            <p:cNvSpPr/>
            <p:nvPr/>
          </p:nvSpPr>
          <p:spPr>
            <a:xfrm>
              <a:off x="5277786" y="2503666"/>
              <a:ext cx="271045" cy="21237"/>
            </a:xfrm>
            <a:custGeom>
              <a:rect b="b" l="l" r="r" t="t"/>
              <a:pathLst>
                <a:path extrusionOk="0" h="135" w="1723">
                  <a:moveTo>
                    <a:pt x="67" y="1"/>
                  </a:moveTo>
                  <a:cubicBezTo>
                    <a:pt x="31" y="1"/>
                    <a:pt x="0" y="32"/>
                    <a:pt x="0" y="68"/>
                  </a:cubicBezTo>
                  <a:cubicBezTo>
                    <a:pt x="0" y="107"/>
                    <a:pt x="31" y="134"/>
                    <a:pt x="67" y="134"/>
                  </a:cubicBezTo>
                  <a:lnTo>
                    <a:pt x="1651" y="134"/>
                  </a:lnTo>
                  <a:cubicBezTo>
                    <a:pt x="1692" y="134"/>
                    <a:pt x="1723" y="107"/>
                    <a:pt x="1723" y="68"/>
                  </a:cubicBezTo>
                  <a:cubicBezTo>
                    <a:pt x="1723" y="32"/>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4"/>
            <p:cNvSpPr/>
            <p:nvPr/>
          </p:nvSpPr>
          <p:spPr>
            <a:xfrm>
              <a:off x="5251358" y="1330143"/>
              <a:ext cx="286304" cy="335852"/>
            </a:xfrm>
            <a:custGeom>
              <a:rect b="b" l="l" r="r" t="t"/>
              <a:pathLst>
                <a:path extrusionOk="0" h="2135" w="1820">
                  <a:moveTo>
                    <a:pt x="0" y="0"/>
                  </a:moveTo>
                  <a:lnTo>
                    <a:pt x="0" y="346"/>
                  </a:lnTo>
                  <a:cubicBezTo>
                    <a:pt x="199" y="346"/>
                    <a:pt x="355" y="506"/>
                    <a:pt x="355" y="701"/>
                  </a:cubicBezTo>
                  <a:cubicBezTo>
                    <a:pt x="355" y="897"/>
                    <a:pt x="199" y="1057"/>
                    <a:pt x="0" y="1057"/>
                  </a:cubicBezTo>
                  <a:lnTo>
                    <a:pt x="0" y="2135"/>
                  </a:lnTo>
                  <a:lnTo>
                    <a:pt x="1584" y="2135"/>
                  </a:lnTo>
                  <a:cubicBezTo>
                    <a:pt x="1713" y="2135"/>
                    <a:pt x="1819" y="2033"/>
                    <a:pt x="1819" y="1904"/>
                  </a:cubicBezTo>
                  <a:lnTo>
                    <a:pt x="1819" y="1598"/>
                  </a:lnTo>
                  <a:lnTo>
                    <a:pt x="1819" y="1172"/>
                  </a:lnTo>
                  <a:lnTo>
                    <a:pt x="1819" y="932"/>
                  </a:lnTo>
                  <a:cubicBezTo>
                    <a:pt x="1819" y="803"/>
                    <a:pt x="1713" y="697"/>
                    <a:pt x="1584" y="697"/>
                  </a:cubicBezTo>
                  <a:lnTo>
                    <a:pt x="901" y="697"/>
                  </a:lnTo>
                  <a:cubicBezTo>
                    <a:pt x="795" y="697"/>
                    <a:pt x="701" y="625"/>
                    <a:pt x="674" y="524"/>
                  </a:cubicBezTo>
                  <a:cubicBezTo>
                    <a:pt x="599" y="222"/>
                    <a:pt x="324" y="0"/>
                    <a:pt x="0" y="0"/>
                  </a:cubicBez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4"/>
            <p:cNvSpPr/>
            <p:nvPr/>
          </p:nvSpPr>
          <p:spPr>
            <a:xfrm>
              <a:off x="5814682" y="1700762"/>
              <a:ext cx="82588" cy="879192"/>
            </a:xfrm>
            <a:custGeom>
              <a:rect b="b" l="l" r="r" t="t"/>
              <a:pathLst>
                <a:path extrusionOk="0" h="5589" w="525">
                  <a:moveTo>
                    <a:pt x="0" y="0"/>
                  </a:moveTo>
                  <a:lnTo>
                    <a:pt x="0" y="5589"/>
                  </a:lnTo>
                  <a:lnTo>
                    <a:pt x="524" y="5589"/>
                  </a:lnTo>
                  <a:lnTo>
                    <a:pt x="524" y="0"/>
                  </a:ln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4"/>
            <p:cNvSpPr/>
            <p:nvPr/>
          </p:nvSpPr>
          <p:spPr>
            <a:xfrm>
              <a:off x="5814682" y="2579803"/>
              <a:ext cx="82588" cy="88092"/>
            </a:xfrm>
            <a:custGeom>
              <a:rect b="b" l="l" r="r" t="t"/>
              <a:pathLst>
                <a:path extrusionOk="0" h="560" w="525">
                  <a:moveTo>
                    <a:pt x="0" y="1"/>
                  </a:moveTo>
                  <a:lnTo>
                    <a:pt x="0" y="560"/>
                  </a:lnTo>
                  <a:lnTo>
                    <a:pt x="524" y="560"/>
                  </a:lnTo>
                  <a:lnTo>
                    <a:pt x="524" y="1"/>
                  </a:lnTo>
                  <a:close/>
                </a:path>
              </a:pathLst>
            </a:custGeom>
            <a:solidFill>
              <a:srgbClr val="918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4"/>
            <p:cNvSpPr/>
            <p:nvPr/>
          </p:nvSpPr>
          <p:spPr>
            <a:xfrm>
              <a:off x="5814682" y="2667739"/>
              <a:ext cx="82588" cy="43574"/>
            </a:xfrm>
            <a:custGeom>
              <a:rect b="b" l="l" r="r" t="t"/>
              <a:pathLst>
                <a:path extrusionOk="0" h="277" w="525">
                  <a:moveTo>
                    <a:pt x="0" y="1"/>
                  </a:moveTo>
                  <a:lnTo>
                    <a:pt x="0" y="245"/>
                  </a:lnTo>
                  <a:cubicBezTo>
                    <a:pt x="0" y="263"/>
                    <a:pt x="18" y="277"/>
                    <a:pt x="31" y="277"/>
                  </a:cubicBezTo>
                  <a:lnTo>
                    <a:pt x="493" y="277"/>
                  </a:lnTo>
                  <a:cubicBezTo>
                    <a:pt x="511" y="277"/>
                    <a:pt x="524" y="263"/>
                    <a:pt x="524" y="245"/>
                  </a:cubicBezTo>
                  <a:lnTo>
                    <a:pt x="524" y="1"/>
                  </a:ln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4"/>
            <p:cNvSpPr/>
            <p:nvPr/>
          </p:nvSpPr>
          <p:spPr>
            <a:xfrm>
              <a:off x="5814682" y="1519228"/>
              <a:ext cx="82588" cy="181690"/>
            </a:xfrm>
            <a:custGeom>
              <a:rect b="b" l="l" r="r" t="t"/>
              <a:pathLst>
                <a:path extrusionOk="0" h="1155" w="525">
                  <a:moveTo>
                    <a:pt x="262" y="1"/>
                  </a:moveTo>
                  <a:lnTo>
                    <a:pt x="0" y="1154"/>
                  </a:lnTo>
                  <a:lnTo>
                    <a:pt x="524" y="1154"/>
                  </a:lnTo>
                  <a:lnTo>
                    <a:pt x="262"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4"/>
            <p:cNvSpPr/>
            <p:nvPr/>
          </p:nvSpPr>
          <p:spPr>
            <a:xfrm>
              <a:off x="5841896" y="1519228"/>
              <a:ext cx="28001" cy="62451"/>
            </a:xfrm>
            <a:custGeom>
              <a:rect b="b" l="l" r="r" t="t"/>
              <a:pathLst>
                <a:path extrusionOk="0" h="397" w="178">
                  <a:moveTo>
                    <a:pt x="89" y="1"/>
                  </a:moveTo>
                  <a:lnTo>
                    <a:pt x="1" y="396"/>
                  </a:lnTo>
                  <a:lnTo>
                    <a:pt x="178" y="396"/>
                  </a:lnTo>
                  <a:lnTo>
                    <a:pt x="89" y="1"/>
                  </a:ln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4"/>
            <p:cNvSpPr/>
            <p:nvPr/>
          </p:nvSpPr>
          <p:spPr>
            <a:xfrm>
              <a:off x="5855897" y="1700762"/>
              <a:ext cx="41373" cy="879192"/>
            </a:xfrm>
            <a:custGeom>
              <a:rect b="b" l="l" r="r" t="t"/>
              <a:pathLst>
                <a:path extrusionOk="0" h="5589" w="263">
                  <a:moveTo>
                    <a:pt x="0" y="0"/>
                  </a:moveTo>
                  <a:lnTo>
                    <a:pt x="0" y="5589"/>
                  </a:lnTo>
                  <a:lnTo>
                    <a:pt x="262" y="5589"/>
                  </a:lnTo>
                  <a:lnTo>
                    <a:pt x="262"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4"/>
            <p:cNvSpPr/>
            <p:nvPr/>
          </p:nvSpPr>
          <p:spPr>
            <a:xfrm>
              <a:off x="5855897" y="2579803"/>
              <a:ext cx="41373" cy="88092"/>
            </a:xfrm>
            <a:custGeom>
              <a:rect b="b" l="l" r="r" t="t"/>
              <a:pathLst>
                <a:path extrusionOk="0" h="560" w="263">
                  <a:moveTo>
                    <a:pt x="0" y="1"/>
                  </a:moveTo>
                  <a:lnTo>
                    <a:pt x="0" y="560"/>
                  </a:lnTo>
                  <a:lnTo>
                    <a:pt x="262" y="560"/>
                  </a:lnTo>
                  <a:lnTo>
                    <a:pt x="262" y="1"/>
                  </a:lnTo>
                  <a:close/>
                </a:path>
              </a:pathLst>
            </a:custGeom>
            <a:solidFill>
              <a:srgbClr val="6E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4"/>
            <p:cNvSpPr/>
            <p:nvPr/>
          </p:nvSpPr>
          <p:spPr>
            <a:xfrm>
              <a:off x="5855897" y="2667739"/>
              <a:ext cx="41373" cy="43574"/>
            </a:xfrm>
            <a:custGeom>
              <a:rect b="b" l="l" r="r" t="t"/>
              <a:pathLst>
                <a:path extrusionOk="0" h="277" w="263">
                  <a:moveTo>
                    <a:pt x="0" y="1"/>
                  </a:moveTo>
                  <a:lnTo>
                    <a:pt x="0" y="277"/>
                  </a:lnTo>
                  <a:lnTo>
                    <a:pt x="147" y="277"/>
                  </a:lnTo>
                  <a:cubicBezTo>
                    <a:pt x="209" y="277"/>
                    <a:pt x="262" y="223"/>
                    <a:pt x="262" y="156"/>
                  </a:cubicBezTo>
                  <a:lnTo>
                    <a:pt x="262" y="1"/>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4"/>
            <p:cNvSpPr/>
            <p:nvPr/>
          </p:nvSpPr>
          <p:spPr>
            <a:xfrm>
              <a:off x="5855897" y="1581522"/>
              <a:ext cx="41373" cy="119396"/>
            </a:xfrm>
            <a:custGeom>
              <a:rect b="b" l="l" r="r" t="t"/>
              <a:pathLst>
                <a:path extrusionOk="0" h="759" w="263">
                  <a:moveTo>
                    <a:pt x="0" y="0"/>
                  </a:moveTo>
                  <a:lnTo>
                    <a:pt x="0" y="758"/>
                  </a:lnTo>
                  <a:lnTo>
                    <a:pt x="262" y="758"/>
                  </a:lnTo>
                  <a:lnTo>
                    <a:pt x="89" y="0"/>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4"/>
            <p:cNvSpPr/>
            <p:nvPr/>
          </p:nvSpPr>
          <p:spPr>
            <a:xfrm>
              <a:off x="5855897" y="1519228"/>
              <a:ext cx="14001" cy="62451"/>
            </a:xfrm>
            <a:custGeom>
              <a:rect b="b" l="l" r="r" t="t"/>
              <a:pathLst>
                <a:path extrusionOk="0" h="397" w="89">
                  <a:moveTo>
                    <a:pt x="0" y="1"/>
                  </a:moveTo>
                  <a:lnTo>
                    <a:pt x="0" y="396"/>
                  </a:lnTo>
                  <a:lnTo>
                    <a:pt x="89" y="396"/>
                  </a:lnTo>
                  <a:lnTo>
                    <a:pt x="0" y="1"/>
                  </a:ln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5" name="Google Shape;1585;p44"/>
          <p:cNvSpPr txBox="1"/>
          <p:nvPr/>
        </p:nvSpPr>
        <p:spPr>
          <a:xfrm>
            <a:off x="6784663" y="3752188"/>
            <a:ext cx="1493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p:txBody>
      </p:sp>
      <p:sp>
        <p:nvSpPr>
          <p:cNvPr id="1554" name="Google Shape;1554;p44"/>
          <p:cNvSpPr txBox="1"/>
          <p:nvPr/>
        </p:nvSpPr>
        <p:spPr>
          <a:xfrm>
            <a:off x="6784663" y="3416800"/>
            <a:ext cx="1493700" cy="33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SATURN</a:t>
            </a:r>
            <a:endParaRPr sz="1200">
              <a:solidFill>
                <a:schemeClr val="dk1"/>
              </a:solidFill>
              <a:latin typeface="Krona One"/>
              <a:ea typeface="Krona One"/>
              <a:cs typeface="Krona One"/>
              <a:sym typeface="Krona One"/>
            </a:endParaRPr>
          </a:p>
        </p:txBody>
      </p:sp>
      <p:sp>
        <p:nvSpPr>
          <p:cNvPr id="1586" name="Google Shape;1586;p44"/>
          <p:cNvSpPr txBox="1"/>
          <p:nvPr/>
        </p:nvSpPr>
        <p:spPr>
          <a:xfrm>
            <a:off x="5228703" y="3752188"/>
            <a:ext cx="1493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1552" name="Google Shape;1552;p44"/>
          <p:cNvSpPr txBox="1"/>
          <p:nvPr/>
        </p:nvSpPr>
        <p:spPr>
          <a:xfrm>
            <a:off x="5228703" y="3416800"/>
            <a:ext cx="1493700" cy="33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VENUS</a:t>
            </a:r>
            <a:endParaRPr sz="1200">
              <a:solidFill>
                <a:schemeClr val="dk1"/>
              </a:solidFill>
              <a:latin typeface="Krona One"/>
              <a:ea typeface="Krona One"/>
              <a:cs typeface="Krona One"/>
              <a:sym typeface="Krona One"/>
            </a:endParaRPr>
          </a:p>
        </p:txBody>
      </p:sp>
      <p:sp>
        <p:nvSpPr>
          <p:cNvPr id="1548" name="Google Shape;1548;p44"/>
          <p:cNvSpPr txBox="1"/>
          <p:nvPr/>
        </p:nvSpPr>
        <p:spPr>
          <a:xfrm>
            <a:off x="5975650" y="2167175"/>
            <a:ext cx="1555800" cy="33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grpSp>
        <p:nvGrpSpPr>
          <p:cNvPr id="1587" name="Google Shape;1587;p44"/>
          <p:cNvGrpSpPr/>
          <p:nvPr/>
        </p:nvGrpSpPr>
        <p:grpSpPr>
          <a:xfrm rot="-1275981">
            <a:off x="7241012" y="1617228"/>
            <a:ext cx="764756" cy="764657"/>
            <a:chOff x="579125" y="1297700"/>
            <a:chExt cx="888184" cy="888070"/>
          </a:xfrm>
        </p:grpSpPr>
        <p:sp>
          <p:nvSpPr>
            <p:cNvPr id="1588" name="Google Shape;1588;p44"/>
            <p:cNvSpPr/>
            <p:nvPr/>
          </p:nvSpPr>
          <p:spPr>
            <a:xfrm>
              <a:off x="579125" y="1297700"/>
              <a:ext cx="888182" cy="888070"/>
            </a:xfrm>
            <a:custGeom>
              <a:rect b="b" l="l" r="r" t="t"/>
              <a:pathLst>
                <a:path extrusionOk="0" h="7914" w="7915">
                  <a:moveTo>
                    <a:pt x="3955" y="0"/>
                  </a:moveTo>
                  <a:cubicBezTo>
                    <a:pt x="1771" y="0"/>
                    <a:pt x="0" y="1771"/>
                    <a:pt x="0" y="3954"/>
                  </a:cubicBezTo>
                  <a:cubicBezTo>
                    <a:pt x="0" y="6142"/>
                    <a:pt x="1771" y="7914"/>
                    <a:pt x="3955" y="7914"/>
                  </a:cubicBezTo>
                  <a:cubicBezTo>
                    <a:pt x="6143" y="7914"/>
                    <a:pt x="7915" y="6142"/>
                    <a:pt x="7915" y="3954"/>
                  </a:cubicBezTo>
                  <a:cubicBezTo>
                    <a:pt x="7915" y="1771"/>
                    <a:pt x="6143" y="0"/>
                    <a:pt x="3955" y="0"/>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4"/>
            <p:cNvSpPr/>
            <p:nvPr/>
          </p:nvSpPr>
          <p:spPr>
            <a:xfrm>
              <a:off x="649821" y="1368284"/>
              <a:ext cx="746679" cy="746791"/>
            </a:xfrm>
            <a:custGeom>
              <a:rect b="b" l="l" r="r" t="t"/>
              <a:pathLst>
                <a:path extrusionOk="0" h="6655" w="6654">
                  <a:moveTo>
                    <a:pt x="3325" y="1"/>
                  </a:moveTo>
                  <a:cubicBezTo>
                    <a:pt x="1488" y="1"/>
                    <a:pt x="1" y="1488"/>
                    <a:pt x="1" y="3325"/>
                  </a:cubicBezTo>
                  <a:cubicBezTo>
                    <a:pt x="1" y="5167"/>
                    <a:pt x="1488" y="6654"/>
                    <a:pt x="3325" y="6654"/>
                  </a:cubicBezTo>
                  <a:cubicBezTo>
                    <a:pt x="5163" y="6654"/>
                    <a:pt x="6654" y="5167"/>
                    <a:pt x="6654" y="3325"/>
                  </a:cubicBezTo>
                  <a:cubicBezTo>
                    <a:pt x="6654" y="1488"/>
                    <a:pt x="5163" y="1"/>
                    <a:pt x="3325"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4"/>
            <p:cNvSpPr/>
            <p:nvPr/>
          </p:nvSpPr>
          <p:spPr>
            <a:xfrm>
              <a:off x="734432" y="1441561"/>
              <a:ext cx="576897" cy="305449"/>
            </a:xfrm>
            <a:custGeom>
              <a:rect b="b" l="l" r="r" t="t"/>
              <a:pathLst>
                <a:path extrusionOk="0" h="2722" w="5141">
                  <a:moveTo>
                    <a:pt x="2571" y="1"/>
                  </a:moveTo>
                  <a:cubicBezTo>
                    <a:pt x="2487" y="1"/>
                    <a:pt x="2420" y="67"/>
                    <a:pt x="2420" y="151"/>
                  </a:cubicBezTo>
                  <a:lnTo>
                    <a:pt x="2420" y="888"/>
                  </a:lnTo>
                  <a:cubicBezTo>
                    <a:pt x="2069" y="919"/>
                    <a:pt x="1750" y="1056"/>
                    <a:pt x="1492" y="1275"/>
                  </a:cubicBezTo>
                  <a:lnTo>
                    <a:pt x="969" y="751"/>
                  </a:lnTo>
                  <a:cubicBezTo>
                    <a:pt x="940" y="722"/>
                    <a:pt x="901" y="707"/>
                    <a:pt x="863" y="707"/>
                  </a:cubicBezTo>
                  <a:cubicBezTo>
                    <a:pt x="824" y="707"/>
                    <a:pt x="785" y="722"/>
                    <a:pt x="756" y="751"/>
                  </a:cubicBezTo>
                  <a:cubicBezTo>
                    <a:pt x="699" y="808"/>
                    <a:pt x="699" y="906"/>
                    <a:pt x="756" y="964"/>
                  </a:cubicBezTo>
                  <a:lnTo>
                    <a:pt x="1275" y="1488"/>
                  </a:lnTo>
                  <a:cubicBezTo>
                    <a:pt x="1062" y="1744"/>
                    <a:pt x="924" y="2064"/>
                    <a:pt x="889" y="2414"/>
                  </a:cubicBezTo>
                  <a:lnTo>
                    <a:pt x="152" y="2414"/>
                  </a:lnTo>
                  <a:cubicBezTo>
                    <a:pt x="72" y="2414"/>
                    <a:pt x="1" y="2486"/>
                    <a:pt x="1" y="2570"/>
                  </a:cubicBezTo>
                  <a:cubicBezTo>
                    <a:pt x="1" y="2650"/>
                    <a:pt x="72" y="2721"/>
                    <a:pt x="152" y="2721"/>
                  </a:cubicBezTo>
                  <a:lnTo>
                    <a:pt x="1035" y="2721"/>
                  </a:lnTo>
                  <a:cubicBezTo>
                    <a:pt x="1119" y="2721"/>
                    <a:pt x="1186" y="2650"/>
                    <a:pt x="1186" y="2570"/>
                  </a:cubicBezTo>
                  <a:cubicBezTo>
                    <a:pt x="1186" y="1802"/>
                    <a:pt x="1807" y="1181"/>
                    <a:pt x="2571" y="1181"/>
                  </a:cubicBezTo>
                  <a:cubicBezTo>
                    <a:pt x="3335" y="1181"/>
                    <a:pt x="3956" y="1802"/>
                    <a:pt x="3956" y="2570"/>
                  </a:cubicBezTo>
                  <a:cubicBezTo>
                    <a:pt x="3956" y="2650"/>
                    <a:pt x="4027" y="2721"/>
                    <a:pt x="4111" y="2721"/>
                  </a:cubicBezTo>
                  <a:lnTo>
                    <a:pt x="4990" y="2721"/>
                  </a:lnTo>
                  <a:cubicBezTo>
                    <a:pt x="5074" y="2721"/>
                    <a:pt x="5140" y="2650"/>
                    <a:pt x="5140" y="2570"/>
                  </a:cubicBezTo>
                  <a:cubicBezTo>
                    <a:pt x="5140" y="2486"/>
                    <a:pt x="5074" y="2414"/>
                    <a:pt x="4990" y="2414"/>
                  </a:cubicBezTo>
                  <a:lnTo>
                    <a:pt x="4253" y="2414"/>
                  </a:lnTo>
                  <a:cubicBezTo>
                    <a:pt x="4222" y="2064"/>
                    <a:pt x="4085" y="1744"/>
                    <a:pt x="3868" y="1488"/>
                  </a:cubicBezTo>
                  <a:lnTo>
                    <a:pt x="4391" y="964"/>
                  </a:lnTo>
                  <a:cubicBezTo>
                    <a:pt x="4448" y="906"/>
                    <a:pt x="4448" y="808"/>
                    <a:pt x="4391" y="751"/>
                  </a:cubicBezTo>
                  <a:cubicBezTo>
                    <a:pt x="4360" y="722"/>
                    <a:pt x="4321" y="707"/>
                    <a:pt x="4282" y="707"/>
                  </a:cubicBezTo>
                  <a:cubicBezTo>
                    <a:pt x="4243" y="707"/>
                    <a:pt x="4204" y="722"/>
                    <a:pt x="4173" y="751"/>
                  </a:cubicBezTo>
                  <a:lnTo>
                    <a:pt x="3654" y="1275"/>
                  </a:lnTo>
                  <a:cubicBezTo>
                    <a:pt x="3397" y="1056"/>
                    <a:pt x="3077" y="919"/>
                    <a:pt x="2722" y="888"/>
                  </a:cubicBezTo>
                  <a:lnTo>
                    <a:pt x="2722" y="151"/>
                  </a:lnTo>
                  <a:cubicBezTo>
                    <a:pt x="2722" y="67"/>
                    <a:pt x="2655" y="1"/>
                    <a:pt x="2571"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4"/>
            <p:cNvSpPr/>
            <p:nvPr/>
          </p:nvSpPr>
          <p:spPr>
            <a:xfrm>
              <a:off x="918353" y="1673623"/>
              <a:ext cx="209281" cy="364699"/>
            </a:xfrm>
            <a:custGeom>
              <a:rect b="b" l="l" r="r" t="t"/>
              <a:pathLst>
                <a:path extrusionOk="0" h="3250" w="1865">
                  <a:moveTo>
                    <a:pt x="932" y="0"/>
                  </a:moveTo>
                  <a:lnTo>
                    <a:pt x="98" y="1913"/>
                  </a:lnTo>
                  <a:lnTo>
                    <a:pt x="102" y="1913"/>
                  </a:lnTo>
                  <a:cubicBezTo>
                    <a:pt x="40" y="2034"/>
                    <a:pt x="0" y="2171"/>
                    <a:pt x="0" y="2317"/>
                  </a:cubicBezTo>
                  <a:cubicBezTo>
                    <a:pt x="0" y="2833"/>
                    <a:pt x="418" y="3249"/>
                    <a:pt x="932" y="3249"/>
                  </a:cubicBezTo>
                  <a:cubicBezTo>
                    <a:pt x="1447" y="3249"/>
                    <a:pt x="1864" y="2833"/>
                    <a:pt x="1864" y="2317"/>
                  </a:cubicBezTo>
                  <a:cubicBezTo>
                    <a:pt x="1864" y="2171"/>
                    <a:pt x="1829" y="2034"/>
                    <a:pt x="1766" y="1913"/>
                  </a:cubicBezTo>
                  <a:lnTo>
                    <a:pt x="1770" y="1913"/>
                  </a:lnTo>
                  <a:lnTo>
                    <a:pt x="932" y="0"/>
                  </a:lnTo>
                  <a:close/>
                </a:path>
              </a:pathLst>
            </a:custGeom>
            <a:solidFill>
              <a:srgbClr val="918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4"/>
            <p:cNvSpPr/>
            <p:nvPr/>
          </p:nvSpPr>
          <p:spPr>
            <a:xfrm>
              <a:off x="1022938" y="1297700"/>
              <a:ext cx="444371" cy="888070"/>
            </a:xfrm>
            <a:custGeom>
              <a:rect b="b" l="l" r="r" t="t"/>
              <a:pathLst>
                <a:path extrusionOk="0" h="7914" w="3960">
                  <a:moveTo>
                    <a:pt x="0" y="0"/>
                  </a:moveTo>
                  <a:lnTo>
                    <a:pt x="0" y="630"/>
                  </a:lnTo>
                  <a:cubicBezTo>
                    <a:pt x="1838" y="630"/>
                    <a:pt x="3329" y="2117"/>
                    <a:pt x="3329" y="3954"/>
                  </a:cubicBezTo>
                  <a:cubicBezTo>
                    <a:pt x="3329" y="5796"/>
                    <a:pt x="1838" y="7283"/>
                    <a:pt x="0" y="7283"/>
                  </a:cubicBezTo>
                  <a:lnTo>
                    <a:pt x="0" y="7914"/>
                  </a:lnTo>
                  <a:cubicBezTo>
                    <a:pt x="2188" y="7914"/>
                    <a:pt x="3960" y="6142"/>
                    <a:pt x="3960" y="3954"/>
                  </a:cubicBezTo>
                  <a:cubicBezTo>
                    <a:pt x="3960" y="1771"/>
                    <a:pt x="2188" y="0"/>
                    <a:pt x="0" y="0"/>
                  </a:cubicBezTo>
                  <a:close/>
                </a:path>
              </a:pathLst>
            </a:cu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4"/>
            <p:cNvSpPr/>
            <p:nvPr/>
          </p:nvSpPr>
          <p:spPr>
            <a:xfrm>
              <a:off x="1022938" y="1368284"/>
              <a:ext cx="373564" cy="746791"/>
            </a:xfrm>
            <a:custGeom>
              <a:rect b="b" l="l" r="r" t="t"/>
              <a:pathLst>
                <a:path extrusionOk="0" h="6655" w="3329">
                  <a:moveTo>
                    <a:pt x="0" y="1"/>
                  </a:moveTo>
                  <a:lnTo>
                    <a:pt x="0" y="654"/>
                  </a:lnTo>
                  <a:cubicBezTo>
                    <a:pt x="84" y="654"/>
                    <a:pt x="151" y="720"/>
                    <a:pt x="151" y="804"/>
                  </a:cubicBezTo>
                  <a:lnTo>
                    <a:pt x="151" y="1541"/>
                  </a:lnTo>
                  <a:cubicBezTo>
                    <a:pt x="506" y="1572"/>
                    <a:pt x="826" y="1709"/>
                    <a:pt x="1083" y="1928"/>
                  </a:cubicBezTo>
                  <a:lnTo>
                    <a:pt x="1602" y="1404"/>
                  </a:lnTo>
                  <a:cubicBezTo>
                    <a:pt x="1633" y="1375"/>
                    <a:pt x="1672" y="1360"/>
                    <a:pt x="1711" y="1360"/>
                  </a:cubicBezTo>
                  <a:cubicBezTo>
                    <a:pt x="1750" y="1360"/>
                    <a:pt x="1789" y="1375"/>
                    <a:pt x="1820" y="1404"/>
                  </a:cubicBezTo>
                  <a:cubicBezTo>
                    <a:pt x="1877" y="1461"/>
                    <a:pt x="1877" y="1559"/>
                    <a:pt x="1820" y="1617"/>
                  </a:cubicBezTo>
                  <a:lnTo>
                    <a:pt x="1297" y="2141"/>
                  </a:lnTo>
                  <a:cubicBezTo>
                    <a:pt x="1514" y="2397"/>
                    <a:pt x="1651" y="2717"/>
                    <a:pt x="1682" y="3067"/>
                  </a:cubicBezTo>
                  <a:lnTo>
                    <a:pt x="2419" y="3067"/>
                  </a:lnTo>
                  <a:cubicBezTo>
                    <a:pt x="2503" y="3067"/>
                    <a:pt x="2569" y="3139"/>
                    <a:pt x="2569" y="3223"/>
                  </a:cubicBezTo>
                  <a:cubicBezTo>
                    <a:pt x="2569" y="3303"/>
                    <a:pt x="2503" y="3374"/>
                    <a:pt x="2419" y="3374"/>
                  </a:cubicBezTo>
                  <a:lnTo>
                    <a:pt x="1540" y="3374"/>
                  </a:lnTo>
                  <a:cubicBezTo>
                    <a:pt x="1456" y="3374"/>
                    <a:pt x="1385" y="3303"/>
                    <a:pt x="1385" y="3223"/>
                  </a:cubicBezTo>
                  <a:cubicBezTo>
                    <a:pt x="1385" y="2455"/>
                    <a:pt x="764" y="1834"/>
                    <a:pt x="0" y="1834"/>
                  </a:cubicBezTo>
                  <a:lnTo>
                    <a:pt x="0" y="2721"/>
                  </a:lnTo>
                  <a:lnTo>
                    <a:pt x="838" y="4634"/>
                  </a:lnTo>
                  <a:lnTo>
                    <a:pt x="834" y="4634"/>
                  </a:lnTo>
                  <a:cubicBezTo>
                    <a:pt x="897" y="4755"/>
                    <a:pt x="932" y="4892"/>
                    <a:pt x="932" y="5038"/>
                  </a:cubicBezTo>
                  <a:cubicBezTo>
                    <a:pt x="932" y="5554"/>
                    <a:pt x="515" y="5970"/>
                    <a:pt x="0" y="5970"/>
                  </a:cubicBezTo>
                  <a:lnTo>
                    <a:pt x="0" y="6654"/>
                  </a:lnTo>
                  <a:cubicBezTo>
                    <a:pt x="1838" y="6654"/>
                    <a:pt x="3329" y="5167"/>
                    <a:pt x="3329" y="3325"/>
                  </a:cubicBezTo>
                  <a:cubicBezTo>
                    <a:pt x="3329" y="1488"/>
                    <a:pt x="1838" y="1"/>
                    <a:pt x="0" y="1"/>
                  </a:cubicBez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4"/>
            <p:cNvSpPr/>
            <p:nvPr/>
          </p:nvSpPr>
          <p:spPr>
            <a:xfrm>
              <a:off x="1022938" y="1441561"/>
              <a:ext cx="288393" cy="305449"/>
            </a:xfrm>
            <a:custGeom>
              <a:rect b="b" l="l" r="r" t="t"/>
              <a:pathLst>
                <a:path extrusionOk="0" h="2722" w="2570">
                  <a:moveTo>
                    <a:pt x="0" y="1"/>
                  </a:moveTo>
                  <a:lnTo>
                    <a:pt x="0" y="1181"/>
                  </a:lnTo>
                  <a:cubicBezTo>
                    <a:pt x="764" y="1181"/>
                    <a:pt x="1385" y="1802"/>
                    <a:pt x="1385" y="2570"/>
                  </a:cubicBezTo>
                  <a:cubicBezTo>
                    <a:pt x="1385" y="2650"/>
                    <a:pt x="1456" y="2721"/>
                    <a:pt x="1540" y="2721"/>
                  </a:cubicBezTo>
                  <a:lnTo>
                    <a:pt x="2419" y="2721"/>
                  </a:lnTo>
                  <a:cubicBezTo>
                    <a:pt x="2503" y="2721"/>
                    <a:pt x="2569" y="2650"/>
                    <a:pt x="2569" y="2570"/>
                  </a:cubicBezTo>
                  <a:cubicBezTo>
                    <a:pt x="2569" y="2486"/>
                    <a:pt x="2503" y="2414"/>
                    <a:pt x="2419" y="2414"/>
                  </a:cubicBezTo>
                  <a:lnTo>
                    <a:pt x="1682" y="2414"/>
                  </a:lnTo>
                  <a:cubicBezTo>
                    <a:pt x="1651" y="2064"/>
                    <a:pt x="1514" y="1744"/>
                    <a:pt x="1297" y="1488"/>
                  </a:cubicBezTo>
                  <a:lnTo>
                    <a:pt x="1820" y="964"/>
                  </a:lnTo>
                  <a:cubicBezTo>
                    <a:pt x="1877" y="906"/>
                    <a:pt x="1877" y="808"/>
                    <a:pt x="1820" y="751"/>
                  </a:cubicBezTo>
                  <a:cubicBezTo>
                    <a:pt x="1789" y="722"/>
                    <a:pt x="1750" y="707"/>
                    <a:pt x="1711" y="707"/>
                  </a:cubicBezTo>
                  <a:cubicBezTo>
                    <a:pt x="1672" y="707"/>
                    <a:pt x="1633" y="722"/>
                    <a:pt x="1602" y="751"/>
                  </a:cubicBezTo>
                  <a:lnTo>
                    <a:pt x="1083" y="1275"/>
                  </a:lnTo>
                  <a:cubicBezTo>
                    <a:pt x="826" y="1056"/>
                    <a:pt x="506" y="919"/>
                    <a:pt x="151" y="888"/>
                  </a:cubicBezTo>
                  <a:lnTo>
                    <a:pt x="151" y="151"/>
                  </a:lnTo>
                  <a:cubicBezTo>
                    <a:pt x="151" y="67"/>
                    <a:pt x="84" y="1"/>
                    <a:pt x="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4"/>
            <p:cNvSpPr/>
            <p:nvPr/>
          </p:nvSpPr>
          <p:spPr>
            <a:xfrm>
              <a:off x="1022938" y="1673623"/>
              <a:ext cx="104697" cy="364699"/>
            </a:xfrm>
            <a:custGeom>
              <a:rect b="b" l="l" r="r" t="t"/>
              <a:pathLst>
                <a:path extrusionOk="0" h="3250" w="933">
                  <a:moveTo>
                    <a:pt x="0" y="0"/>
                  </a:moveTo>
                  <a:lnTo>
                    <a:pt x="0" y="3249"/>
                  </a:lnTo>
                  <a:cubicBezTo>
                    <a:pt x="515" y="3249"/>
                    <a:pt x="932" y="2833"/>
                    <a:pt x="932" y="2317"/>
                  </a:cubicBezTo>
                  <a:cubicBezTo>
                    <a:pt x="932" y="2171"/>
                    <a:pt x="897" y="2034"/>
                    <a:pt x="834" y="1913"/>
                  </a:cubicBezTo>
                  <a:lnTo>
                    <a:pt x="838" y="1913"/>
                  </a:lnTo>
                  <a:lnTo>
                    <a:pt x="0" y="0"/>
                  </a:lnTo>
                  <a:close/>
                </a:path>
              </a:pathLst>
            </a:custGeom>
            <a:solidFill>
              <a:srgbClr val="6E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45"/>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1601" name="Google Shape;1601;p45"/>
          <p:cNvGrpSpPr/>
          <p:nvPr/>
        </p:nvGrpSpPr>
        <p:grpSpPr>
          <a:xfrm>
            <a:off x="1024250" y="1644463"/>
            <a:ext cx="2321100" cy="1854577"/>
            <a:chOff x="1024250" y="1644463"/>
            <a:chExt cx="2321100" cy="1854577"/>
          </a:xfrm>
        </p:grpSpPr>
        <p:sp>
          <p:nvSpPr>
            <p:cNvPr id="1602" name="Google Shape;1602;p45"/>
            <p:cNvSpPr txBox="1"/>
            <p:nvPr/>
          </p:nvSpPr>
          <p:spPr>
            <a:xfrm>
              <a:off x="1024250" y="2164775"/>
              <a:ext cx="2321100" cy="6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CHARGING SYSTEM FUNCTIONING</a:t>
              </a:r>
              <a:endParaRPr sz="1200">
                <a:solidFill>
                  <a:schemeClr val="lt1"/>
                </a:solidFill>
                <a:latin typeface="Krona One"/>
                <a:ea typeface="Krona One"/>
                <a:cs typeface="Krona One"/>
                <a:sym typeface="Krona One"/>
              </a:endParaRPr>
            </a:p>
          </p:txBody>
        </p:sp>
        <p:sp>
          <p:nvSpPr>
            <p:cNvPr id="1603" name="Google Shape;1603;p45"/>
            <p:cNvSpPr txBox="1"/>
            <p:nvPr/>
          </p:nvSpPr>
          <p:spPr>
            <a:xfrm>
              <a:off x="1024250" y="2768839"/>
              <a:ext cx="2061000" cy="7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Jupiter is a gas giant and the biggest planet in the Solar System</a:t>
              </a:r>
              <a:endParaRPr>
                <a:solidFill>
                  <a:schemeClr val="lt1"/>
                </a:solidFill>
                <a:latin typeface="Ubuntu"/>
                <a:ea typeface="Ubuntu"/>
                <a:cs typeface="Ubuntu"/>
                <a:sym typeface="Ubuntu"/>
              </a:endParaRPr>
            </a:p>
          </p:txBody>
        </p:sp>
        <p:sp>
          <p:nvSpPr>
            <p:cNvPr id="1604" name="Google Shape;1604;p45"/>
            <p:cNvSpPr txBox="1"/>
            <p:nvPr/>
          </p:nvSpPr>
          <p:spPr>
            <a:xfrm>
              <a:off x="1116298" y="1644463"/>
              <a:ext cx="1100700" cy="4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2400">
                  <a:solidFill>
                    <a:schemeClr val="dk1"/>
                  </a:solidFill>
                  <a:latin typeface="Krona One"/>
                  <a:ea typeface="Krona One"/>
                  <a:cs typeface="Krona One"/>
                  <a:sym typeface="Krona One"/>
                </a:rPr>
                <a:t>01</a:t>
              </a:r>
              <a:endParaRPr sz="2400">
                <a:solidFill>
                  <a:schemeClr val="dk1"/>
                </a:solidFill>
                <a:latin typeface="Krona One"/>
                <a:ea typeface="Krona One"/>
                <a:cs typeface="Krona One"/>
                <a:sym typeface="Krona One"/>
              </a:endParaRPr>
            </a:p>
          </p:txBody>
        </p:sp>
      </p:grpSp>
      <p:grpSp>
        <p:nvGrpSpPr>
          <p:cNvPr id="1605" name="Google Shape;1605;p45"/>
          <p:cNvGrpSpPr/>
          <p:nvPr/>
        </p:nvGrpSpPr>
        <p:grpSpPr>
          <a:xfrm>
            <a:off x="5797650" y="1644463"/>
            <a:ext cx="2321100" cy="1854577"/>
            <a:chOff x="5797650" y="1644463"/>
            <a:chExt cx="2321100" cy="1854577"/>
          </a:xfrm>
        </p:grpSpPr>
        <p:sp>
          <p:nvSpPr>
            <p:cNvPr id="1606" name="Google Shape;1606;p45"/>
            <p:cNvSpPr txBox="1"/>
            <p:nvPr/>
          </p:nvSpPr>
          <p:spPr>
            <a:xfrm>
              <a:off x="5797650" y="2164775"/>
              <a:ext cx="2321100" cy="615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Krona One"/>
                  <a:ea typeface="Krona One"/>
                  <a:cs typeface="Krona One"/>
                  <a:sym typeface="Krona One"/>
                </a:rPr>
                <a:t>CHARGING SYSTEM PROBLEMS</a:t>
              </a:r>
              <a:endParaRPr sz="1200">
                <a:solidFill>
                  <a:schemeClr val="lt1"/>
                </a:solidFill>
                <a:latin typeface="Krona One"/>
                <a:ea typeface="Krona One"/>
                <a:cs typeface="Krona One"/>
                <a:sym typeface="Krona One"/>
              </a:endParaRPr>
            </a:p>
          </p:txBody>
        </p:sp>
        <p:sp>
          <p:nvSpPr>
            <p:cNvPr id="1607" name="Google Shape;1607;p45"/>
            <p:cNvSpPr txBox="1"/>
            <p:nvPr/>
          </p:nvSpPr>
          <p:spPr>
            <a:xfrm>
              <a:off x="6057650" y="2768839"/>
              <a:ext cx="2061000" cy="73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Venus has a </a:t>
              </a:r>
              <a:r>
                <a:rPr lang="en">
                  <a:solidFill>
                    <a:schemeClr val="lt1"/>
                  </a:solidFill>
                  <a:latin typeface="Ubuntu"/>
                  <a:ea typeface="Ubuntu"/>
                  <a:cs typeface="Ubuntu"/>
                  <a:sym typeface="Ubuntu"/>
                </a:rPr>
                <a:t>nice </a:t>
              </a:r>
              <a:r>
                <a:rPr lang="en">
                  <a:solidFill>
                    <a:schemeClr val="lt1"/>
                  </a:solidFill>
                  <a:latin typeface="Ubuntu"/>
                  <a:ea typeface="Ubuntu"/>
                  <a:cs typeface="Ubuntu"/>
                  <a:sym typeface="Ubuntu"/>
                </a:rPr>
                <a:t>name and is the second planet from the Sun</a:t>
              </a:r>
              <a:endParaRPr>
                <a:solidFill>
                  <a:schemeClr val="lt1"/>
                </a:solidFill>
                <a:latin typeface="Ubuntu"/>
                <a:ea typeface="Ubuntu"/>
                <a:cs typeface="Ubuntu"/>
                <a:sym typeface="Ubuntu"/>
              </a:endParaRPr>
            </a:p>
          </p:txBody>
        </p:sp>
        <p:sp>
          <p:nvSpPr>
            <p:cNvPr id="1608" name="Google Shape;1608;p45"/>
            <p:cNvSpPr txBox="1"/>
            <p:nvPr/>
          </p:nvSpPr>
          <p:spPr>
            <a:xfrm>
              <a:off x="6933145" y="1644463"/>
              <a:ext cx="1100700" cy="4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None/>
              </a:pPr>
              <a:r>
                <a:rPr lang="en" sz="2400">
                  <a:solidFill>
                    <a:schemeClr val="lt1"/>
                  </a:solidFill>
                  <a:latin typeface="Krona One"/>
                  <a:ea typeface="Krona One"/>
                  <a:cs typeface="Krona One"/>
                  <a:sym typeface="Krona One"/>
                </a:rPr>
                <a:t>02</a:t>
              </a:r>
              <a:endParaRPr sz="2400">
                <a:solidFill>
                  <a:schemeClr val="lt1"/>
                </a:solidFill>
                <a:latin typeface="Krona One"/>
                <a:ea typeface="Krona One"/>
                <a:cs typeface="Krona One"/>
                <a:sym typeface="Krona One"/>
              </a:endParaRPr>
            </a:p>
          </p:txBody>
        </p:sp>
      </p:grpSp>
      <p:sp>
        <p:nvSpPr>
          <p:cNvPr id="1609" name="Google Shape;1609;p45"/>
          <p:cNvSpPr/>
          <p:nvPr/>
        </p:nvSpPr>
        <p:spPr>
          <a:xfrm>
            <a:off x="2772650" y="1267863"/>
            <a:ext cx="572700" cy="572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5"/>
          <p:cNvSpPr/>
          <p:nvPr/>
        </p:nvSpPr>
        <p:spPr>
          <a:xfrm>
            <a:off x="5797650" y="3617884"/>
            <a:ext cx="572700" cy="572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1" name="Google Shape;1611;p45"/>
          <p:cNvCxnSpPr>
            <a:stCxn id="1612" idx="0"/>
            <a:endCxn id="1609" idx="6"/>
          </p:cNvCxnSpPr>
          <p:nvPr/>
        </p:nvCxnSpPr>
        <p:spPr>
          <a:xfrm flipH="1" rot="5400000">
            <a:off x="3735700" y="1164050"/>
            <a:ext cx="435300" cy="1215900"/>
          </a:xfrm>
          <a:prstGeom prst="bentConnector2">
            <a:avLst/>
          </a:prstGeom>
          <a:noFill/>
          <a:ln cap="flat" cmpd="sng" w="38100">
            <a:solidFill>
              <a:schemeClr val="lt1"/>
            </a:solidFill>
            <a:prstDash val="dash"/>
            <a:round/>
            <a:headEnd len="med" w="med" type="none"/>
            <a:tailEnd len="med" w="med" type="none"/>
          </a:ln>
        </p:spPr>
      </p:cxnSp>
      <p:cxnSp>
        <p:nvCxnSpPr>
          <p:cNvPr id="1613" name="Google Shape;1613;p45"/>
          <p:cNvCxnSpPr>
            <a:stCxn id="1612" idx="4"/>
            <a:endCxn id="1610" idx="2"/>
          </p:cNvCxnSpPr>
          <p:nvPr/>
        </p:nvCxnSpPr>
        <p:spPr>
          <a:xfrm flipH="1" rot="-5400000">
            <a:off x="4966300" y="3072950"/>
            <a:ext cx="426300" cy="1236300"/>
          </a:xfrm>
          <a:prstGeom prst="bentConnector2">
            <a:avLst/>
          </a:prstGeom>
          <a:noFill/>
          <a:ln cap="flat" cmpd="sng" w="38100">
            <a:solidFill>
              <a:schemeClr val="lt1"/>
            </a:solidFill>
            <a:prstDash val="dash"/>
            <a:round/>
            <a:headEnd len="med" w="med" type="none"/>
            <a:tailEnd len="med" w="med" type="none"/>
          </a:ln>
        </p:spPr>
      </p:cxnSp>
      <p:grpSp>
        <p:nvGrpSpPr>
          <p:cNvPr id="1614" name="Google Shape;1614;p45"/>
          <p:cNvGrpSpPr/>
          <p:nvPr/>
        </p:nvGrpSpPr>
        <p:grpSpPr>
          <a:xfrm>
            <a:off x="3817150" y="1989650"/>
            <a:ext cx="1488300" cy="1488300"/>
            <a:chOff x="3817150" y="1989650"/>
            <a:chExt cx="1488300" cy="1488300"/>
          </a:xfrm>
        </p:grpSpPr>
        <p:sp>
          <p:nvSpPr>
            <p:cNvPr id="1612" name="Google Shape;1612;p45"/>
            <p:cNvSpPr/>
            <p:nvPr/>
          </p:nvSpPr>
          <p:spPr>
            <a:xfrm>
              <a:off x="3817150" y="1989650"/>
              <a:ext cx="1488300" cy="1488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5" name="Google Shape;1615;p45"/>
            <p:cNvGrpSpPr/>
            <p:nvPr/>
          </p:nvGrpSpPr>
          <p:grpSpPr>
            <a:xfrm>
              <a:off x="3953327" y="2244305"/>
              <a:ext cx="1236278" cy="979007"/>
              <a:chOff x="1190950" y="1315975"/>
              <a:chExt cx="1094245" cy="866532"/>
            </a:xfrm>
          </p:grpSpPr>
          <p:sp>
            <p:nvSpPr>
              <p:cNvPr id="1616" name="Google Shape;1616;p45"/>
              <p:cNvSpPr/>
              <p:nvPr/>
            </p:nvSpPr>
            <p:spPr>
              <a:xfrm>
                <a:off x="1406307" y="1315975"/>
                <a:ext cx="202189" cy="145227"/>
              </a:xfrm>
              <a:custGeom>
                <a:rect b="b" l="l" r="r" t="t"/>
                <a:pathLst>
                  <a:path extrusionOk="0" h="1081" w="1505">
                    <a:moveTo>
                      <a:pt x="89" y="1"/>
                    </a:moveTo>
                    <a:cubicBezTo>
                      <a:pt x="40" y="1"/>
                      <a:pt x="0" y="41"/>
                      <a:pt x="0" y="89"/>
                    </a:cubicBezTo>
                    <a:lnTo>
                      <a:pt x="0" y="1080"/>
                    </a:lnTo>
                    <a:lnTo>
                      <a:pt x="1504" y="1080"/>
                    </a:lnTo>
                    <a:lnTo>
                      <a:pt x="1504" y="89"/>
                    </a:lnTo>
                    <a:cubicBezTo>
                      <a:pt x="1504" y="41"/>
                      <a:pt x="1465" y="1"/>
                      <a:pt x="1416"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5"/>
              <p:cNvSpPr/>
              <p:nvPr/>
            </p:nvSpPr>
            <p:spPr>
              <a:xfrm>
                <a:off x="1242808" y="1430572"/>
                <a:ext cx="990660" cy="586282"/>
              </a:xfrm>
              <a:custGeom>
                <a:rect b="b" l="l" r="r" t="t"/>
                <a:pathLst>
                  <a:path extrusionOk="0" h="4364" w="7374">
                    <a:moveTo>
                      <a:pt x="107" y="0"/>
                    </a:moveTo>
                    <a:cubicBezTo>
                      <a:pt x="50" y="0"/>
                      <a:pt x="1" y="45"/>
                      <a:pt x="1" y="107"/>
                    </a:cubicBezTo>
                    <a:lnTo>
                      <a:pt x="1" y="4363"/>
                    </a:lnTo>
                    <a:lnTo>
                      <a:pt x="7373" y="4363"/>
                    </a:lnTo>
                    <a:lnTo>
                      <a:pt x="7373" y="107"/>
                    </a:lnTo>
                    <a:cubicBezTo>
                      <a:pt x="7373" y="45"/>
                      <a:pt x="7324" y="0"/>
                      <a:pt x="7267" y="0"/>
                    </a:cubicBezTo>
                    <a:close/>
                  </a:path>
                </a:pathLst>
              </a:custGeom>
              <a:solidFill>
                <a:srgbClr val="98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5"/>
              <p:cNvSpPr/>
              <p:nvPr/>
            </p:nvSpPr>
            <p:spPr>
              <a:xfrm>
                <a:off x="1190950" y="2016725"/>
                <a:ext cx="1094240" cy="165782"/>
              </a:xfrm>
              <a:custGeom>
                <a:rect b="b" l="l" r="r" t="t"/>
                <a:pathLst>
                  <a:path extrusionOk="0" h="1234" w="8145">
                    <a:moveTo>
                      <a:pt x="53" y="0"/>
                    </a:moveTo>
                    <a:cubicBezTo>
                      <a:pt x="27" y="0"/>
                      <a:pt x="0" y="23"/>
                      <a:pt x="0" y="53"/>
                    </a:cubicBezTo>
                    <a:lnTo>
                      <a:pt x="0" y="1180"/>
                    </a:lnTo>
                    <a:cubicBezTo>
                      <a:pt x="0" y="1211"/>
                      <a:pt x="27" y="1234"/>
                      <a:pt x="53" y="1234"/>
                    </a:cubicBezTo>
                    <a:lnTo>
                      <a:pt x="8092" y="1234"/>
                    </a:lnTo>
                    <a:cubicBezTo>
                      <a:pt x="8118" y="1234"/>
                      <a:pt x="8145" y="1211"/>
                      <a:pt x="8145" y="1180"/>
                    </a:cubicBezTo>
                    <a:lnTo>
                      <a:pt x="8145" y="53"/>
                    </a:lnTo>
                    <a:cubicBezTo>
                      <a:pt x="8145" y="23"/>
                      <a:pt x="8118" y="0"/>
                      <a:pt x="8092"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5"/>
              <p:cNvSpPr/>
              <p:nvPr/>
            </p:nvSpPr>
            <p:spPr>
              <a:xfrm>
                <a:off x="1387633" y="1537915"/>
                <a:ext cx="239268" cy="239268"/>
              </a:xfrm>
              <a:custGeom>
                <a:rect b="b" l="l" r="r" t="t"/>
                <a:pathLst>
                  <a:path extrusionOk="0" h="1781" w="1781">
                    <a:moveTo>
                      <a:pt x="592" y="0"/>
                    </a:moveTo>
                    <a:lnTo>
                      <a:pt x="592" y="590"/>
                    </a:lnTo>
                    <a:lnTo>
                      <a:pt x="1" y="590"/>
                    </a:lnTo>
                    <a:lnTo>
                      <a:pt x="1" y="1190"/>
                    </a:lnTo>
                    <a:lnTo>
                      <a:pt x="592" y="1190"/>
                    </a:lnTo>
                    <a:lnTo>
                      <a:pt x="592" y="1780"/>
                    </a:lnTo>
                    <a:lnTo>
                      <a:pt x="1191" y="1780"/>
                    </a:lnTo>
                    <a:lnTo>
                      <a:pt x="1191" y="1190"/>
                    </a:lnTo>
                    <a:lnTo>
                      <a:pt x="1781" y="1190"/>
                    </a:lnTo>
                    <a:lnTo>
                      <a:pt x="1781" y="590"/>
                    </a:lnTo>
                    <a:lnTo>
                      <a:pt x="1191" y="590"/>
                    </a:lnTo>
                    <a:lnTo>
                      <a:pt x="1191" y="0"/>
                    </a:ln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5"/>
              <p:cNvSpPr/>
              <p:nvPr/>
            </p:nvSpPr>
            <p:spPr>
              <a:xfrm>
                <a:off x="1867786" y="1315975"/>
                <a:ext cx="202189" cy="114731"/>
              </a:xfrm>
              <a:custGeom>
                <a:rect b="b" l="l" r="r" t="t"/>
                <a:pathLst>
                  <a:path extrusionOk="0" h="854" w="1505">
                    <a:moveTo>
                      <a:pt x="337" y="1"/>
                    </a:moveTo>
                    <a:cubicBezTo>
                      <a:pt x="151" y="1"/>
                      <a:pt x="1" y="152"/>
                      <a:pt x="1" y="334"/>
                    </a:cubicBezTo>
                    <a:lnTo>
                      <a:pt x="1" y="853"/>
                    </a:lnTo>
                    <a:lnTo>
                      <a:pt x="1505" y="853"/>
                    </a:lnTo>
                    <a:lnTo>
                      <a:pt x="1505" y="334"/>
                    </a:lnTo>
                    <a:cubicBezTo>
                      <a:pt x="1505" y="152"/>
                      <a:pt x="1353" y="1"/>
                      <a:pt x="116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5"/>
              <p:cNvSpPr/>
              <p:nvPr/>
            </p:nvSpPr>
            <p:spPr>
              <a:xfrm>
                <a:off x="1738277" y="1430572"/>
                <a:ext cx="495196" cy="586282"/>
              </a:xfrm>
              <a:custGeom>
                <a:rect b="b" l="l" r="r" t="t"/>
                <a:pathLst>
                  <a:path extrusionOk="0" h="4364" w="3686">
                    <a:moveTo>
                      <a:pt x="2606" y="1389"/>
                    </a:moveTo>
                    <a:lnTo>
                      <a:pt x="2606" y="1989"/>
                    </a:lnTo>
                    <a:lnTo>
                      <a:pt x="826" y="1989"/>
                    </a:lnTo>
                    <a:lnTo>
                      <a:pt x="826" y="1389"/>
                    </a:lnTo>
                    <a:close/>
                    <a:moveTo>
                      <a:pt x="1" y="0"/>
                    </a:moveTo>
                    <a:lnTo>
                      <a:pt x="1" y="4363"/>
                    </a:lnTo>
                    <a:lnTo>
                      <a:pt x="3685" y="4363"/>
                    </a:lnTo>
                    <a:lnTo>
                      <a:pt x="3685" y="400"/>
                    </a:lnTo>
                    <a:cubicBezTo>
                      <a:pt x="3685" y="178"/>
                      <a:pt x="3507" y="0"/>
                      <a:pt x="3286" y="0"/>
                    </a:cubicBezTo>
                    <a:close/>
                  </a:path>
                </a:pathLst>
              </a:custGeom>
              <a:solidFill>
                <a:srgbClr val="80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5"/>
              <p:cNvSpPr/>
              <p:nvPr/>
            </p:nvSpPr>
            <p:spPr>
              <a:xfrm>
                <a:off x="1738277" y="2016725"/>
                <a:ext cx="546918" cy="165782"/>
              </a:xfrm>
              <a:custGeom>
                <a:rect b="b" l="l" r="r" t="t"/>
                <a:pathLst>
                  <a:path extrusionOk="0" h="1234" w="4071">
                    <a:moveTo>
                      <a:pt x="1" y="0"/>
                    </a:moveTo>
                    <a:lnTo>
                      <a:pt x="1" y="1234"/>
                    </a:lnTo>
                    <a:lnTo>
                      <a:pt x="3872" y="1234"/>
                    </a:lnTo>
                    <a:cubicBezTo>
                      <a:pt x="3982" y="1234"/>
                      <a:pt x="4071" y="1145"/>
                      <a:pt x="4071" y="1035"/>
                    </a:cubicBezTo>
                    <a:lnTo>
                      <a:pt x="4071" y="199"/>
                    </a:lnTo>
                    <a:cubicBezTo>
                      <a:pt x="4071" y="89"/>
                      <a:pt x="3982" y="0"/>
                      <a:pt x="387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5"/>
              <p:cNvSpPr/>
              <p:nvPr/>
            </p:nvSpPr>
            <p:spPr>
              <a:xfrm>
                <a:off x="1849247" y="1617179"/>
                <a:ext cx="239268" cy="80607"/>
              </a:xfrm>
              <a:custGeom>
                <a:rect b="b" l="l" r="r" t="t"/>
                <a:pathLst>
                  <a:path extrusionOk="0" h="600" w="1781">
                    <a:moveTo>
                      <a:pt x="0" y="0"/>
                    </a:moveTo>
                    <a:lnTo>
                      <a:pt x="0" y="600"/>
                    </a:lnTo>
                    <a:lnTo>
                      <a:pt x="1780" y="600"/>
                    </a:lnTo>
                    <a:lnTo>
                      <a:pt x="17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24" name="Google Shape;1624;p45"/>
          <p:cNvGrpSpPr/>
          <p:nvPr/>
        </p:nvGrpSpPr>
        <p:grpSpPr>
          <a:xfrm>
            <a:off x="2904882" y="1405665"/>
            <a:ext cx="308234" cy="308234"/>
            <a:chOff x="1487200" y="4993750"/>
            <a:chExt cx="483125" cy="483125"/>
          </a:xfrm>
        </p:grpSpPr>
        <p:sp>
          <p:nvSpPr>
            <p:cNvPr id="1625" name="Google Shape;1625;p45"/>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26" name="Google Shape;1626;p45"/>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27" name="Google Shape;1627;p45"/>
          <p:cNvGrpSpPr/>
          <p:nvPr/>
        </p:nvGrpSpPr>
        <p:grpSpPr>
          <a:xfrm>
            <a:off x="5929879" y="3750103"/>
            <a:ext cx="308234" cy="308234"/>
            <a:chOff x="2081650" y="4993750"/>
            <a:chExt cx="483125" cy="483125"/>
          </a:xfrm>
        </p:grpSpPr>
        <p:sp>
          <p:nvSpPr>
            <p:cNvPr id="1628" name="Google Shape;1628;p45"/>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29" name="Google Shape;1629;p45"/>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46"/>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cxnSp>
        <p:nvCxnSpPr>
          <p:cNvPr id="1635" name="Google Shape;1635;p46"/>
          <p:cNvCxnSpPr>
            <a:stCxn id="1636" idx="1"/>
            <a:endCxn id="1637" idx="6"/>
          </p:cNvCxnSpPr>
          <p:nvPr/>
        </p:nvCxnSpPr>
        <p:spPr>
          <a:xfrm rot="10800000">
            <a:off x="7069346" y="2144825"/>
            <a:ext cx="605700" cy="1042800"/>
          </a:xfrm>
          <a:prstGeom prst="bentConnector3">
            <a:avLst>
              <a:gd fmla="val 49993" name="adj1"/>
            </a:avLst>
          </a:prstGeom>
          <a:noFill/>
          <a:ln cap="flat" cmpd="sng" w="38100">
            <a:solidFill>
              <a:schemeClr val="dk2"/>
            </a:solidFill>
            <a:prstDash val="dash"/>
            <a:round/>
            <a:headEnd len="med" w="med" type="none"/>
            <a:tailEnd len="med" w="med" type="none"/>
          </a:ln>
        </p:spPr>
      </p:cxnSp>
      <p:grpSp>
        <p:nvGrpSpPr>
          <p:cNvPr id="1638" name="Google Shape;1638;p46"/>
          <p:cNvGrpSpPr/>
          <p:nvPr/>
        </p:nvGrpSpPr>
        <p:grpSpPr>
          <a:xfrm>
            <a:off x="3459900" y="1505638"/>
            <a:ext cx="2376600" cy="2376600"/>
            <a:chOff x="3459900" y="1505638"/>
            <a:chExt cx="2376600" cy="2376600"/>
          </a:xfrm>
        </p:grpSpPr>
        <p:sp>
          <p:nvSpPr>
            <p:cNvPr id="1639" name="Google Shape;1639;p46"/>
            <p:cNvSpPr/>
            <p:nvPr/>
          </p:nvSpPr>
          <p:spPr>
            <a:xfrm>
              <a:off x="3459900" y="1505638"/>
              <a:ext cx="2376600" cy="2376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40" name="Google Shape;1640;p46"/>
            <p:cNvSpPr txBox="1"/>
            <p:nvPr/>
          </p:nvSpPr>
          <p:spPr>
            <a:xfrm>
              <a:off x="4110452" y="2550400"/>
              <a:ext cx="1075500" cy="28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641" name="Google Shape;1641;p46"/>
          <p:cNvGrpSpPr/>
          <p:nvPr/>
        </p:nvGrpSpPr>
        <p:grpSpPr>
          <a:xfrm>
            <a:off x="3089852" y="3434511"/>
            <a:ext cx="1194000" cy="1075500"/>
            <a:chOff x="3089852" y="3434511"/>
            <a:chExt cx="1194000" cy="1075500"/>
          </a:xfrm>
        </p:grpSpPr>
        <p:sp>
          <p:nvSpPr>
            <p:cNvPr id="1642" name="Google Shape;1642;p46"/>
            <p:cNvSpPr/>
            <p:nvPr/>
          </p:nvSpPr>
          <p:spPr>
            <a:xfrm>
              <a:off x="3149100" y="3434511"/>
              <a:ext cx="1075500" cy="1075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6"/>
            <p:cNvSpPr txBox="1"/>
            <p:nvPr/>
          </p:nvSpPr>
          <p:spPr>
            <a:xfrm>
              <a:off x="3089852" y="3828700"/>
              <a:ext cx="1194000" cy="28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10%</a:t>
              </a:r>
              <a:endParaRPr sz="1200">
                <a:solidFill>
                  <a:schemeClr val="lt1"/>
                </a:solidFill>
                <a:latin typeface="Krona One"/>
                <a:ea typeface="Krona One"/>
                <a:cs typeface="Krona One"/>
                <a:sym typeface="Krona One"/>
              </a:endParaRPr>
            </a:p>
          </p:txBody>
        </p:sp>
      </p:grpSp>
      <p:grpSp>
        <p:nvGrpSpPr>
          <p:cNvPr id="1644" name="Google Shape;1644;p46"/>
          <p:cNvGrpSpPr/>
          <p:nvPr/>
        </p:nvGrpSpPr>
        <p:grpSpPr>
          <a:xfrm>
            <a:off x="5375626" y="1297897"/>
            <a:ext cx="1693800" cy="1693800"/>
            <a:chOff x="5375626" y="1297897"/>
            <a:chExt cx="1693800" cy="1693800"/>
          </a:xfrm>
        </p:grpSpPr>
        <p:sp>
          <p:nvSpPr>
            <p:cNvPr id="1637" name="Google Shape;1637;p46"/>
            <p:cNvSpPr/>
            <p:nvPr/>
          </p:nvSpPr>
          <p:spPr>
            <a:xfrm>
              <a:off x="5375626" y="1297897"/>
              <a:ext cx="1693800" cy="1693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6"/>
            <p:cNvSpPr txBox="1"/>
            <p:nvPr/>
          </p:nvSpPr>
          <p:spPr>
            <a:xfrm>
              <a:off x="5684777" y="2001250"/>
              <a:ext cx="1075500" cy="28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4</a:t>
              </a:r>
              <a:r>
                <a:rPr lang="en" sz="1200">
                  <a:solidFill>
                    <a:schemeClr val="lt1"/>
                  </a:solidFill>
                  <a:latin typeface="Krona One"/>
                  <a:ea typeface="Krona One"/>
                  <a:cs typeface="Krona One"/>
                  <a:sym typeface="Krona One"/>
                </a:rPr>
                <a:t>0%</a:t>
              </a:r>
              <a:endParaRPr sz="1200">
                <a:solidFill>
                  <a:schemeClr val="lt1"/>
                </a:solidFill>
                <a:latin typeface="Krona One"/>
                <a:ea typeface="Krona One"/>
                <a:cs typeface="Krona One"/>
                <a:sym typeface="Krona One"/>
              </a:endParaRPr>
            </a:p>
          </p:txBody>
        </p:sp>
      </p:grpSp>
      <p:cxnSp>
        <p:nvCxnSpPr>
          <p:cNvPr id="1646" name="Google Shape;1646;p46"/>
          <p:cNvCxnSpPr>
            <a:stCxn id="1647" idx="3"/>
            <a:endCxn id="1639" idx="1"/>
          </p:cNvCxnSpPr>
          <p:nvPr/>
        </p:nvCxnSpPr>
        <p:spPr>
          <a:xfrm>
            <a:off x="1468879" y="1569925"/>
            <a:ext cx="2339100" cy="283800"/>
          </a:xfrm>
          <a:prstGeom prst="bentConnector2">
            <a:avLst/>
          </a:prstGeom>
          <a:noFill/>
          <a:ln cap="flat" cmpd="sng" w="38100">
            <a:solidFill>
              <a:schemeClr val="dk2"/>
            </a:solidFill>
            <a:prstDash val="dash"/>
            <a:round/>
            <a:headEnd len="med" w="med" type="none"/>
            <a:tailEnd len="med" w="med" type="none"/>
          </a:ln>
        </p:spPr>
      </p:cxnSp>
      <p:cxnSp>
        <p:nvCxnSpPr>
          <p:cNvPr id="1648" name="Google Shape;1648;p46"/>
          <p:cNvCxnSpPr>
            <a:stCxn id="1649" idx="3"/>
            <a:endCxn id="1642" idx="1"/>
          </p:cNvCxnSpPr>
          <p:nvPr/>
        </p:nvCxnSpPr>
        <p:spPr>
          <a:xfrm>
            <a:off x="1468879" y="3187625"/>
            <a:ext cx="1837800" cy="404400"/>
          </a:xfrm>
          <a:prstGeom prst="bentConnector2">
            <a:avLst/>
          </a:prstGeom>
          <a:noFill/>
          <a:ln cap="flat" cmpd="sng" w="38100">
            <a:solidFill>
              <a:schemeClr val="dk2"/>
            </a:solidFill>
            <a:prstDash val="dash"/>
            <a:round/>
            <a:headEnd len="med" w="med" type="none"/>
            <a:tailEnd len="med" w="med" type="none"/>
          </a:ln>
        </p:spPr>
      </p:cxnSp>
      <p:grpSp>
        <p:nvGrpSpPr>
          <p:cNvPr id="1650" name="Google Shape;1650;p46"/>
          <p:cNvGrpSpPr/>
          <p:nvPr/>
        </p:nvGrpSpPr>
        <p:grpSpPr>
          <a:xfrm>
            <a:off x="789550" y="1426375"/>
            <a:ext cx="2321700" cy="1212613"/>
            <a:chOff x="789550" y="1426375"/>
            <a:chExt cx="2321700" cy="1212613"/>
          </a:xfrm>
        </p:grpSpPr>
        <p:sp>
          <p:nvSpPr>
            <p:cNvPr id="1651" name="Google Shape;1651;p46"/>
            <p:cNvSpPr txBox="1"/>
            <p:nvPr/>
          </p:nvSpPr>
          <p:spPr>
            <a:xfrm>
              <a:off x="789550" y="1780075"/>
              <a:ext cx="17607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CAR</a:t>
              </a:r>
              <a:endParaRPr sz="1200">
                <a:solidFill>
                  <a:schemeClr val="lt1"/>
                </a:solidFill>
                <a:latin typeface="Krona One"/>
                <a:ea typeface="Krona One"/>
                <a:cs typeface="Krona One"/>
                <a:sym typeface="Krona One"/>
              </a:endParaRPr>
            </a:p>
          </p:txBody>
        </p:sp>
        <p:sp>
          <p:nvSpPr>
            <p:cNvPr id="1652" name="Google Shape;1652;p46"/>
            <p:cNvSpPr txBox="1"/>
            <p:nvPr/>
          </p:nvSpPr>
          <p:spPr>
            <a:xfrm>
              <a:off x="789550" y="2067188"/>
              <a:ext cx="2321700" cy="57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Ubuntu"/>
                  <a:ea typeface="Ubuntu"/>
                  <a:cs typeface="Ubuntu"/>
                  <a:sym typeface="Ubuntu"/>
                </a:rPr>
                <a:t>Jupiter is the biggest planet in the Solar System</a:t>
              </a:r>
              <a:endParaRPr>
                <a:solidFill>
                  <a:schemeClr val="lt1"/>
                </a:solidFill>
                <a:latin typeface="Ubuntu"/>
                <a:ea typeface="Ubuntu"/>
                <a:cs typeface="Ubuntu"/>
                <a:sym typeface="Ubuntu"/>
              </a:endParaRPr>
            </a:p>
          </p:txBody>
        </p:sp>
        <p:sp>
          <p:nvSpPr>
            <p:cNvPr id="1647" name="Google Shape;1647;p46"/>
            <p:cNvSpPr txBox="1"/>
            <p:nvPr/>
          </p:nvSpPr>
          <p:spPr>
            <a:xfrm>
              <a:off x="896179" y="1426375"/>
              <a:ext cx="572700" cy="28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Krona One"/>
                  <a:ea typeface="Krona One"/>
                  <a:cs typeface="Krona One"/>
                  <a:sym typeface="Krona One"/>
                </a:rPr>
                <a:t>01</a:t>
              </a:r>
              <a:endParaRPr b="1" sz="1200">
                <a:solidFill>
                  <a:schemeClr val="dk1"/>
                </a:solidFill>
                <a:latin typeface="Krona One"/>
                <a:ea typeface="Krona One"/>
                <a:cs typeface="Krona One"/>
                <a:sym typeface="Krona One"/>
              </a:endParaRPr>
            </a:p>
          </p:txBody>
        </p:sp>
      </p:grpSp>
      <p:grpSp>
        <p:nvGrpSpPr>
          <p:cNvPr id="1653" name="Google Shape;1653;p46"/>
          <p:cNvGrpSpPr/>
          <p:nvPr/>
        </p:nvGrpSpPr>
        <p:grpSpPr>
          <a:xfrm>
            <a:off x="789550" y="3044075"/>
            <a:ext cx="2321700" cy="1212638"/>
            <a:chOff x="789550" y="3044075"/>
            <a:chExt cx="2321700" cy="1212638"/>
          </a:xfrm>
        </p:grpSpPr>
        <p:sp>
          <p:nvSpPr>
            <p:cNvPr id="1654" name="Google Shape;1654;p46"/>
            <p:cNvSpPr txBox="1"/>
            <p:nvPr/>
          </p:nvSpPr>
          <p:spPr>
            <a:xfrm>
              <a:off x="789550" y="3397800"/>
              <a:ext cx="17607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TRUCK</a:t>
              </a:r>
              <a:endParaRPr sz="1200">
                <a:solidFill>
                  <a:schemeClr val="lt1"/>
                </a:solidFill>
                <a:latin typeface="Krona One"/>
                <a:ea typeface="Krona One"/>
                <a:cs typeface="Krona One"/>
                <a:sym typeface="Krona One"/>
              </a:endParaRPr>
            </a:p>
          </p:txBody>
        </p:sp>
        <p:sp>
          <p:nvSpPr>
            <p:cNvPr id="1655" name="Google Shape;1655;p46"/>
            <p:cNvSpPr txBox="1"/>
            <p:nvPr/>
          </p:nvSpPr>
          <p:spPr>
            <a:xfrm>
              <a:off x="789550" y="3684913"/>
              <a:ext cx="2321700" cy="57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649" name="Google Shape;1649;p46"/>
            <p:cNvSpPr txBox="1"/>
            <p:nvPr/>
          </p:nvSpPr>
          <p:spPr>
            <a:xfrm>
              <a:off x="896179" y="3044075"/>
              <a:ext cx="572700" cy="2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Krona One"/>
                  <a:ea typeface="Krona One"/>
                  <a:cs typeface="Krona One"/>
                  <a:sym typeface="Krona One"/>
                </a:rPr>
                <a:t>02</a:t>
              </a:r>
              <a:endParaRPr b="1" sz="1200">
                <a:solidFill>
                  <a:schemeClr val="lt1"/>
                </a:solidFill>
                <a:latin typeface="Krona One"/>
                <a:ea typeface="Krona One"/>
                <a:cs typeface="Krona One"/>
                <a:sym typeface="Krona One"/>
              </a:endParaRPr>
            </a:p>
          </p:txBody>
        </p:sp>
      </p:grpSp>
      <p:grpSp>
        <p:nvGrpSpPr>
          <p:cNvPr id="1656" name="Google Shape;1656;p46"/>
          <p:cNvGrpSpPr/>
          <p:nvPr/>
        </p:nvGrpSpPr>
        <p:grpSpPr>
          <a:xfrm>
            <a:off x="6032750" y="3044075"/>
            <a:ext cx="2321700" cy="1212613"/>
            <a:chOff x="6032750" y="3044075"/>
            <a:chExt cx="2321700" cy="1212613"/>
          </a:xfrm>
        </p:grpSpPr>
        <p:sp>
          <p:nvSpPr>
            <p:cNvPr id="1657" name="Google Shape;1657;p46"/>
            <p:cNvSpPr txBox="1"/>
            <p:nvPr/>
          </p:nvSpPr>
          <p:spPr>
            <a:xfrm>
              <a:off x="6660575" y="3397800"/>
              <a:ext cx="1693800" cy="287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Krona One"/>
                  <a:ea typeface="Krona One"/>
                  <a:cs typeface="Krona One"/>
                  <a:sym typeface="Krona One"/>
                </a:rPr>
                <a:t>MOTORCYCLE</a:t>
              </a:r>
              <a:endParaRPr sz="1200">
                <a:solidFill>
                  <a:schemeClr val="lt1"/>
                </a:solidFill>
                <a:latin typeface="Krona One"/>
                <a:ea typeface="Krona One"/>
                <a:cs typeface="Krona One"/>
                <a:sym typeface="Krona One"/>
              </a:endParaRPr>
            </a:p>
          </p:txBody>
        </p:sp>
        <p:sp>
          <p:nvSpPr>
            <p:cNvPr id="1658" name="Google Shape;1658;p46"/>
            <p:cNvSpPr txBox="1"/>
            <p:nvPr/>
          </p:nvSpPr>
          <p:spPr>
            <a:xfrm>
              <a:off x="6032750" y="3684888"/>
              <a:ext cx="2321700" cy="57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Earth is the only planet that harbors life</a:t>
              </a:r>
              <a:endParaRPr>
                <a:solidFill>
                  <a:schemeClr val="lt1"/>
                </a:solidFill>
                <a:latin typeface="Ubuntu"/>
                <a:ea typeface="Ubuntu"/>
                <a:cs typeface="Ubuntu"/>
                <a:sym typeface="Ubuntu"/>
              </a:endParaRPr>
            </a:p>
          </p:txBody>
        </p:sp>
        <p:sp>
          <p:nvSpPr>
            <p:cNvPr id="1636" name="Google Shape;1636;p46"/>
            <p:cNvSpPr txBox="1"/>
            <p:nvPr/>
          </p:nvSpPr>
          <p:spPr>
            <a:xfrm>
              <a:off x="7675046" y="3044075"/>
              <a:ext cx="572700" cy="28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lt1"/>
                  </a:solidFill>
                  <a:latin typeface="Krona One"/>
                  <a:ea typeface="Krona One"/>
                  <a:cs typeface="Krona One"/>
                  <a:sym typeface="Krona One"/>
                </a:rPr>
                <a:t>03</a:t>
              </a:r>
              <a:endParaRPr b="1" sz="1200">
                <a:solidFill>
                  <a:schemeClr val="lt1"/>
                </a:solidFill>
                <a:latin typeface="Krona One"/>
                <a:ea typeface="Krona One"/>
                <a:cs typeface="Krona One"/>
                <a:sym typeface="Krona One"/>
              </a:endParaRPr>
            </a:p>
          </p:txBody>
        </p:sp>
      </p:grpSp>
      <p:grpSp>
        <p:nvGrpSpPr>
          <p:cNvPr id="1659" name="Google Shape;1659;p46"/>
          <p:cNvGrpSpPr/>
          <p:nvPr/>
        </p:nvGrpSpPr>
        <p:grpSpPr>
          <a:xfrm rot="1250234">
            <a:off x="4666376" y="3397924"/>
            <a:ext cx="1295881" cy="852612"/>
            <a:chOff x="575350" y="722025"/>
            <a:chExt cx="1055078" cy="694177"/>
          </a:xfrm>
        </p:grpSpPr>
        <p:sp>
          <p:nvSpPr>
            <p:cNvPr id="1660" name="Google Shape;1660;p46"/>
            <p:cNvSpPr/>
            <p:nvPr/>
          </p:nvSpPr>
          <p:spPr>
            <a:xfrm>
              <a:off x="575350" y="722025"/>
              <a:ext cx="1055078" cy="694177"/>
            </a:xfrm>
            <a:custGeom>
              <a:rect b="b" l="l" r="r" t="t"/>
              <a:pathLst>
                <a:path extrusionOk="0" h="5403" w="8212">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6"/>
            <p:cNvSpPr/>
            <p:nvPr/>
          </p:nvSpPr>
          <p:spPr>
            <a:xfrm>
              <a:off x="729911" y="804637"/>
              <a:ext cx="243598" cy="243598"/>
            </a:xfrm>
            <a:custGeom>
              <a:rect b="b" l="l" r="r" t="t"/>
              <a:pathLst>
                <a:path extrusionOk="0" h="1896" w="1896">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6"/>
            <p:cNvSpPr/>
            <p:nvPr/>
          </p:nvSpPr>
          <p:spPr>
            <a:xfrm>
              <a:off x="684943" y="1058384"/>
              <a:ext cx="333534" cy="274433"/>
            </a:xfrm>
            <a:custGeom>
              <a:rect b="b" l="l" r="r" t="t"/>
              <a:pathLst>
                <a:path extrusionOk="0" h="2136" w="2596">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6"/>
            <p:cNvSpPr/>
            <p:nvPr/>
          </p:nvSpPr>
          <p:spPr>
            <a:xfrm>
              <a:off x="1102887" y="722025"/>
              <a:ext cx="527539" cy="694177"/>
            </a:xfrm>
            <a:custGeom>
              <a:rect b="b" l="l" r="r" t="t"/>
              <a:pathLst>
                <a:path extrusionOk="0" h="5403" w="4106">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6"/>
            <p:cNvSpPr/>
            <p:nvPr/>
          </p:nvSpPr>
          <p:spPr>
            <a:xfrm>
              <a:off x="1168926" y="890205"/>
              <a:ext cx="401628" cy="17216"/>
            </a:xfrm>
            <a:custGeom>
              <a:rect b="b" l="l" r="r" t="t"/>
              <a:pathLst>
                <a:path extrusionOk="0" h="134" w="3126">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6"/>
            <p:cNvSpPr/>
            <p:nvPr/>
          </p:nvSpPr>
          <p:spPr>
            <a:xfrm>
              <a:off x="1168926" y="975258"/>
              <a:ext cx="401628" cy="17216"/>
            </a:xfrm>
            <a:custGeom>
              <a:rect b="b" l="l" r="r" t="t"/>
              <a:pathLst>
                <a:path extrusionOk="0" h="134" w="3126">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6"/>
            <p:cNvSpPr/>
            <p:nvPr/>
          </p:nvSpPr>
          <p:spPr>
            <a:xfrm>
              <a:off x="1168926" y="1060183"/>
              <a:ext cx="401628" cy="17859"/>
            </a:xfrm>
            <a:custGeom>
              <a:rect b="b" l="l" r="r" t="t"/>
              <a:pathLst>
                <a:path extrusionOk="0" h="139" w="3126">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6"/>
            <p:cNvSpPr/>
            <p:nvPr/>
          </p:nvSpPr>
          <p:spPr>
            <a:xfrm>
              <a:off x="1168926" y="1145751"/>
              <a:ext cx="401628" cy="17216"/>
            </a:xfrm>
            <a:custGeom>
              <a:rect b="b" l="l" r="r" t="t"/>
              <a:pathLst>
                <a:path extrusionOk="0" h="134" w="3126">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6"/>
            <p:cNvSpPr/>
            <p:nvPr/>
          </p:nvSpPr>
          <p:spPr>
            <a:xfrm>
              <a:off x="1168926" y="1230676"/>
              <a:ext cx="401628" cy="17345"/>
            </a:xfrm>
            <a:custGeom>
              <a:rect b="b" l="l" r="r" t="t"/>
              <a:pathLst>
                <a:path extrusionOk="0" h="135" w="3126">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672" name="Shape 1672"/>
        <p:cNvGrpSpPr/>
        <p:nvPr/>
      </p:nvGrpSpPr>
      <p:grpSpPr>
        <a:xfrm>
          <a:off x="0" y="0"/>
          <a:ext cx="0" cy="0"/>
          <a:chOff x="0" y="0"/>
          <a:chExt cx="0" cy="0"/>
        </a:xfrm>
      </p:grpSpPr>
      <p:sp>
        <p:nvSpPr>
          <p:cNvPr id="1673" name="Google Shape;1673;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674" name="Google Shape;1674;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675" name="Google Shape;1675;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679" name="Shape 1679"/>
        <p:cNvGrpSpPr/>
        <p:nvPr/>
      </p:nvGrpSpPr>
      <p:grpSpPr>
        <a:xfrm>
          <a:off x="0" y="0"/>
          <a:ext cx="0" cy="0"/>
          <a:chOff x="0" y="0"/>
          <a:chExt cx="0" cy="0"/>
        </a:xfrm>
      </p:grpSpPr>
      <p:sp>
        <p:nvSpPr>
          <p:cNvPr id="1680" name="Google Shape;1680;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681" name="Google Shape;1681;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u="sng">
                <a:solidFill>
                  <a:schemeClr val="hlink"/>
                </a:solidFill>
              </a:rPr>
              <a:t>S</a:t>
            </a:r>
            <a:r>
              <a:rPr b="1" lang="en" sz="1000" u="sng">
                <a:solidFill>
                  <a:schemeClr val="hlink"/>
                </a:solidFill>
                <a:hlinkClick r:id="rId3"/>
              </a:rPr>
              <a:t>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682" name="Google Shape;1682;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686" name="Shape 1686"/>
        <p:cNvGrpSpPr/>
        <p:nvPr/>
      </p:nvGrpSpPr>
      <p:grpSpPr>
        <a:xfrm>
          <a:off x="0" y="0"/>
          <a:ext cx="0" cy="0"/>
          <a:chOff x="0" y="0"/>
          <a:chExt cx="0" cy="0"/>
        </a:xfrm>
      </p:grpSpPr>
      <p:sp>
        <p:nvSpPr>
          <p:cNvPr id="1687" name="Google Shape;1687;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688" name="Google Shape;1688;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689" name="Google Shape;1689;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1690" name="Google Shape;1690;p49"/>
          <p:cNvGrpSpPr/>
          <p:nvPr/>
        </p:nvGrpSpPr>
        <p:grpSpPr>
          <a:xfrm>
            <a:off x="6874322" y="1571957"/>
            <a:ext cx="1446116" cy="2863897"/>
            <a:chOff x="6529419" y="1724307"/>
            <a:chExt cx="1480463" cy="2931917"/>
          </a:xfrm>
        </p:grpSpPr>
        <p:grpSp>
          <p:nvGrpSpPr>
            <p:cNvPr id="1691" name="Google Shape;1691;p49"/>
            <p:cNvGrpSpPr/>
            <p:nvPr/>
          </p:nvGrpSpPr>
          <p:grpSpPr>
            <a:xfrm>
              <a:off x="6556827" y="1724307"/>
              <a:ext cx="956596" cy="944294"/>
              <a:chOff x="3800349" y="1238762"/>
              <a:chExt cx="1098904" cy="1084772"/>
            </a:xfrm>
          </p:grpSpPr>
          <p:grpSp>
            <p:nvGrpSpPr>
              <p:cNvPr id="1692" name="Google Shape;1692;p49"/>
              <p:cNvGrpSpPr/>
              <p:nvPr/>
            </p:nvGrpSpPr>
            <p:grpSpPr>
              <a:xfrm>
                <a:off x="3800349" y="1238762"/>
                <a:ext cx="1098904" cy="1084772"/>
                <a:chOff x="3800349" y="1238762"/>
                <a:chExt cx="1098904" cy="1084772"/>
              </a:xfrm>
            </p:grpSpPr>
            <p:sp>
              <p:nvSpPr>
                <p:cNvPr id="1693" name="Google Shape;1693;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5" name="Google Shape;1695;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6" name="Google Shape;1696;p49"/>
            <p:cNvGrpSpPr/>
            <p:nvPr/>
          </p:nvGrpSpPr>
          <p:grpSpPr>
            <a:xfrm>
              <a:off x="7053286" y="2227254"/>
              <a:ext cx="956596" cy="944252"/>
              <a:chOff x="4370663" y="1816530"/>
              <a:chExt cx="1098904" cy="1084724"/>
            </a:xfrm>
          </p:grpSpPr>
          <p:grpSp>
            <p:nvGrpSpPr>
              <p:cNvPr id="1697" name="Google Shape;1697;p49"/>
              <p:cNvGrpSpPr/>
              <p:nvPr/>
            </p:nvGrpSpPr>
            <p:grpSpPr>
              <a:xfrm>
                <a:off x="4370663" y="1816530"/>
                <a:ext cx="1098904" cy="1084724"/>
                <a:chOff x="4370663" y="1816530"/>
                <a:chExt cx="1098904" cy="1084724"/>
              </a:xfrm>
            </p:grpSpPr>
            <p:sp>
              <p:nvSpPr>
                <p:cNvPr id="1698" name="Google Shape;1698;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0" name="Google Shape;1700;p49"/>
              <p:cNvGrpSpPr/>
              <p:nvPr/>
            </p:nvGrpSpPr>
            <p:grpSpPr>
              <a:xfrm>
                <a:off x="4732628" y="2171596"/>
                <a:ext cx="374986" cy="374572"/>
                <a:chOff x="3303268" y="3817349"/>
                <a:chExt cx="346056" cy="345674"/>
              </a:xfrm>
            </p:grpSpPr>
            <p:sp>
              <p:nvSpPr>
                <p:cNvPr id="1701" name="Google Shape;1701;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05" name="Google Shape;1705;p49"/>
            <p:cNvGrpSpPr/>
            <p:nvPr/>
          </p:nvGrpSpPr>
          <p:grpSpPr>
            <a:xfrm>
              <a:off x="6547098" y="2715744"/>
              <a:ext cx="956596" cy="944315"/>
              <a:chOff x="3789173" y="2377690"/>
              <a:chExt cx="1098904" cy="1084796"/>
            </a:xfrm>
          </p:grpSpPr>
          <p:grpSp>
            <p:nvGrpSpPr>
              <p:cNvPr id="1706" name="Google Shape;1706;p49"/>
              <p:cNvGrpSpPr/>
              <p:nvPr/>
            </p:nvGrpSpPr>
            <p:grpSpPr>
              <a:xfrm>
                <a:off x="3789173" y="2377690"/>
                <a:ext cx="1098904" cy="1084796"/>
                <a:chOff x="3789173" y="2377690"/>
                <a:chExt cx="1098904" cy="1084796"/>
              </a:xfrm>
            </p:grpSpPr>
            <p:sp>
              <p:nvSpPr>
                <p:cNvPr id="1707" name="Google Shape;1707;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9" name="Google Shape;1709;p49"/>
              <p:cNvGrpSpPr/>
              <p:nvPr/>
            </p:nvGrpSpPr>
            <p:grpSpPr>
              <a:xfrm>
                <a:off x="4151137" y="2732796"/>
                <a:ext cx="374986" cy="374572"/>
                <a:chOff x="3752358" y="3817349"/>
                <a:chExt cx="346056" cy="345674"/>
              </a:xfrm>
            </p:grpSpPr>
            <p:sp>
              <p:nvSpPr>
                <p:cNvPr id="1710" name="Google Shape;1710;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4" name="Google Shape;1714;p49"/>
            <p:cNvGrpSpPr/>
            <p:nvPr/>
          </p:nvGrpSpPr>
          <p:grpSpPr>
            <a:xfrm>
              <a:off x="7034853" y="3222917"/>
              <a:ext cx="956596" cy="944252"/>
              <a:chOff x="4349489" y="2960313"/>
              <a:chExt cx="1098904" cy="1084724"/>
            </a:xfrm>
          </p:grpSpPr>
          <p:grpSp>
            <p:nvGrpSpPr>
              <p:cNvPr id="1715" name="Google Shape;1715;p49"/>
              <p:cNvGrpSpPr/>
              <p:nvPr/>
            </p:nvGrpSpPr>
            <p:grpSpPr>
              <a:xfrm>
                <a:off x="4349489" y="2960313"/>
                <a:ext cx="1098904" cy="1084724"/>
                <a:chOff x="4349489" y="2960313"/>
                <a:chExt cx="1098904" cy="1084724"/>
              </a:xfrm>
            </p:grpSpPr>
            <p:sp>
              <p:nvSpPr>
                <p:cNvPr id="1716" name="Google Shape;1716;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49"/>
              <p:cNvGrpSpPr/>
              <p:nvPr/>
            </p:nvGrpSpPr>
            <p:grpSpPr>
              <a:xfrm>
                <a:off x="4732657" y="3315384"/>
                <a:ext cx="374952" cy="374572"/>
                <a:chOff x="4201447" y="3817349"/>
                <a:chExt cx="346024" cy="345674"/>
              </a:xfrm>
            </p:grpSpPr>
            <p:sp>
              <p:nvSpPr>
                <p:cNvPr id="1719" name="Google Shape;1719;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1" name="Google Shape;1721;p49"/>
            <p:cNvGrpSpPr/>
            <p:nvPr/>
          </p:nvGrpSpPr>
          <p:grpSpPr>
            <a:xfrm>
              <a:off x="6529419" y="3711909"/>
              <a:ext cx="956596" cy="944315"/>
              <a:chOff x="3768864" y="3522050"/>
              <a:chExt cx="1098904" cy="1084796"/>
            </a:xfrm>
          </p:grpSpPr>
          <p:grpSp>
            <p:nvGrpSpPr>
              <p:cNvPr id="1722" name="Google Shape;1722;p49"/>
              <p:cNvGrpSpPr/>
              <p:nvPr/>
            </p:nvGrpSpPr>
            <p:grpSpPr>
              <a:xfrm>
                <a:off x="3768864" y="3522050"/>
                <a:ext cx="1098904" cy="1084796"/>
                <a:chOff x="3768864" y="3522050"/>
                <a:chExt cx="1098904" cy="1084796"/>
              </a:xfrm>
            </p:grpSpPr>
            <p:sp>
              <p:nvSpPr>
                <p:cNvPr id="1723" name="Google Shape;1723;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5" name="Google Shape;1725;p49"/>
              <p:cNvGrpSpPr/>
              <p:nvPr/>
            </p:nvGrpSpPr>
            <p:grpSpPr>
              <a:xfrm>
                <a:off x="4139616" y="3871555"/>
                <a:ext cx="357419" cy="357005"/>
                <a:chOff x="7482229" y="3351230"/>
                <a:chExt cx="357419" cy="357005"/>
              </a:xfrm>
            </p:grpSpPr>
            <p:sp>
              <p:nvSpPr>
                <p:cNvPr id="1726" name="Google Shape;1726;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sp>
        <p:nvSpPr>
          <p:cNvPr id="315" name="Google Shape;315;p18"/>
          <p:cNvSpPr/>
          <p:nvPr/>
        </p:nvSpPr>
        <p:spPr>
          <a:xfrm rot="5400000">
            <a:off x="3852013" y="953653"/>
            <a:ext cx="1704726" cy="3157302"/>
          </a:xfrm>
          <a:custGeom>
            <a:rect b="b" l="l" r="r" t="t"/>
            <a:pathLst>
              <a:path extrusionOk="0" h="6386" w="3448">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8"/>
          <p:cNvGrpSpPr/>
          <p:nvPr/>
        </p:nvGrpSpPr>
        <p:grpSpPr>
          <a:xfrm>
            <a:off x="6797121" y="2158906"/>
            <a:ext cx="1135158" cy="746796"/>
            <a:chOff x="575350" y="722025"/>
            <a:chExt cx="1055078" cy="694177"/>
          </a:xfrm>
        </p:grpSpPr>
        <p:sp>
          <p:nvSpPr>
            <p:cNvPr id="317" name="Google Shape;317;p18"/>
            <p:cNvSpPr/>
            <p:nvPr/>
          </p:nvSpPr>
          <p:spPr>
            <a:xfrm>
              <a:off x="575350" y="722025"/>
              <a:ext cx="1055078" cy="694177"/>
            </a:xfrm>
            <a:custGeom>
              <a:rect b="b" l="l" r="r" t="t"/>
              <a:pathLst>
                <a:path extrusionOk="0" h="5403" w="8212">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729911" y="804637"/>
              <a:ext cx="243598" cy="243598"/>
            </a:xfrm>
            <a:custGeom>
              <a:rect b="b" l="l" r="r" t="t"/>
              <a:pathLst>
                <a:path extrusionOk="0" h="1896" w="1896">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rgbClr val="00AB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684943" y="1058384"/>
              <a:ext cx="333534" cy="274433"/>
            </a:xfrm>
            <a:custGeom>
              <a:rect b="b" l="l" r="r" t="t"/>
              <a:pathLst>
                <a:path extrusionOk="0" h="2136" w="2596">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1102887" y="722025"/>
              <a:ext cx="527539" cy="694177"/>
            </a:xfrm>
            <a:custGeom>
              <a:rect b="b" l="l" r="r" t="t"/>
              <a:pathLst>
                <a:path extrusionOk="0" h="5403" w="4106">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1168926" y="890205"/>
              <a:ext cx="401628" cy="17216"/>
            </a:xfrm>
            <a:custGeom>
              <a:rect b="b" l="l" r="r" t="t"/>
              <a:pathLst>
                <a:path extrusionOk="0" h="134" w="3126">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1168926" y="975258"/>
              <a:ext cx="401628" cy="17216"/>
            </a:xfrm>
            <a:custGeom>
              <a:rect b="b" l="l" r="r" t="t"/>
              <a:pathLst>
                <a:path extrusionOk="0" h="134" w="3126">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1168926" y="1060183"/>
              <a:ext cx="401628" cy="17859"/>
            </a:xfrm>
            <a:custGeom>
              <a:rect b="b" l="l" r="r" t="t"/>
              <a:pathLst>
                <a:path extrusionOk="0" h="139" w="3126">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1168926" y="1145751"/>
              <a:ext cx="401628" cy="17216"/>
            </a:xfrm>
            <a:custGeom>
              <a:rect b="b" l="l" r="r" t="t"/>
              <a:pathLst>
                <a:path extrusionOk="0" h="134" w="3126">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1168926" y="1230676"/>
              <a:ext cx="401628" cy="17345"/>
            </a:xfrm>
            <a:custGeom>
              <a:rect b="b" l="l" r="r" t="t"/>
              <a:pathLst>
                <a:path extrusionOk="0" h="135" w="3126">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18"/>
          <p:cNvGrpSpPr/>
          <p:nvPr/>
        </p:nvGrpSpPr>
        <p:grpSpPr>
          <a:xfrm>
            <a:off x="917383" y="2084335"/>
            <a:ext cx="1694240" cy="895953"/>
            <a:chOff x="-96567" y="2948110"/>
            <a:chExt cx="1694240" cy="895953"/>
          </a:xfrm>
        </p:grpSpPr>
        <p:sp>
          <p:nvSpPr>
            <p:cNvPr id="327" name="Google Shape;327;p18"/>
            <p:cNvSpPr/>
            <p:nvPr/>
          </p:nvSpPr>
          <p:spPr>
            <a:xfrm rot="5400157">
              <a:off x="-64944" y="3545086"/>
              <a:ext cx="75309" cy="138551"/>
            </a:xfrm>
            <a:custGeom>
              <a:rect b="b" l="l" r="r" t="t"/>
              <a:pathLst>
                <a:path extrusionOk="0" h="2526" w="1373">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rot="5400157">
              <a:off x="-64940" y="3108583"/>
              <a:ext cx="75309" cy="138551"/>
            </a:xfrm>
            <a:custGeom>
              <a:rect b="b" l="l" r="r" t="t"/>
              <a:pathLst>
                <a:path extrusionOk="0" h="2526" w="1373">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rot="5400157">
              <a:off x="327952" y="3636963"/>
              <a:ext cx="104215" cy="309957"/>
            </a:xfrm>
            <a:custGeom>
              <a:rect b="b" l="l" r="r" t="t"/>
              <a:pathLst>
                <a:path extrusionOk="0" h="5651" w="190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rot="5400157">
              <a:off x="1015508" y="3637079"/>
              <a:ext cx="104215" cy="309738"/>
            </a:xfrm>
            <a:custGeom>
              <a:rect b="b" l="l" r="r" t="t"/>
              <a:pathLst>
                <a:path extrusionOk="0" h="5647" w="190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rot="5400157">
              <a:off x="327932" y="2845273"/>
              <a:ext cx="104270" cy="309957"/>
            </a:xfrm>
            <a:custGeom>
              <a:rect b="b" l="l" r="r" t="t"/>
              <a:pathLst>
                <a:path extrusionOk="0" h="5651" w="1901">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rot="5400157">
              <a:off x="1015487" y="2845389"/>
              <a:ext cx="104270" cy="309738"/>
            </a:xfrm>
            <a:custGeom>
              <a:rect b="b" l="l" r="r" t="t"/>
              <a:pathLst>
                <a:path extrusionOk="0" h="5647" w="1901">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rot="5400157">
              <a:off x="357880" y="2569687"/>
              <a:ext cx="826535" cy="1653014"/>
            </a:xfrm>
            <a:custGeom>
              <a:rect b="b" l="l" r="r" t="t"/>
              <a:pathLst>
                <a:path extrusionOk="0" h="30137" w="15069">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rot="5400157">
              <a:off x="1060430" y="3189988"/>
              <a:ext cx="595013" cy="412198"/>
            </a:xfrm>
            <a:custGeom>
              <a:rect b="b" l="l" r="r" t="t"/>
              <a:pathLst>
                <a:path extrusionOk="0" h="7515" w="10848">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rot="5400157">
              <a:off x="885735" y="3026747"/>
              <a:ext cx="381043" cy="738939"/>
            </a:xfrm>
            <a:custGeom>
              <a:rect b="b" l="l" r="r" t="t"/>
              <a:pathLst>
                <a:path extrusionOk="0" h="13472" w="6947">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rot="5400157">
              <a:off x="384398" y="2874966"/>
              <a:ext cx="604228" cy="1042205"/>
            </a:xfrm>
            <a:custGeom>
              <a:rect b="b" l="l" r="r" t="t"/>
              <a:pathLst>
                <a:path extrusionOk="0" h="19001" w="11016">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rot="5400157">
              <a:off x="910665" y="2931009"/>
              <a:ext cx="251103" cy="405561"/>
            </a:xfrm>
            <a:custGeom>
              <a:rect b="b" l="l" r="r" t="t"/>
              <a:pathLst>
                <a:path extrusionOk="0" h="7394" w="4578">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rot="5400157">
              <a:off x="146866" y="3046466"/>
              <a:ext cx="166086" cy="191427"/>
            </a:xfrm>
            <a:custGeom>
              <a:rect b="b" l="l" r="r" t="t"/>
              <a:pathLst>
                <a:path extrusionOk="0" h="3490" w="3028">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rot="5400157">
              <a:off x="708538" y="3095893"/>
              <a:ext cx="187477" cy="41905"/>
            </a:xfrm>
            <a:custGeom>
              <a:rect b="b" l="l" r="r" t="t"/>
              <a:pathLst>
                <a:path extrusionOk="0" h="764" w="3418">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rot="5400157">
              <a:off x="487105" y="3103789"/>
              <a:ext cx="203110" cy="41741"/>
            </a:xfrm>
            <a:custGeom>
              <a:rect b="b" l="l" r="r" t="t"/>
              <a:pathLst>
                <a:path extrusionOk="0" h="761" w="3703">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rot="5400157">
              <a:off x="280180" y="3103815"/>
              <a:ext cx="203110" cy="41686"/>
            </a:xfrm>
            <a:custGeom>
              <a:rect b="b" l="l" r="r" t="t"/>
              <a:pathLst>
                <a:path extrusionOk="0" h="760" w="3703">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rot="5400157">
              <a:off x="910578" y="3455740"/>
              <a:ext cx="251268" cy="405561"/>
            </a:xfrm>
            <a:custGeom>
              <a:rect b="b" l="l" r="r" t="t"/>
              <a:pathLst>
                <a:path extrusionOk="0" h="7394" w="4581">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rot="5400157">
              <a:off x="146861" y="3554549"/>
              <a:ext cx="166086" cy="191427"/>
            </a:xfrm>
            <a:custGeom>
              <a:rect b="b" l="l" r="r" t="t"/>
              <a:pathLst>
                <a:path extrusionOk="0" h="3490" w="3028">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rot="5400157">
              <a:off x="708533" y="3654659"/>
              <a:ext cx="187477" cy="41905"/>
            </a:xfrm>
            <a:custGeom>
              <a:rect b="b" l="l" r="r" t="t"/>
              <a:pathLst>
                <a:path extrusionOk="0" h="764" w="3418">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rot="5400157">
              <a:off x="486990" y="3646813"/>
              <a:ext cx="203329" cy="41741"/>
            </a:xfrm>
            <a:custGeom>
              <a:rect b="b" l="l" r="r" t="t"/>
              <a:pathLst>
                <a:path extrusionOk="0" h="761" w="3707">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rot="5400157">
              <a:off x="280065" y="3646839"/>
              <a:ext cx="203329" cy="41686"/>
            </a:xfrm>
            <a:custGeom>
              <a:rect b="b" l="l" r="r" t="t"/>
              <a:pathLst>
                <a:path extrusionOk="0" h="760" w="3707">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rot="5400157">
              <a:off x="378528" y="3028114"/>
              <a:ext cx="479444" cy="736197"/>
            </a:xfrm>
            <a:custGeom>
              <a:rect b="b" l="l" r="r" t="t"/>
              <a:pathLst>
                <a:path extrusionOk="0" h="13422" w="8741">
                  <a:moveTo>
                    <a:pt x="0" y="0"/>
                  </a:moveTo>
                  <a:lnTo>
                    <a:pt x="0" y="13422"/>
                  </a:lnTo>
                  <a:lnTo>
                    <a:pt x="8740" y="13422"/>
                  </a:lnTo>
                  <a:lnTo>
                    <a:pt x="8740" y="0"/>
                  </a:ln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rot="5400157">
              <a:off x="426467" y="3101616"/>
              <a:ext cx="383511" cy="589144"/>
            </a:xfrm>
            <a:custGeom>
              <a:rect b="b" l="l" r="r" t="t"/>
              <a:pathLst>
                <a:path extrusionOk="0" h="10741" w="6992">
                  <a:moveTo>
                    <a:pt x="1" y="0"/>
                  </a:moveTo>
                  <a:lnTo>
                    <a:pt x="1" y="10741"/>
                  </a:lnTo>
                  <a:lnTo>
                    <a:pt x="6992" y="10741"/>
                  </a:lnTo>
                  <a:lnTo>
                    <a:pt x="6992" y="0"/>
                  </a:lnTo>
                  <a:close/>
                </a:path>
              </a:pathLst>
            </a:custGeom>
            <a:solidFill>
              <a:srgbClr val="D07C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rot="5400157">
              <a:off x="1058129" y="3235574"/>
              <a:ext cx="185832" cy="58854"/>
            </a:xfrm>
            <a:custGeom>
              <a:rect b="b" l="l" r="r" t="t"/>
              <a:pathLst>
                <a:path extrusionOk="0" h="1073" w="3388">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rot="5400157">
              <a:off x="978023" y="2958603"/>
              <a:ext cx="104215" cy="104215"/>
            </a:xfrm>
            <a:custGeom>
              <a:rect b="b" l="l" r="r" t="t"/>
              <a:pathLst>
                <a:path extrusionOk="0" h="1900" w="1900">
                  <a:moveTo>
                    <a:pt x="1900" y="0"/>
                  </a:moveTo>
                  <a:lnTo>
                    <a:pt x="1" y="1385"/>
                  </a:lnTo>
                  <a:lnTo>
                    <a:pt x="1" y="1899"/>
                  </a:lnTo>
                  <a:lnTo>
                    <a:pt x="1900" y="1735"/>
                  </a:lnTo>
                  <a:lnTo>
                    <a:pt x="1900" y="0"/>
                  </a:lnTo>
                  <a:close/>
                </a:path>
              </a:pathLst>
            </a:custGeom>
            <a:solidFill>
              <a:srgbClr val="9645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rot="5400157">
              <a:off x="978015" y="3729642"/>
              <a:ext cx="104215" cy="104215"/>
            </a:xfrm>
            <a:custGeom>
              <a:rect b="b" l="l" r="r" t="t"/>
              <a:pathLst>
                <a:path extrusionOk="0" h="1900" w="1900">
                  <a:moveTo>
                    <a:pt x="0" y="0"/>
                  </a:moveTo>
                  <a:lnTo>
                    <a:pt x="0" y="1735"/>
                  </a:lnTo>
                  <a:lnTo>
                    <a:pt x="1899" y="1899"/>
                  </a:lnTo>
                  <a:lnTo>
                    <a:pt x="1899" y="1385"/>
                  </a:lnTo>
                  <a:lnTo>
                    <a:pt x="0" y="0"/>
                  </a:lnTo>
                  <a:close/>
                </a:path>
              </a:pathLst>
            </a:custGeom>
            <a:solidFill>
              <a:srgbClr val="9645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rot="5400157">
              <a:off x="561271" y="2690537"/>
              <a:ext cx="29509" cy="692207"/>
            </a:xfrm>
            <a:custGeom>
              <a:rect b="b" l="l" r="r" t="t"/>
              <a:pathLst>
                <a:path extrusionOk="0" h="12620" w="538">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rot="5400157">
              <a:off x="788129" y="3016306"/>
              <a:ext cx="28303" cy="41905"/>
            </a:xfrm>
            <a:custGeom>
              <a:rect b="b" l="l" r="r" t="t"/>
              <a:pathLst>
                <a:path extrusionOk="0" h="764" w="516">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rot="5400157">
              <a:off x="574512" y="3016386"/>
              <a:ext cx="28303" cy="41741"/>
            </a:xfrm>
            <a:custGeom>
              <a:rect b="b" l="l" r="r" t="t"/>
              <a:pathLst>
                <a:path extrusionOk="0" h="761" w="516">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rot="5400157">
              <a:off x="367587" y="3016411"/>
              <a:ext cx="28303" cy="41686"/>
            </a:xfrm>
            <a:custGeom>
              <a:rect b="b" l="l" r="r" t="t"/>
              <a:pathLst>
                <a:path extrusionOk="0" h="760" w="516">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rot="5400157">
              <a:off x="561237" y="3409440"/>
              <a:ext cx="29564" cy="692207"/>
            </a:xfrm>
            <a:custGeom>
              <a:rect b="b" l="l" r="r" t="t"/>
              <a:pathLst>
                <a:path extrusionOk="0" h="12620" w="539">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rot="5400157">
              <a:off x="787985" y="3734111"/>
              <a:ext cx="28577" cy="41905"/>
            </a:xfrm>
            <a:custGeom>
              <a:rect b="b" l="l" r="r" t="t"/>
              <a:pathLst>
                <a:path extrusionOk="0" h="764" w="521">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rot="5400157">
              <a:off x="574368" y="3734192"/>
              <a:ext cx="28577" cy="41741"/>
            </a:xfrm>
            <a:custGeom>
              <a:rect b="b" l="l" r="r" t="t"/>
              <a:pathLst>
                <a:path extrusionOk="0" h="761" w="521">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rot="5400157">
              <a:off x="367444" y="3734217"/>
              <a:ext cx="28577" cy="41686"/>
            </a:xfrm>
            <a:custGeom>
              <a:rect b="b" l="l" r="r" t="t"/>
              <a:pathLst>
                <a:path extrusionOk="0" h="760" w="521">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rot="5400157">
              <a:off x="1456760" y="3044120"/>
              <a:ext cx="156542" cy="122864"/>
            </a:xfrm>
            <a:custGeom>
              <a:rect b="b" l="l" r="r" t="t"/>
              <a:pathLst>
                <a:path extrusionOk="0" h="2240" w="2854">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rot="5400157">
              <a:off x="1491892" y="3063127"/>
              <a:ext cx="86224" cy="67520"/>
            </a:xfrm>
            <a:custGeom>
              <a:rect b="b" l="l" r="r" t="t"/>
              <a:pathLst>
                <a:path extrusionOk="0" h="1231" w="1572">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rot="5400157">
              <a:off x="1456727" y="3625237"/>
              <a:ext cx="156597" cy="122864"/>
            </a:xfrm>
            <a:custGeom>
              <a:rect b="b" l="l" r="r" t="t"/>
              <a:pathLst>
                <a:path extrusionOk="0" h="2240" w="2855">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rot="5400157">
              <a:off x="1491996" y="3661659"/>
              <a:ext cx="86005" cy="67520"/>
            </a:xfrm>
            <a:custGeom>
              <a:rect b="b" l="l" r="r" t="t"/>
              <a:pathLst>
                <a:path extrusionOk="0" h="1231" w="1568">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18"/>
          <p:cNvGrpSpPr/>
          <p:nvPr/>
        </p:nvGrpSpPr>
        <p:grpSpPr>
          <a:xfrm>
            <a:off x="636800" y="1081700"/>
            <a:ext cx="2213700" cy="3428303"/>
            <a:chOff x="636800" y="1081700"/>
            <a:chExt cx="2213700" cy="3428303"/>
          </a:xfrm>
        </p:grpSpPr>
        <p:grpSp>
          <p:nvGrpSpPr>
            <p:cNvPr id="365" name="Google Shape;365;p18"/>
            <p:cNvGrpSpPr/>
            <p:nvPr/>
          </p:nvGrpSpPr>
          <p:grpSpPr>
            <a:xfrm>
              <a:off x="636800" y="3579425"/>
              <a:ext cx="2213700" cy="930578"/>
              <a:chOff x="586325" y="3526175"/>
              <a:chExt cx="2213700" cy="930578"/>
            </a:xfrm>
          </p:grpSpPr>
          <p:sp>
            <p:nvSpPr>
              <p:cNvPr id="366" name="Google Shape;366;p18"/>
              <p:cNvSpPr txBox="1"/>
              <p:nvPr/>
            </p:nvSpPr>
            <p:spPr>
              <a:xfrm>
                <a:off x="586325" y="3526175"/>
                <a:ext cx="2213700" cy="40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TRACTION VEHICLE</a:t>
                </a:r>
                <a:endParaRPr sz="1200">
                  <a:solidFill>
                    <a:schemeClr val="lt1"/>
                  </a:solidFill>
                  <a:latin typeface="Krona One"/>
                  <a:ea typeface="Krona One"/>
                  <a:cs typeface="Krona One"/>
                  <a:sym typeface="Krona One"/>
                </a:endParaRPr>
              </a:p>
            </p:txBody>
          </p:sp>
          <p:sp>
            <p:nvSpPr>
              <p:cNvPr id="367" name="Google Shape;367;p18"/>
              <p:cNvSpPr txBox="1"/>
              <p:nvPr/>
            </p:nvSpPr>
            <p:spPr>
              <a:xfrm>
                <a:off x="662738" y="3937753"/>
                <a:ext cx="2061000" cy="51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grpSp>
        <p:sp>
          <p:nvSpPr>
            <p:cNvPr id="368" name="Google Shape;368;p18"/>
            <p:cNvSpPr txBox="1"/>
            <p:nvPr/>
          </p:nvSpPr>
          <p:spPr>
            <a:xfrm>
              <a:off x="1176138" y="1081700"/>
              <a:ext cx="11352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4"/>
                  </a:solidFill>
                  <a:latin typeface="Krona One"/>
                  <a:ea typeface="Krona One"/>
                  <a:cs typeface="Krona One"/>
                  <a:sym typeface="Krona One"/>
                </a:rPr>
                <a:t>STEP 1</a:t>
              </a:r>
              <a:endParaRPr sz="1200">
                <a:solidFill>
                  <a:schemeClr val="accent4"/>
                </a:solidFill>
                <a:latin typeface="Krona One"/>
                <a:ea typeface="Krona One"/>
                <a:cs typeface="Krona One"/>
                <a:sym typeface="Krona One"/>
              </a:endParaRPr>
            </a:p>
          </p:txBody>
        </p:sp>
      </p:grpSp>
      <p:grpSp>
        <p:nvGrpSpPr>
          <p:cNvPr id="369" name="Google Shape;369;p18"/>
          <p:cNvGrpSpPr/>
          <p:nvPr/>
        </p:nvGrpSpPr>
        <p:grpSpPr>
          <a:xfrm>
            <a:off x="3465150" y="1081700"/>
            <a:ext cx="2213700" cy="3424249"/>
            <a:chOff x="3465150" y="1081700"/>
            <a:chExt cx="2213700" cy="3424249"/>
          </a:xfrm>
        </p:grpSpPr>
        <p:sp>
          <p:nvSpPr>
            <p:cNvPr id="370" name="Google Shape;370;p18"/>
            <p:cNvSpPr txBox="1"/>
            <p:nvPr/>
          </p:nvSpPr>
          <p:spPr>
            <a:xfrm>
              <a:off x="3465150" y="3583475"/>
              <a:ext cx="2213700" cy="40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ONE-WAY STREET</a:t>
              </a:r>
              <a:endParaRPr sz="1200">
                <a:solidFill>
                  <a:schemeClr val="lt1"/>
                </a:solidFill>
                <a:latin typeface="Krona One"/>
                <a:ea typeface="Krona One"/>
                <a:cs typeface="Krona One"/>
                <a:sym typeface="Krona One"/>
              </a:endParaRPr>
            </a:p>
          </p:txBody>
        </p:sp>
        <p:sp>
          <p:nvSpPr>
            <p:cNvPr id="371" name="Google Shape;371;p18"/>
            <p:cNvSpPr txBox="1"/>
            <p:nvPr/>
          </p:nvSpPr>
          <p:spPr>
            <a:xfrm>
              <a:off x="3541500" y="3986949"/>
              <a:ext cx="2061000" cy="51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372" name="Google Shape;372;p18"/>
            <p:cNvSpPr txBox="1"/>
            <p:nvPr/>
          </p:nvSpPr>
          <p:spPr>
            <a:xfrm>
              <a:off x="4004363" y="1081700"/>
              <a:ext cx="11352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4"/>
                  </a:solidFill>
                  <a:latin typeface="Krona One"/>
                  <a:ea typeface="Krona One"/>
                  <a:cs typeface="Krona One"/>
                  <a:sym typeface="Krona One"/>
                </a:rPr>
                <a:t>STEP 2</a:t>
              </a:r>
              <a:endParaRPr sz="1200">
                <a:solidFill>
                  <a:schemeClr val="accent4"/>
                </a:solidFill>
                <a:latin typeface="Krona One"/>
                <a:ea typeface="Krona One"/>
                <a:cs typeface="Krona One"/>
                <a:sym typeface="Krona One"/>
              </a:endParaRPr>
            </a:p>
          </p:txBody>
        </p:sp>
      </p:grpSp>
      <p:grpSp>
        <p:nvGrpSpPr>
          <p:cNvPr id="373" name="Google Shape;373;p18"/>
          <p:cNvGrpSpPr/>
          <p:nvPr/>
        </p:nvGrpSpPr>
        <p:grpSpPr>
          <a:xfrm>
            <a:off x="6293425" y="1081700"/>
            <a:ext cx="2213700" cy="3428303"/>
            <a:chOff x="6293425" y="1081700"/>
            <a:chExt cx="2213700" cy="3428303"/>
          </a:xfrm>
        </p:grpSpPr>
        <p:sp>
          <p:nvSpPr>
            <p:cNvPr id="374" name="Google Shape;374;p18"/>
            <p:cNvSpPr txBox="1"/>
            <p:nvPr/>
          </p:nvSpPr>
          <p:spPr>
            <a:xfrm>
              <a:off x="6293425" y="3579425"/>
              <a:ext cx="2213700" cy="40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sp>
          <p:nvSpPr>
            <p:cNvPr id="375" name="Google Shape;375;p18"/>
            <p:cNvSpPr txBox="1"/>
            <p:nvPr/>
          </p:nvSpPr>
          <p:spPr>
            <a:xfrm>
              <a:off x="6369775" y="3991003"/>
              <a:ext cx="2061000" cy="51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376" name="Google Shape;376;p18"/>
            <p:cNvSpPr txBox="1"/>
            <p:nvPr/>
          </p:nvSpPr>
          <p:spPr>
            <a:xfrm>
              <a:off x="6797088" y="1081700"/>
              <a:ext cx="11352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4"/>
                  </a:solidFill>
                  <a:latin typeface="Krona One"/>
                  <a:ea typeface="Krona One"/>
                  <a:cs typeface="Krona One"/>
                  <a:sym typeface="Krona One"/>
                </a:rPr>
                <a:t>STEP 3</a:t>
              </a:r>
              <a:endParaRPr sz="1200">
                <a:solidFill>
                  <a:schemeClr val="accent4"/>
                </a:solidFill>
                <a:latin typeface="Krona One"/>
                <a:ea typeface="Krona One"/>
                <a:cs typeface="Krona One"/>
                <a:sym typeface="Krona One"/>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9"/>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aphicFrame>
        <p:nvGraphicFramePr>
          <p:cNvPr id="382" name="Google Shape;382;p19"/>
          <p:cNvGraphicFramePr/>
          <p:nvPr/>
        </p:nvGraphicFramePr>
        <p:xfrm>
          <a:off x="823450" y="990530"/>
          <a:ext cx="3000000" cy="3000000"/>
        </p:xfrm>
        <a:graphic>
          <a:graphicData uri="http://schemas.openxmlformats.org/drawingml/2006/table">
            <a:tbl>
              <a:tblPr>
                <a:noFill/>
                <a:tableStyleId>{217C2BF7-8C7D-4DA9-937F-452EA57F52C9}</a:tableStyleId>
              </a:tblPr>
              <a:tblGrid>
                <a:gridCol w="1073400"/>
                <a:gridCol w="1118500"/>
                <a:gridCol w="1141025"/>
                <a:gridCol w="1163575"/>
                <a:gridCol w="3012825"/>
              </a:tblGrid>
              <a:tr h="496675">
                <a:tc gridSpan="4">
                  <a:txBody>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STRATEGY ROADMAP</a:t>
                      </a:r>
                      <a:endParaRPr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hMerge="1"/>
                <a:tc hMerge="1"/>
                <a:tc hMerge="1"/>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51525">
                <a:tc>
                  <a:txBody>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Q1</a:t>
                      </a:r>
                      <a:endParaRPr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Q2</a:t>
                      </a:r>
                      <a:endParaRPr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Q3</a:t>
                      </a:r>
                      <a:endParaRPr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Q4</a:t>
                      </a:r>
                      <a:endParaRPr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51425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TRAFFIC</a:t>
                      </a:r>
                      <a:endParaRPr sz="1200">
                        <a:solidFill>
                          <a:schemeClr val="lt1"/>
                        </a:solidFill>
                        <a:latin typeface="Krona One"/>
                        <a:ea typeface="Krona One"/>
                        <a:cs typeface="Krona One"/>
                        <a:sym typeface="Krona One"/>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chemeClr val="accent4"/>
                    </a:solidFill>
                  </a:tcPr>
                </a:tc>
              </a:tr>
              <a:tr h="51425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ROAD SIGNS</a:t>
                      </a:r>
                      <a:endParaRPr sz="1200">
                        <a:solidFill>
                          <a:schemeClr val="dk1"/>
                        </a:solidFill>
                        <a:latin typeface="Krona One"/>
                        <a:ea typeface="Krona One"/>
                        <a:cs typeface="Krona One"/>
                        <a:sym typeface="Krona One"/>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chemeClr val="accent1"/>
                    </a:solidFill>
                  </a:tcPr>
                </a:tc>
              </a:tr>
              <a:tr h="51425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CROSSWALKS</a:t>
                      </a:r>
                      <a:endParaRPr sz="1200">
                        <a:solidFill>
                          <a:schemeClr val="lt1"/>
                        </a:solidFill>
                        <a:latin typeface="Krona One"/>
                        <a:ea typeface="Krona One"/>
                        <a:cs typeface="Krona One"/>
                        <a:sym typeface="Krona One"/>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chemeClr val="accent4"/>
                    </a:solidFill>
                  </a:tcPr>
                </a:tc>
              </a:tr>
              <a:tr h="51425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PARKING</a:t>
                      </a:r>
                      <a:endParaRPr sz="1200">
                        <a:solidFill>
                          <a:schemeClr val="dk1"/>
                        </a:solidFill>
                        <a:latin typeface="Krona One"/>
                        <a:ea typeface="Krona One"/>
                        <a:cs typeface="Krona One"/>
                        <a:sym typeface="Krona One"/>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chemeClr val="accent1"/>
                    </a:solidFill>
                  </a:tcPr>
                </a:tc>
              </a:tr>
              <a:tr h="51425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PEDESTRIANS</a:t>
                      </a:r>
                      <a:endParaRPr sz="1200">
                        <a:solidFill>
                          <a:schemeClr val="lt1"/>
                        </a:solidFill>
                        <a:latin typeface="Krona One"/>
                        <a:ea typeface="Krona One"/>
                        <a:cs typeface="Krona One"/>
                        <a:sym typeface="Krona One"/>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chemeClr val="accent4"/>
                    </a:solidFill>
                  </a:tcPr>
                </a:tc>
              </a:tr>
            </a:tbl>
          </a:graphicData>
        </a:graphic>
      </p:graphicFrame>
      <p:grpSp>
        <p:nvGrpSpPr>
          <p:cNvPr id="383" name="Google Shape;383;p19"/>
          <p:cNvGrpSpPr/>
          <p:nvPr/>
        </p:nvGrpSpPr>
        <p:grpSpPr>
          <a:xfrm>
            <a:off x="1205569" y="2548515"/>
            <a:ext cx="308234" cy="308234"/>
            <a:chOff x="1487200" y="4993750"/>
            <a:chExt cx="483125" cy="483125"/>
          </a:xfrm>
        </p:grpSpPr>
        <p:sp>
          <p:nvSpPr>
            <p:cNvPr id="384" name="Google Shape;384;p19"/>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5" name="Google Shape;385;p19"/>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86" name="Google Shape;386;p19"/>
          <p:cNvGrpSpPr/>
          <p:nvPr/>
        </p:nvGrpSpPr>
        <p:grpSpPr>
          <a:xfrm>
            <a:off x="2321656" y="2548515"/>
            <a:ext cx="308234" cy="308234"/>
            <a:chOff x="2081650" y="4993750"/>
            <a:chExt cx="483125" cy="483125"/>
          </a:xfrm>
        </p:grpSpPr>
        <p:sp>
          <p:nvSpPr>
            <p:cNvPr id="387" name="Google Shape;387;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8" name="Google Shape;388;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89" name="Google Shape;389;p19"/>
          <p:cNvGrpSpPr/>
          <p:nvPr/>
        </p:nvGrpSpPr>
        <p:grpSpPr>
          <a:xfrm>
            <a:off x="1205569" y="2060685"/>
            <a:ext cx="308234" cy="308234"/>
            <a:chOff x="2081650" y="4993750"/>
            <a:chExt cx="483125" cy="483125"/>
          </a:xfrm>
        </p:grpSpPr>
        <p:sp>
          <p:nvSpPr>
            <p:cNvPr id="390" name="Google Shape;390;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1" name="Google Shape;391;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92" name="Google Shape;392;p19"/>
          <p:cNvGrpSpPr/>
          <p:nvPr/>
        </p:nvGrpSpPr>
        <p:grpSpPr>
          <a:xfrm>
            <a:off x="2321662" y="2060685"/>
            <a:ext cx="308234" cy="308234"/>
            <a:chOff x="2081650" y="4993750"/>
            <a:chExt cx="483125" cy="483125"/>
          </a:xfrm>
        </p:grpSpPr>
        <p:sp>
          <p:nvSpPr>
            <p:cNvPr id="393" name="Google Shape;393;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4" name="Google Shape;394;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95" name="Google Shape;395;p19"/>
          <p:cNvGrpSpPr/>
          <p:nvPr/>
        </p:nvGrpSpPr>
        <p:grpSpPr>
          <a:xfrm>
            <a:off x="3437756" y="2060685"/>
            <a:ext cx="308234" cy="308234"/>
            <a:chOff x="2081650" y="4993750"/>
            <a:chExt cx="483125" cy="483125"/>
          </a:xfrm>
        </p:grpSpPr>
        <p:sp>
          <p:nvSpPr>
            <p:cNvPr id="396" name="Google Shape;396;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7" name="Google Shape;397;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98" name="Google Shape;398;p19"/>
          <p:cNvGrpSpPr/>
          <p:nvPr/>
        </p:nvGrpSpPr>
        <p:grpSpPr>
          <a:xfrm>
            <a:off x="4553849" y="2060678"/>
            <a:ext cx="308234" cy="308234"/>
            <a:chOff x="1487200" y="4993750"/>
            <a:chExt cx="483125" cy="483125"/>
          </a:xfrm>
        </p:grpSpPr>
        <p:sp>
          <p:nvSpPr>
            <p:cNvPr id="399" name="Google Shape;399;p19"/>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0" name="Google Shape;400;p19"/>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01" name="Google Shape;401;p19"/>
          <p:cNvGrpSpPr/>
          <p:nvPr/>
        </p:nvGrpSpPr>
        <p:grpSpPr>
          <a:xfrm>
            <a:off x="3437756" y="2548515"/>
            <a:ext cx="308234" cy="308234"/>
            <a:chOff x="2081650" y="4993750"/>
            <a:chExt cx="483125" cy="483125"/>
          </a:xfrm>
        </p:grpSpPr>
        <p:sp>
          <p:nvSpPr>
            <p:cNvPr id="402" name="Google Shape;402;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3" name="Google Shape;403;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04" name="Google Shape;404;p19"/>
          <p:cNvGrpSpPr/>
          <p:nvPr/>
        </p:nvGrpSpPr>
        <p:grpSpPr>
          <a:xfrm>
            <a:off x="4553856" y="2548515"/>
            <a:ext cx="308234" cy="308234"/>
            <a:chOff x="2081650" y="4993750"/>
            <a:chExt cx="483125" cy="483125"/>
          </a:xfrm>
        </p:grpSpPr>
        <p:sp>
          <p:nvSpPr>
            <p:cNvPr id="405" name="Google Shape;405;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6" name="Google Shape;406;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07" name="Google Shape;407;p19"/>
          <p:cNvGrpSpPr/>
          <p:nvPr/>
        </p:nvGrpSpPr>
        <p:grpSpPr>
          <a:xfrm>
            <a:off x="2321656" y="3076047"/>
            <a:ext cx="308234" cy="308234"/>
            <a:chOff x="2081650" y="4993750"/>
            <a:chExt cx="483125" cy="483125"/>
          </a:xfrm>
        </p:grpSpPr>
        <p:sp>
          <p:nvSpPr>
            <p:cNvPr id="408" name="Google Shape;408;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9" name="Google Shape;409;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10" name="Google Shape;410;p19"/>
          <p:cNvGrpSpPr/>
          <p:nvPr/>
        </p:nvGrpSpPr>
        <p:grpSpPr>
          <a:xfrm>
            <a:off x="3437756" y="3076047"/>
            <a:ext cx="308234" cy="308234"/>
            <a:chOff x="2081650" y="4993750"/>
            <a:chExt cx="483125" cy="483125"/>
          </a:xfrm>
        </p:grpSpPr>
        <p:sp>
          <p:nvSpPr>
            <p:cNvPr id="411" name="Google Shape;411;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12" name="Google Shape;412;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13" name="Google Shape;413;p19"/>
          <p:cNvGrpSpPr/>
          <p:nvPr/>
        </p:nvGrpSpPr>
        <p:grpSpPr>
          <a:xfrm>
            <a:off x="4553856" y="3076047"/>
            <a:ext cx="308234" cy="308234"/>
            <a:chOff x="2081650" y="4993750"/>
            <a:chExt cx="483125" cy="483125"/>
          </a:xfrm>
        </p:grpSpPr>
        <p:sp>
          <p:nvSpPr>
            <p:cNvPr id="414" name="Google Shape;414;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15" name="Google Shape;415;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16" name="Google Shape;416;p19"/>
          <p:cNvGrpSpPr/>
          <p:nvPr/>
        </p:nvGrpSpPr>
        <p:grpSpPr>
          <a:xfrm>
            <a:off x="1205569" y="3076047"/>
            <a:ext cx="308234" cy="308234"/>
            <a:chOff x="1487200" y="4993750"/>
            <a:chExt cx="483125" cy="483125"/>
          </a:xfrm>
        </p:grpSpPr>
        <p:sp>
          <p:nvSpPr>
            <p:cNvPr id="417" name="Google Shape;417;p19"/>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18" name="Google Shape;418;p19"/>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19" name="Google Shape;419;p19"/>
          <p:cNvGrpSpPr/>
          <p:nvPr/>
        </p:nvGrpSpPr>
        <p:grpSpPr>
          <a:xfrm>
            <a:off x="1205569" y="3592235"/>
            <a:ext cx="308234" cy="308234"/>
            <a:chOff x="2081650" y="4993750"/>
            <a:chExt cx="483125" cy="483125"/>
          </a:xfrm>
        </p:grpSpPr>
        <p:sp>
          <p:nvSpPr>
            <p:cNvPr id="420" name="Google Shape;420;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21" name="Google Shape;421;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22" name="Google Shape;422;p19"/>
          <p:cNvGrpSpPr/>
          <p:nvPr/>
        </p:nvGrpSpPr>
        <p:grpSpPr>
          <a:xfrm>
            <a:off x="2321662" y="3592235"/>
            <a:ext cx="308234" cy="308234"/>
            <a:chOff x="2081650" y="4993750"/>
            <a:chExt cx="483125" cy="483125"/>
          </a:xfrm>
        </p:grpSpPr>
        <p:sp>
          <p:nvSpPr>
            <p:cNvPr id="423" name="Google Shape;423;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24" name="Google Shape;424;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25" name="Google Shape;425;p19"/>
          <p:cNvGrpSpPr/>
          <p:nvPr/>
        </p:nvGrpSpPr>
        <p:grpSpPr>
          <a:xfrm>
            <a:off x="3437756" y="3592235"/>
            <a:ext cx="308234" cy="308234"/>
            <a:chOff x="2081650" y="4993750"/>
            <a:chExt cx="483125" cy="483125"/>
          </a:xfrm>
        </p:grpSpPr>
        <p:sp>
          <p:nvSpPr>
            <p:cNvPr id="426" name="Google Shape;426;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27" name="Google Shape;427;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28" name="Google Shape;428;p19"/>
          <p:cNvGrpSpPr/>
          <p:nvPr/>
        </p:nvGrpSpPr>
        <p:grpSpPr>
          <a:xfrm>
            <a:off x="4553849" y="3592227"/>
            <a:ext cx="308234" cy="308234"/>
            <a:chOff x="1487200" y="4993750"/>
            <a:chExt cx="483125" cy="483125"/>
          </a:xfrm>
        </p:grpSpPr>
        <p:sp>
          <p:nvSpPr>
            <p:cNvPr id="429" name="Google Shape;429;p19"/>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30" name="Google Shape;430;p19"/>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31" name="Google Shape;431;p19"/>
          <p:cNvGrpSpPr/>
          <p:nvPr/>
        </p:nvGrpSpPr>
        <p:grpSpPr>
          <a:xfrm>
            <a:off x="1205574" y="4108427"/>
            <a:ext cx="308234" cy="308234"/>
            <a:chOff x="1487200" y="4993750"/>
            <a:chExt cx="483125" cy="483125"/>
          </a:xfrm>
        </p:grpSpPr>
        <p:sp>
          <p:nvSpPr>
            <p:cNvPr id="432" name="Google Shape;432;p19"/>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33" name="Google Shape;433;p19"/>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34" name="Google Shape;434;p19"/>
          <p:cNvGrpSpPr/>
          <p:nvPr/>
        </p:nvGrpSpPr>
        <p:grpSpPr>
          <a:xfrm>
            <a:off x="2321661" y="4108427"/>
            <a:ext cx="308234" cy="308234"/>
            <a:chOff x="1487200" y="4993750"/>
            <a:chExt cx="483125" cy="483125"/>
          </a:xfrm>
        </p:grpSpPr>
        <p:sp>
          <p:nvSpPr>
            <p:cNvPr id="435" name="Google Shape;435;p19"/>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36" name="Google Shape;436;p19"/>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37" name="Google Shape;437;p19"/>
          <p:cNvGrpSpPr/>
          <p:nvPr/>
        </p:nvGrpSpPr>
        <p:grpSpPr>
          <a:xfrm>
            <a:off x="3437756" y="4108422"/>
            <a:ext cx="308234" cy="308234"/>
            <a:chOff x="2081650" y="4993750"/>
            <a:chExt cx="483125" cy="483125"/>
          </a:xfrm>
        </p:grpSpPr>
        <p:sp>
          <p:nvSpPr>
            <p:cNvPr id="438" name="Google Shape;438;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39" name="Google Shape;439;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40" name="Google Shape;440;p19"/>
          <p:cNvGrpSpPr/>
          <p:nvPr/>
        </p:nvGrpSpPr>
        <p:grpSpPr>
          <a:xfrm>
            <a:off x="4553856" y="4108422"/>
            <a:ext cx="308234" cy="308234"/>
            <a:chOff x="2081650" y="4993750"/>
            <a:chExt cx="483125" cy="483125"/>
          </a:xfrm>
        </p:grpSpPr>
        <p:sp>
          <p:nvSpPr>
            <p:cNvPr id="441" name="Google Shape;441;p1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2" name="Google Shape;442;p1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0"/>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448" name="Google Shape;448;p20"/>
          <p:cNvGrpSpPr/>
          <p:nvPr/>
        </p:nvGrpSpPr>
        <p:grpSpPr>
          <a:xfrm flipH="1">
            <a:off x="-70921" y="2806725"/>
            <a:ext cx="9279946" cy="2336681"/>
            <a:chOff x="-70921" y="2806725"/>
            <a:chExt cx="9279946" cy="2336681"/>
          </a:xfrm>
        </p:grpSpPr>
        <p:sp>
          <p:nvSpPr>
            <p:cNvPr id="449" name="Google Shape;449;p20"/>
            <p:cNvSpPr/>
            <p:nvPr/>
          </p:nvSpPr>
          <p:spPr>
            <a:xfrm>
              <a:off x="-70921" y="2806725"/>
              <a:ext cx="9262674" cy="2336681"/>
            </a:xfrm>
            <a:custGeom>
              <a:rect b="b" l="l" r="r" t="t"/>
              <a:pathLst>
                <a:path extrusionOk="0" h="92606" w="367093">
                  <a:moveTo>
                    <a:pt x="0" y="58628"/>
                  </a:moveTo>
                  <a:lnTo>
                    <a:pt x="367093" y="0"/>
                  </a:lnTo>
                  <a:lnTo>
                    <a:pt x="367093" y="22652"/>
                  </a:lnTo>
                  <a:lnTo>
                    <a:pt x="59295" y="92606"/>
                  </a:lnTo>
                  <a:lnTo>
                    <a:pt x="0" y="92606"/>
                  </a:lnTo>
                  <a:close/>
                </a:path>
              </a:pathLst>
            </a:custGeom>
            <a:solidFill>
              <a:schemeClr val="accent4"/>
            </a:solidFill>
            <a:ln>
              <a:noFill/>
            </a:ln>
          </p:spPr>
        </p:sp>
        <p:cxnSp>
          <p:nvCxnSpPr>
            <p:cNvPr id="450" name="Google Shape;450;p20"/>
            <p:cNvCxnSpPr/>
            <p:nvPr/>
          </p:nvCxnSpPr>
          <p:spPr>
            <a:xfrm flipH="1" rot="10800000">
              <a:off x="-68175" y="3067525"/>
              <a:ext cx="9277200" cy="1782300"/>
            </a:xfrm>
            <a:prstGeom prst="straightConnector1">
              <a:avLst/>
            </a:prstGeom>
            <a:noFill/>
            <a:ln cap="flat" cmpd="sng" w="28575">
              <a:solidFill>
                <a:srgbClr val="FFFFFF"/>
              </a:solidFill>
              <a:prstDash val="dash"/>
              <a:round/>
              <a:headEnd len="med" w="med" type="none"/>
              <a:tailEnd len="med" w="med" type="none"/>
            </a:ln>
          </p:spPr>
        </p:cxnSp>
      </p:grpSp>
      <p:grpSp>
        <p:nvGrpSpPr>
          <p:cNvPr id="451" name="Google Shape;451;p20"/>
          <p:cNvGrpSpPr/>
          <p:nvPr/>
        </p:nvGrpSpPr>
        <p:grpSpPr>
          <a:xfrm>
            <a:off x="1403675" y="2641378"/>
            <a:ext cx="474300" cy="648697"/>
            <a:chOff x="1446250" y="2641378"/>
            <a:chExt cx="474300" cy="648697"/>
          </a:xfrm>
        </p:grpSpPr>
        <p:sp>
          <p:nvSpPr>
            <p:cNvPr id="452" name="Google Shape;452;p20"/>
            <p:cNvSpPr/>
            <p:nvPr/>
          </p:nvSpPr>
          <p:spPr>
            <a:xfrm>
              <a:off x="1446250" y="3216275"/>
              <a:ext cx="474300" cy="73800"/>
            </a:xfrm>
            <a:prstGeom prst="ellipse">
              <a:avLst/>
            </a:prstGeom>
            <a:solidFill>
              <a:srgbClr val="1F424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20"/>
            <p:cNvGrpSpPr/>
            <p:nvPr/>
          </p:nvGrpSpPr>
          <p:grpSpPr>
            <a:xfrm>
              <a:off x="1446332" y="2641378"/>
              <a:ext cx="474157" cy="614701"/>
              <a:chOff x="1741307" y="1824553"/>
              <a:chExt cx="474157" cy="614701"/>
            </a:xfrm>
          </p:grpSpPr>
          <p:sp>
            <p:nvSpPr>
              <p:cNvPr id="454" name="Google Shape;454;p20"/>
              <p:cNvSpPr/>
              <p:nvPr/>
            </p:nvSpPr>
            <p:spPr>
              <a:xfrm>
                <a:off x="1749203" y="1824553"/>
                <a:ext cx="466262" cy="614701"/>
              </a:xfrm>
              <a:custGeom>
                <a:rect b="b" l="l" r="r" t="t"/>
                <a:pathLst>
                  <a:path extrusionOk="0" h="11912" w="9035">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1749203" y="1831984"/>
                <a:ext cx="271184" cy="607258"/>
              </a:xfrm>
              <a:custGeom>
                <a:rect b="b" l="l" r="r" t="t"/>
                <a:pathLst>
                  <a:path extrusionOk="0" h="11768" w="5255">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1741307" y="1877395"/>
                <a:ext cx="421313" cy="360347"/>
              </a:xfrm>
              <a:custGeom>
                <a:rect b="b" l="l" r="r" t="t"/>
                <a:pathLst>
                  <a:path extrusionOk="0" h="6983" w="8164">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1777328" y="1915427"/>
                <a:ext cx="347258" cy="323038"/>
              </a:xfrm>
              <a:custGeom>
                <a:rect b="b" l="l" r="r" t="t"/>
                <a:pathLst>
                  <a:path extrusionOk="0" h="6260" w="6729">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8" name="Google Shape;458;p20"/>
          <p:cNvGrpSpPr/>
          <p:nvPr/>
        </p:nvGrpSpPr>
        <p:grpSpPr>
          <a:xfrm>
            <a:off x="2599395" y="1571351"/>
            <a:ext cx="2051700" cy="1065863"/>
            <a:chOff x="2599395" y="1571351"/>
            <a:chExt cx="2051700" cy="1065863"/>
          </a:xfrm>
        </p:grpSpPr>
        <p:sp>
          <p:nvSpPr>
            <p:cNvPr id="459" name="Google Shape;459;p20"/>
            <p:cNvSpPr txBox="1"/>
            <p:nvPr/>
          </p:nvSpPr>
          <p:spPr>
            <a:xfrm>
              <a:off x="2839750" y="1937374"/>
              <a:ext cx="15708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INSTRUCTION</a:t>
              </a:r>
              <a:endParaRPr sz="1200">
                <a:solidFill>
                  <a:schemeClr val="dk1"/>
                </a:solidFill>
                <a:latin typeface="Krona One"/>
                <a:ea typeface="Krona One"/>
                <a:cs typeface="Krona One"/>
                <a:sym typeface="Krona One"/>
              </a:endParaRPr>
            </a:p>
          </p:txBody>
        </p:sp>
        <p:sp>
          <p:nvSpPr>
            <p:cNvPr id="460" name="Google Shape;460;p20"/>
            <p:cNvSpPr txBox="1"/>
            <p:nvPr/>
          </p:nvSpPr>
          <p:spPr>
            <a:xfrm>
              <a:off x="2599395" y="2312314"/>
              <a:ext cx="20517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461" name="Google Shape;461;p20"/>
            <p:cNvSpPr txBox="1"/>
            <p:nvPr/>
          </p:nvSpPr>
          <p:spPr>
            <a:xfrm>
              <a:off x="3287445" y="1571351"/>
              <a:ext cx="6756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462" name="Google Shape;462;p20"/>
          <p:cNvGrpSpPr/>
          <p:nvPr/>
        </p:nvGrpSpPr>
        <p:grpSpPr>
          <a:xfrm>
            <a:off x="4682069" y="1937423"/>
            <a:ext cx="1855200" cy="1065855"/>
            <a:chOff x="4682069" y="1937423"/>
            <a:chExt cx="1855200" cy="1065855"/>
          </a:xfrm>
        </p:grpSpPr>
        <p:sp>
          <p:nvSpPr>
            <p:cNvPr id="463" name="Google Shape;463;p20"/>
            <p:cNvSpPr txBox="1"/>
            <p:nvPr/>
          </p:nvSpPr>
          <p:spPr>
            <a:xfrm>
              <a:off x="4824275" y="2303450"/>
              <a:ext cx="15708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p:txBody>
        </p:sp>
        <p:sp>
          <p:nvSpPr>
            <p:cNvPr id="464" name="Google Shape;464;p20"/>
            <p:cNvSpPr txBox="1"/>
            <p:nvPr/>
          </p:nvSpPr>
          <p:spPr>
            <a:xfrm>
              <a:off x="4682069" y="2678378"/>
              <a:ext cx="1855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465" name="Google Shape;465;p20"/>
            <p:cNvSpPr txBox="1"/>
            <p:nvPr/>
          </p:nvSpPr>
          <p:spPr>
            <a:xfrm>
              <a:off x="5271801" y="1937423"/>
              <a:ext cx="6756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466" name="Google Shape;466;p20"/>
          <p:cNvGrpSpPr/>
          <p:nvPr/>
        </p:nvGrpSpPr>
        <p:grpSpPr>
          <a:xfrm>
            <a:off x="713221" y="1205287"/>
            <a:ext cx="1855200" cy="1065855"/>
            <a:chOff x="713221" y="1205287"/>
            <a:chExt cx="1855200" cy="1065855"/>
          </a:xfrm>
        </p:grpSpPr>
        <p:sp>
          <p:nvSpPr>
            <p:cNvPr id="467" name="Google Shape;467;p20"/>
            <p:cNvSpPr txBox="1"/>
            <p:nvPr/>
          </p:nvSpPr>
          <p:spPr>
            <a:xfrm>
              <a:off x="855425" y="1571362"/>
              <a:ext cx="15708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sp>
          <p:nvSpPr>
            <p:cNvPr id="468" name="Google Shape;468;p20"/>
            <p:cNvSpPr txBox="1"/>
            <p:nvPr/>
          </p:nvSpPr>
          <p:spPr>
            <a:xfrm>
              <a:off x="713221" y="1946242"/>
              <a:ext cx="1855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469" name="Google Shape;469;p20"/>
            <p:cNvSpPr txBox="1"/>
            <p:nvPr/>
          </p:nvSpPr>
          <p:spPr>
            <a:xfrm>
              <a:off x="1303125" y="1205287"/>
              <a:ext cx="6756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470" name="Google Shape;470;p20"/>
          <p:cNvGrpSpPr/>
          <p:nvPr/>
        </p:nvGrpSpPr>
        <p:grpSpPr>
          <a:xfrm>
            <a:off x="6568243" y="2303487"/>
            <a:ext cx="1855200" cy="1065855"/>
            <a:chOff x="6568243" y="2303487"/>
            <a:chExt cx="1855200" cy="1065855"/>
          </a:xfrm>
        </p:grpSpPr>
        <p:sp>
          <p:nvSpPr>
            <p:cNvPr id="471" name="Google Shape;471;p20"/>
            <p:cNvSpPr txBox="1"/>
            <p:nvPr/>
          </p:nvSpPr>
          <p:spPr>
            <a:xfrm>
              <a:off x="6710450" y="2669512"/>
              <a:ext cx="15708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LICENSE</a:t>
              </a:r>
              <a:endParaRPr sz="1200">
                <a:solidFill>
                  <a:schemeClr val="dk1"/>
                </a:solidFill>
                <a:latin typeface="Krona One"/>
                <a:ea typeface="Krona One"/>
                <a:cs typeface="Krona One"/>
                <a:sym typeface="Krona One"/>
              </a:endParaRPr>
            </a:p>
          </p:txBody>
        </p:sp>
        <p:sp>
          <p:nvSpPr>
            <p:cNvPr id="472" name="Google Shape;472;p20"/>
            <p:cNvSpPr txBox="1"/>
            <p:nvPr/>
          </p:nvSpPr>
          <p:spPr>
            <a:xfrm>
              <a:off x="6568243" y="3044442"/>
              <a:ext cx="1855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sp>
          <p:nvSpPr>
            <p:cNvPr id="473" name="Google Shape;473;p20"/>
            <p:cNvSpPr txBox="1"/>
            <p:nvPr/>
          </p:nvSpPr>
          <p:spPr>
            <a:xfrm>
              <a:off x="7157975" y="2303487"/>
              <a:ext cx="6756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grpSp>
      <p:grpSp>
        <p:nvGrpSpPr>
          <p:cNvPr id="474" name="Google Shape;474;p20"/>
          <p:cNvGrpSpPr/>
          <p:nvPr/>
        </p:nvGrpSpPr>
        <p:grpSpPr>
          <a:xfrm>
            <a:off x="3355325" y="2977824"/>
            <a:ext cx="474300" cy="648697"/>
            <a:chOff x="1446250" y="2641378"/>
            <a:chExt cx="474300" cy="648697"/>
          </a:xfrm>
        </p:grpSpPr>
        <p:sp>
          <p:nvSpPr>
            <p:cNvPr id="475" name="Google Shape;475;p20"/>
            <p:cNvSpPr/>
            <p:nvPr/>
          </p:nvSpPr>
          <p:spPr>
            <a:xfrm>
              <a:off x="1446250" y="3216275"/>
              <a:ext cx="474300" cy="73800"/>
            </a:xfrm>
            <a:prstGeom prst="ellipse">
              <a:avLst/>
            </a:prstGeom>
            <a:solidFill>
              <a:srgbClr val="1F424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20"/>
            <p:cNvGrpSpPr/>
            <p:nvPr/>
          </p:nvGrpSpPr>
          <p:grpSpPr>
            <a:xfrm>
              <a:off x="1446332" y="2641378"/>
              <a:ext cx="474147" cy="614689"/>
              <a:chOff x="1741307" y="1824553"/>
              <a:chExt cx="474147" cy="614689"/>
            </a:xfrm>
          </p:grpSpPr>
          <p:sp>
            <p:nvSpPr>
              <p:cNvPr id="477" name="Google Shape;477;p20"/>
              <p:cNvSpPr/>
              <p:nvPr/>
            </p:nvSpPr>
            <p:spPr>
              <a:xfrm>
                <a:off x="1749203" y="1824553"/>
                <a:ext cx="466251" cy="614689"/>
              </a:xfrm>
              <a:custGeom>
                <a:rect b="b" l="l" r="r" t="t"/>
                <a:pathLst>
                  <a:path extrusionOk="0" h="11912" w="9035">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0"/>
              <p:cNvSpPr/>
              <p:nvPr/>
            </p:nvSpPr>
            <p:spPr>
              <a:xfrm>
                <a:off x="1749203" y="1831984"/>
                <a:ext cx="271184" cy="607258"/>
              </a:xfrm>
              <a:custGeom>
                <a:rect b="b" l="l" r="r" t="t"/>
                <a:pathLst>
                  <a:path extrusionOk="0" h="11768" w="5255">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0"/>
              <p:cNvSpPr/>
              <p:nvPr/>
            </p:nvSpPr>
            <p:spPr>
              <a:xfrm>
                <a:off x="1741307" y="1877395"/>
                <a:ext cx="421303" cy="360340"/>
              </a:xfrm>
              <a:custGeom>
                <a:rect b="b" l="l" r="r" t="t"/>
                <a:pathLst>
                  <a:path extrusionOk="0" h="6983" w="8164">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a:off x="1777328" y="1915427"/>
                <a:ext cx="347250" cy="323032"/>
              </a:xfrm>
              <a:custGeom>
                <a:rect b="b" l="l" r="r" t="t"/>
                <a:pathLst>
                  <a:path extrusionOk="0" h="6260" w="6729">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1" name="Google Shape;481;p20"/>
          <p:cNvGrpSpPr/>
          <p:nvPr/>
        </p:nvGrpSpPr>
        <p:grpSpPr>
          <a:xfrm>
            <a:off x="5372450" y="3314269"/>
            <a:ext cx="474300" cy="648697"/>
            <a:chOff x="1446250" y="2641378"/>
            <a:chExt cx="474300" cy="648697"/>
          </a:xfrm>
        </p:grpSpPr>
        <p:sp>
          <p:nvSpPr>
            <p:cNvPr id="482" name="Google Shape;482;p20"/>
            <p:cNvSpPr/>
            <p:nvPr/>
          </p:nvSpPr>
          <p:spPr>
            <a:xfrm>
              <a:off x="1446250" y="3216275"/>
              <a:ext cx="474300" cy="73800"/>
            </a:xfrm>
            <a:prstGeom prst="ellipse">
              <a:avLst/>
            </a:prstGeom>
            <a:solidFill>
              <a:srgbClr val="1F424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20"/>
            <p:cNvGrpSpPr/>
            <p:nvPr/>
          </p:nvGrpSpPr>
          <p:grpSpPr>
            <a:xfrm>
              <a:off x="1446332" y="2641378"/>
              <a:ext cx="474147" cy="614689"/>
              <a:chOff x="1741307" y="1824553"/>
              <a:chExt cx="474147" cy="614689"/>
            </a:xfrm>
          </p:grpSpPr>
          <p:sp>
            <p:nvSpPr>
              <p:cNvPr id="484" name="Google Shape;484;p20"/>
              <p:cNvSpPr/>
              <p:nvPr/>
            </p:nvSpPr>
            <p:spPr>
              <a:xfrm>
                <a:off x="1749203" y="1824553"/>
                <a:ext cx="466251" cy="614689"/>
              </a:xfrm>
              <a:custGeom>
                <a:rect b="b" l="l" r="r" t="t"/>
                <a:pathLst>
                  <a:path extrusionOk="0" h="11912" w="9035">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0"/>
              <p:cNvSpPr/>
              <p:nvPr/>
            </p:nvSpPr>
            <p:spPr>
              <a:xfrm>
                <a:off x="1749203" y="1831984"/>
                <a:ext cx="271184" cy="607258"/>
              </a:xfrm>
              <a:custGeom>
                <a:rect b="b" l="l" r="r" t="t"/>
                <a:pathLst>
                  <a:path extrusionOk="0" h="11768" w="5255">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a:off x="1741307" y="1877395"/>
                <a:ext cx="421303" cy="360340"/>
              </a:xfrm>
              <a:custGeom>
                <a:rect b="b" l="l" r="r" t="t"/>
                <a:pathLst>
                  <a:path extrusionOk="0" h="6983" w="8164">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a:off x="1777328" y="1915427"/>
                <a:ext cx="347250" cy="323032"/>
              </a:xfrm>
              <a:custGeom>
                <a:rect b="b" l="l" r="r" t="t"/>
                <a:pathLst>
                  <a:path extrusionOk="0" h="6260" w="6729">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8" name="Google Shape;488;p20"/>
          <p:cNvGrpSpPr/>
          <p:nvPr/>
        </p:nvGrpSpPr>
        <p:grpSpPr>
          <a:xfrm>
            <a:off x="7258625" y="3650715"/>
            <a:ext cx="474300" cy="648697"/>
            <a:chOff x="1446250" y="2641378"/>
            <a:chExt cx="474300" cy="648697"/>
          </a:xfrm>
        </p:grpSpPr>
        <p:sp>
          <p:nvSpPr>
            <p:cNvPr id="489" name="Google Shape;489;p20"/>
            <p:cNvSpPr/>
            <p:nvPr/>
          </p:nvSpPr>
          <p:spPr>
            <a:xfrm>
              <a:off x="1446250" y="3216275"/>
              <a:ext cx="474300" cy="73800"/>
            </a:xfrm>
            <a:prstGeom prst="ellipse">
              <a:avLst/>
            </a:prstGeom>
            <a:solidFill>
              <a:srgbClr val="1F424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20"/>
            <p:cNvGrpSpPr/>
            <p:nvPr/>
          </p:nvGrpSpPr>
          <p:grpSpPr>
            <a:xfrm>
              <a:off x="1446332" y="2641378"/>
              <a:ext cx="474147" cy="614689"/>
              <a:chOff x="1741307" y="1824553"/>
              <a:chExt cx="474147" cy="614689"/>
            </a:xfrm>
          </p:grpSpPr>
          <p:sp>
            <p:nvSpPr>
              <p:cNvPr id="491" name="Google Shape;491;p20"/>
              <p:cNvSpPr/>
              <p:nvPr/>
            </p:nvSpPr>
            <p:spPr>
              <a:xfrm>
                <a:off x="1749203" y="1824553"/>
                <a:ext cx="466251" cy="614689"/>
              </a:xfrm>
              <a:custGeom>
                <a:rect b="b" l="l" r="r" t="t"/>
                <a:pathLst>
                  <a:path extrusionOk="0" h="11912" w="9035">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1749203" y="1831984"/>
                <a:ext cx="271184" cy="607258"/>
              </a:xfrm>
              <a:custGeom>
                <a:rect b="b" l="l" r="r" t="t"/>
                <a:pathLst>
                  <a:path extrusionOk="0" h="11768" w="5255">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1741307" y="1877395"/>
                <a:ext cx="421303" cy="360340"/>
              </a:xfrm>
              <a:custGeom>
                <a:rect b="b" l="l" r="r" t="t"/>
                <a:pathLst>
                  <a:path extrusionOk="0" h="6983" w="8164">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1777328" y="1915427"/>
                <a:ext cx="347250" cy="323032"/>
              </a:xfrm>
              <a:custGeom>
                <a:rect b="b" l="l" r="r" t="t"/>
                <a:pathLst>
                  <a:path extrusionOk="0" h="6260" w="6729">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1"/>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500" name="Google Shape;500;p21"/>
          <p:cNvGrpSpPr/>
          <p:nvPr/>
        </p:nvGrpSpPr>
        <p:grpSpPr>
          <a:xfrm>
            <a:off x="5884462" y="1563663"/>
            <a:ext cx="2367076" cy="2367076"/>
            <a:chOff x="6056362" y="1563663"/>
            <a:chExt cx="2367076" cy="2367076"/>
          </a:xfrm>
        </p:grpSpPr>
        <p:grpSp>
          <p:nvGrpSpPr>
            <p:cNvPr id="501" name="Google Shape;501;p21"/>
            <p:cNvGrpSpPr/>
            <p:nvPr/>
          </p:nvGrpSpPr>
          <p:grpSpPr>
            <a:xfrm>
              <a:off x="6056362" y="1563663"/>
              <a:ext cx="2367076" cy="2367076"/>
              <a:chOff x="1502300" y="1298775"/>
              <a:chExt cx="1055082" cy="1055082"/>
            </a:xfrm>
          </p:grpSpPr>
          <p:sp>
            <p:nvSpPr>
              <p:cNvPr id="502" name="Google Shape;502;p21"/>
              <p:cNvSpPr/>
              <p:nvPr/>
            </p:nvSpPr>
            <p:spPr>
              <a:xfrm>
                <a:off x="1502300" y="1298775"/>
                <a:ext cx="1055082" cy="1055082"/>
              </a:xfrm>
              <a:custGeom>
                <a:rect b="b" l="l" r="r" t="t"/>
                <a:pathLst>
                  <a:path extrusionOk="0" h="7826" w="7826">
                    <a:moveTo>
                      <a:pt x="3915" y="1"/>
                    </a:moveTo>
                    <a:cubicBezTo>
                      <a:pt x="1754" y="1"/>
                      <a:pt x="1" y="1754"/>
                      <a:pt x="1" y="3911"/>
                    </a:cubicBezTo>
                    <a:cubicBezTo>
                      <a:pt x="1" y="6073"/>
                      <a:pt x="1754" y="7826"/>
                      <a:pt x="3915" y="7826"/>
                    </a:cubicBezTo>
                    <a:cubicBezTo>
                      <a:pt x="6077" y="7826"/>
                      <a:pt x="7826" y="6073"/>
                      <a:pt x="7826" y="3911"/>
                    </a:cubicBezTo>
                    <a:cubicBezTo>
                      <a:pt x="7826" y="1754"/>
                      <a:pt x="6077" y="1"/>
                      <a:pt x="3915"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1712479" y="1508954"/>
                <a:ext cx="634856" cy="634990"/>
              </a:xfrm>
              <a:custGeom>
                <a:rect b="b" l="l" r="r" t="t"/>
                <a:pathLst>
                  <a:path extrusionOk="0" h="4710" w="4709">
                    <a:moveTo>
                      <a:pt x="177" y="0"/>
                    </a:moveTo>
                    <a:cubicBezTo>
                      <a:pt x="80" y="0"/>
                      <a:pt x="0" y="80"/>
                      <a:pt x="0" y="177"/>
                    </a:cubicBezTo>
                    <a:lnTo>
                      <a:pt x="0" y="4532"/>
                    </a:lnTo>
                    <a:cubicBezTo>
                      <a:pt x="0" y="4630"/>
                      <a:pt x="80" y="4710"/>
                      <a:pt x="177" y="4710"/>
                    </a:cubicBezTo>
                    <a:lnTo>
                      <a:pt x="4531" y="4710"/>
                    </a:lnTo>
                    <a:cubicBezTo>
                      <a:pt x="4628" y="4710"/>
                      <a:pt x="4708" y="4630"/>
                      <a:pt x="4708" y="4532"/>
                    </a:cubicBezTo>
                    <a:lnTo>
                      <a:pt x="4708" y="177"/>
                    </a:lnTo>
                    <a:cubicBezTo>
                      <a:pt x="4708" y="80"/>
                      <a:pt x="4628" y="0"/>
                      <a:pt x="4531"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1785415" y="1590923"/>
                <a:ext cx="488983" cy="471052"/>
              </a:xfrm>
              <a:custGeom>
                <a:rect b="b" l="l" r="r" t="t"/>
                <a:pathLst>
                  <a:path extrusionOk="0" h="3494" w="3627">
                    <a:moveTo>
                      <a:pt x="466" y="0"/>
                    </a:moveTo>
                    <a:cubicBezTo>
                      <a:pt x="209" y="0"/>
                      <a:pt x="0" y="208"/>
                      <a:pt x="0" y="466"/>
                    </a:cubicBezTo>
                    <a:cubicBezTo>
                      <a:pt x="0" y="688"/>
                      <a:pt x="160" y="870"/>
                      <a:pt x="369" y="919"/>
                    </a:cubicBezTo>
                    <a:lnTo>
                      <a:pt x="369" y="2574"/>
                    </a:lnTo>
                    <a:cubicBezTo>
                      <a:pt x="160" y="2623"/>
                      <a:pt x="0" y="2805"/>
                      <a:pt x="0" y="3027"/>
                    </a:cubicBezTo>
                    <a:cubicBezTo>
                      <a:pt x="0" y="3285"/>
                      <a:pt x="209" y="3493"/>
                      <a:pt x="466" y="3493"/>
                    </a:cubicBezTo>
                    <a:cubicBezTo>
                      <a:pt x="723" y="3493"/>
                      <a:pt x="932" y="3285"/>
                      <a:pt x="932" y="3027"/>
                    </a:cubicBezTo>
                    <a:cubicBezTo>
                      <a:pt x="932" y="2805"/>
                      <a:pt x="772" y="2623"/>
                      <a:pt x="564" y="2574"/>
                    </a:cubicBezTo>
                    <a:lnTo>
                      <a:pt x="564" y="1846"/>
                    </a:lnTo>
                    <a:lnTo>
                      <a:pt x="1713" y="1846"/>
                    </a:lnTo>
                    <a:lnTo>
                      <a:pt x="1713" y="2574"/>
                    </a:lnTo>
                    <a:cubicBezTo>
                      <a:pt x="1504" y="2623"/>
                      <a:pt x="1350" y="2805"/>
                      <a:pt x="1350" y="3027"/>
                    </a:cubicBezTo>
                    <a:cubicBezTo>
                      <a:pt x="1350" y="3285"/>
                      <a:pt x="1557" y="3493"/>
                      <a:pt x="1815" y="3493"/>
                    </a:cubicBezTo>
                    <a:cubicBezTo>
                      <a:pt x="2073" y="3493"/>
                      <a:pt x="2276" y="3285"/>
                      <a:pt x="2276" y="3027"/>
                    </a:cubicBezTo>
                    <a:cubicBezTo>
                      <a:pt x="2276" y="2805"/>
                      <a:pt x="2122" y="2623"/>
                      <a:pt x="1913" y="2574"/>
                    </a:cubicBezTo>
                    <a:lnTo>
                      <a:pt x="1913" y="1846"/>
                    </a:lnTo>
                    <a:lnTo>
                      <a:pt x="3063" y="1846"/>
                    </a:lnTo>
                    <a:lnTo>
                      <a:pt x="3063" y="2574"/>
                    </a:lnTo>
                    <a:cubicBezTo>
                      <a:pt x="2854" y="2623"/>
                      <a:pt x="2698" y="2805"/>
                      <a:pt x="2698" y="3027"/>
                    </a:cubicBezTo>
                    <a:cubicBezTo>
                      <a:pt x="2698" y="3285"/>
                      <a:pt x="2907" y="3493"/>
                      <a:pt x="3165" y="3493"/>
                    </a:cubicBezTo>
                    <a:cubicBezTo>
                      <a:pt x="3417" y="3493"/>
                      <a:pt x="3626" y="3285"/>
                      <a:pt x="3626" y="3027"/>
                    </a:cubicBezTo>
                    <a:cubicBezTo>
                      <a:pt x="3626" y="2805"/>
                      <a:pt x="3471" y="2623"/>
                      <a:pt x="3262" y="2574"/>
                    </a:cubicBezTo>
                    <a:lnTo>
                      <a:pt x="3262" y="919"/>
                    </a:lnTo>
                    <a:cubicBezTo>
                      <a:pt x="3471" y="870"/>
                      <a:pt x="3626" y="688"/>
                      <a:pt x="3626" y="466"/>
                    </a:cubicBezTo>
                    <a:cubicBezTo>
                      <a:pt x="3626" y="208"/>
                      <a:pt x="3417" y="0"/>
                      <a:pt x="3165" y="0"/>
                    </a:cubicBezTo>
                    <a:cubicBezTo>
                      <a:pt x="2907" y="0"/>
                      <a:pt x="2698" y="208"/>
                      <a:pt x="2698" y="466"/>
                    </a:cubicBezTo>
                    <a:cubicBezTo>
                      <a:pt x="2698" y="688"/>
                      <a:pt x="2854" y="870"/>
                      <a:pt x="3063" y="919"/>
                    </a:cubicBezTo>
                    <a:lnTo>
                      <a:pt x="3063" y="1646"/>
                    </a:lnTo>
                    <a:lnTo>
                      <a:pt x="1913" y="1646"/>
                    </a:lnTo>
                    <a:lnTo>
                      <a:pt x="1913" y="919"/>
                    </a:lnTo>
                    <a:cubicBezTo>
                      <a:pt x="2122" y="870"/>
                      <a:pt x="2276" y="688"/>
                      <a:pt x="2276" y="466"/>
                    </a:cubicBezTo>
                    <a:cubicBezTo>
                      <a:pt x="2276" y="208"/>
                      <a:pt x="2073" y="0"/>
                      <a:pt x="1815" y="0"/>
                    </a:cubicBezTo>
                    <a:cubicBezTo>
                      <a:pt x="1557" y="0"/>
                      <a:pt x="1350" y="208"/>
                      <a:pt x="1350" y="466"/>
                    </a:cubicBezTo>
                    <a:cubicBezTo>
                      <a:pt x="1350" y="688"/>
                      <a:pt x="1504" y="870"/>
                      <a:pt x="1713" y="919"/>
                    </a:cubicBezTo>
                    <a:lnTo>
                      <a:pt x="1713" y="1646"/>
                    </a:lnTo>
                    <a:lnTo>
                      <a:pt x="564" y="1646"/>
                    </a:lnTo>
                    <a:lnTo>
                      <a:pt x="564" y="919"/>
                    </a:lnTo>
                    <a:cubicBezTo>
                      <a:pt x="772" y="870"/>
                      <a:pt x="932" y="688"/>
                      <a:pt x="932" y="466"/>
                    </a:cubicBezTo>
                    <a:cubicBezTo>
                      <a:pt x="932" y="208"/>
                      <a:pt x="723" y="0"/>
                      <a:pt x="466" y="0"/>
                    </a:cubicBezTo>
                    <a:close/>
                  </a:path>
                </a:pathLst>
              </a:custGeom>
              <a:solidFill>
                <a:srgbClr val="6E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2030107" y="1298775"/>
                <a:ext cx="527271" cy="1055082"/>
              </a:xfrm>
              <a:custGeom>
                <a:rect b="b" l="l" r="r" t="t"/>
                <a:pathLst>
                  <a:path extrusionOk="0" h="7826" w="3911">
                    <a:moveTo>
                      <a:pt x="0" y="1"/>
                    </a:moveTo>
                    <a:lnTo>
                      <a:pt x="0" y="1559"/>
                    </a:lnTo>
                    <a:lnTo>
                      <a:pt x="1692" y="1559"/>
                    </a:lnTo>
                    <a:cubicBezTo>
                      <a:pt x="2055" y="1559"/>
                      <a:pt x="2352" y="1856"/>
                      <a:pt x="2352" y="2221"/>
                    </a:cubicBezTo>
                    <a:lnTo>
                      <a:pt x="2352" y="5603"/>
                    </a:lnTo>
                    <a:cubicBezTo>
                      <a:pt x="2352" y="5970"/>
                      <a:pt x="2055" y="6269"/>
                      <a:pt x="1692" y="6269"/>
                    </a:cubicBezTo>
                    <a:lnTo>
                      <a:pt x="0" y="6269"/>
                    </a:lnTo>
                    <a:lnTo>
                      <a:pt x="0" y="7826"/>
                    </a:lnTo>
                    <a:cubicBezTo>
                      <a:pt x="2162" y="7826"/>
                      <a:pt x="3911" y="6073"/>
                      <a:pt x="3911" y="3911"/>
                    </a:cubicBezTo>
                    <a:cubicBezTo>
                      <a:pt x="3911" y="1754"/>
                      <a:pt x="2162" y="1"/>
                      <a:pt x="0" y="1"/>
                    </a:cubicBez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2030107" y="1508954"/>
                <a:ext cx="317226" cy="634990"/>
              </a:xfrm>
              <a:custGeom>
                <a:rect b="b" l="l" r="r" t="t"/>
                <a:pathLst>
                  <a:path extrusionOk="0" h="4710" w="2353">
                    <a:moveTo>
                      <a:pt x="0" y="0"/>
                    </a:moveTo>
                    <a:lnTo>
                      <a:pt x="0" y="608"/>
                    </a:lnTo>
                    <a:cubicBezTo>
                      <a:pt x="258" y="608"/>
                      <a:pt x="461" y="816"/>
                      <a:pt x="461" y="1074"/>
                    </a:cubicBezTo>
                    <a:cubicBezTo>
                      <a:pt x="461" y="1296"/>
                      <a:pt x="307" y="1478"/>
                      <a:pt x="98" y="1527"/>
                    </a:cubicBezTo>
                    <a:lnTo>
                      <a:pt x="98" y="2254"/>
                    </a:lnTo>
                    <a:lnTo>
                      <a:pt x="1248" y="2254"/>
                    </a:lnTo>
                    <a:lnTo>
                      <a:pt x="1248" y="1527"/>
                    </a:lnTo>
                    <a:cubicBezTo>
                      <a:pt x="1016" y="1473"/>
                      <a:pt x="848" y="1248"/>
                      <a:pt x="893" y="990"/>
                    </a:cubicBezTo>
                    <a:cubicBezTo>
                      <a:pt x="924" y="803"/>
                      <a:pt x="1070" y="652"/>
                      <a:pt x="1256" y="617"/>
                    </a:cubicBezTo>
                    <a:cubicBezTo>
                      <a:pt x="1288" y="611"/>
                      <a:pt x="1319" y="608"/>
                      <a:pt x="1349" y="608"/>
                    </a:cubicBezTo>
                    <a:cubicBezTo>
                      <a:pt x="1605" y="608"/>
                      <a:pt x="1811" y="816"/>
                      <a:pt x="1811" y="1074"/>
                    </a:cubicBezTo>
                    <a:cubicBezTo>
                      <a:pt x="1811" y="1296"/>
                      <a:pt x="1656" y="1478"/>
                      <a:pt x="1447" y="1527"/>
                    </a:cubicBezTo>
                    <a:lnTo>
                      <a:pt x="1447" y="3182"/>
                    </a:lnTo>
                    <a:cubicBezTo>
                      <a:pt x="1682" y="3235"/>
                      <a:pt x="1846" y="3462"/>
                      <a:pt x="1807" y="3719"/>
                    </a:cubicBezTo>
                    <a:cubicBezTo>
                      <a:pt x="1776" y="3905"/>
                      <a:pt x="1625" y="4057"/>
                      <a:pt x="1443" y="4092"/>
                    </a:cubicBezTo>
                    <a:cubicBezTo>
                      <a:pt x="1411" y="4098"/>
                      <a:pt x="1379" y="4101"/>
                      <a:pt x="1349" y="4101"/>
                    </a:cubicBezTo>
                    <a:cubicBezTo>
                      <a:pt x="1092" y="4101"/>
                      <a:pt x="883" y="3892"/>
                      <a:pt x="883" y="3635"/>
                    </a:cubicBezTo>
                    <a:cubicBezTo>
                      <a:pt x="883" y="3413"/>
                      <a:pt x="1039" y="3231"/>
                      <a:pt x="1248" y="3182"/>
                    </a:cubicBezTo>
                    <a:lnTo>
                      <a:pt x="1248" y="2454"/>
                    </a:lnTo>
                    <a:lnTo>
                      <a:pt x="98" y="2454"/>
                    </a:lnTo>
                    <a:lnTo>
                      <a:pt x="98" y="3182"/>
                    </a:lnTo>
                    <a:cubicBezTo>
                      <a:pt x="307" y="3231"/>
                      <a:pt x="461" y="3413"/>
                      <a:pt x="461" y="3635"/>
                    </a:cubicBezTo>
                    <a:cubicBezTo>
                      <a:pt x="461" y="3893"/>
                      <a:pt x="258" y="4101"/>
                      <a:pt x="0" y="4101"/>
                    </a:cubicBezTo>
                    <a:lnTo>
                      <a:pt x="0" y="4710"/>
                    </a:lnTo>
                    <a:lnTo>
                      <a:pt x="1682" y="4710"/>
                    </a:lnTo>
                    <a:cubicBezTo>
                      <a:pt x="2051" y="4710"/>
                      <a:pt x="2352" y="4407"/>
                      <a:pt x="2352" y="4034"/>
                    </a:cubicBezTo>
                    <a:lnTo>
                      <a:pt x="2352" y="675"/>
                    </a:lnTo>
                    <a:cubicBezTo>
                      <a:pt x="2352" y="302"/>
                      <a:pt x="2051" y="0"/>
                      <a:pt x="1682" y="0"/>
                    </a:cubicBez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2030107" y="1590923"/>
                <a:ext cx="244289" cy="471052"/>
              </a:xfrm>
              <a:custGeom>
                <a:rect b="b" l="l" r="r" t="t"/>
                <a:pathLst>
                  <a:path extrusionOk="0" h="3494" w="1812">
                    <a:moveTo>
                      <a:pt x="0" y="0"/>
                    </a:moveTo>
                    <a:lnTo>
                      <a:pt x="0" y="3493"/>
                    </a:lnTo>
                    <a:cubicBezTo>
                      <a:pt x="258" y="3493"/>
                      <a:pt x="461" y="3285"/>
                      <a:pt x="461" y="3027"/>
                    </a:cubicBezTo>
                    <a:cubicBezTo>
                      <a:pt x="461" y="2805"/>
                      <a:pt x="307" y="2623"/>
                      <a:pt x="98" y="2574"/>
                    </a:cubicBezTo>
                    <a:lnTo>
                      <a:pt x="98" y="1846"/>
                    </a:lnTo>
                    <a:lnTo>
                      <a:pt x="1248" y="1846"/>
                    </a:lnTo>
                    <a:lnTo>
                      <a:pt x="1248" y="2574"/>
                    </a:lnTo>
                    <a:cubicBezTo>
                      <a:pt x="1039" y="2623"/>
                      <a:pt x="883" y="2805"/>
                      <a:pt x="883" y="3027"/>
                    </a:cubicBezTo>
                    <a:cubicBezTo>
                      <a:pt x="883" y="3285"/>
                      <a:pt x="1092" y="3493"/>
                      <a:pt x="1350" y="3493"/>
                    </a:cubicBezTo>
                    <a:cubicBezTo>
                      <a:pt x="1602" y="3493"/>
                      <a:pt x="1811" y="3285"/>
                      <a:pt x="1811" y="3027"/>
                    </a:cubicBezTo>
                    <a:cubicBezTo>
                      <a:pt x="1811" y="2805"/>
                      <a:pt x="1656" y="2623"/>
                      <a:pt x="1447" y="2574"/>
                    </a:cubicBezTo>
                    <a:lnTo>
                      <a:pt x="1447" y="919"/>
                    </a:lnTo>
                    <a:cubicBezTo>
                      <a:pt x="1656" y="870"/>
                      <a:pt x="1811" y="688"/>
                      <a:pt x="1811" y="466"/>
                    </a:cubicBezTo>
                    <a:cubicBezTo>
                      <a:pt x="1811" y="208"/>
                      <a:pt x="1602" y="0"/>
                      <a:pt x="1350" y="0"/>
                    </a:cubicBezTo>
                    <a:cubicBezTo>
                      <a:pt x="1092" y="0"/>
                      <a:pt x="883" y="208"/>
                      <a:pt x="883" y="466"/>
                    </a:cubicBezTo>
                    <a:cubicBezTo>
                      <a:pt x="883" y="688"/>
                      <a:pt x="1039" y="870"/>
                      <a:pt x="1248" y="919"/>
                    </a:cubicBezTo>
                    <a:lnTo>
                      <a:pt x="1248" y="1646"/>
                    </a:lnTo>
                    <a:lnTo>
                      <a:pt x="98" y="1646"/>
                    </a:lnTo>
                    <a:lnTo>
                      <a:pt x="98" y="919"/>
                    </a:lnTo>
                    <a:cubicBezTo>
                      <a:pt x="307" y="870"/>
                      <a:pt x="461" y="688"/>
                      <a:pt x="461" y="466"/>
                    </a:cubicBezTo>
                    <a:cubicBezTo>
                      <a:pt x="461" y="208"/>
                      <a:pt x="258" y="0"/>
                      <a:pt x="0" y="0"/>
                    </a:cubicBezTo>
                    <a:close/>
                  </a:path>
                </a:pathLst>
              </a:custGeom>
              <a:solidFill>
                <a:srgbClr val="504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21"/>
            <p:cNvSpPr/>
            <p:nvPr/>
          </p:nvSpPr>
          <p:spPr>
            <a:xfrm>
              <a:off x="6685835" y="2212820"/>
              <a:ext cx="291300" cy="289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6685835" y="2990287"/>
              <a:ext cx="291300" cy="289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7094188" y="2212820"/>
              <a:ext cx="291300" cy="289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7094188" y="2990287"/>
              <a:ext cx="291300" cy="289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7502542" y="2212820"/>
              <a:ext cx="291300" cy="289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7502542" y="2990287"/>
              <a:ext cx="291300" cy="2898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21"/>
          <p:cNvGrpSpPr/>
          <p:nvPr/>
        </p:nvGrpSpPr>
        <p:grpSpPr>
          <a:xfrm>
            <a:off x="917796" y="975925"/>
            <a:ext cx="2121898" cy="1024542"/>
            <a:chOff x="917796" y="975925"/>
            <a:chExt cx="2121898" cy="1024542"/>
          </a:xfrm>
        </p:grpSpPr>
        <p:sp>
          <p:nvSpPr>
            <p:cNvPr id="515" name="Google Shape;515;p21"/>
            <p:cNvSpPr txBox="1"/>
            <p:nvPr/>
          </p:nvSpPr>
          <p:spPr>
            <a:xfrm>
              <a:off x="1184494" y="1393400"/>
              <a:ext cx="1570800" cy="18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VENUS</a:t>
              </a:r>
              <a:endParaRPr sz="1200">
                <a:solidFill>
                  <a:schemeClr val="lt1"/>
                </a:solidFill>
                <a:latin typeface="Krona One"/>
                <a:ea typeface="Krona One"/>
                <a:cs typeface="Krona One"/>
                <a:sym typeface="Krona One"/>
              </a:endParaRPr>
            </a:p>
          </p:txBody>
        </p:sp>
        <p:sp>
          <p:nvSpPr>
            <p:cNvPr id="516" name="Google Shape;516;p21"/>
            <p:cNvSpPr txBox="1"/>
            <p:nvPr/>
          </p:nvSpPr>
          <p:spPr>
            <a:xfrm>
              <a:off x="1184494" y="1675567"/>
              <a:ext cx="1855200" cy="32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517" name="Google Shape;517;p21"/>
            <p:cNvSpPr txBox="1"/>
            <p:nvPr/>
          </p:nvSpPr>
          <p:spPr>
            <a:xfrm>
              <a:off x="1259444" y="975925"/>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518" name="Google Shape;518;p21"/>
            <p:cNvSpPr/>
            <p:nvPr/>
          </p:nvSpPr>
          <p:spPr>
            <a:xfrm>
              <a:off x="917796" y="1043574"/>
              <a:ext cx="190500" cy="189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21"/>
          <p:cNvGrpSpPr/>
          <p:nvPr/>
        </p:nvGrpSpPr>
        <p:grpSpPr>
          <a:xfrm>
            <a:off x="917796" y="2234931"/>
            <a:ext cx="2121898" cy="1024542"/>
            <a:chOff x="917796" y="2234931"/>
            <a:chExt cx="2121898" cy="1024542"/>
          </a:xfrm>
        </p:grpSpPr>
        <p:sp>
          <p:nvSpPr>
            <p:cNvPr id="520" name="Google Shape;520;p21"/>
            <p:cNvSpPr txBox="1"/>
            <p:nvPr/>
          </p:nvSpPr>
          <p:spPr>
            <a:xfrm>
              <a:off x="1184494" y="2652406"/>
              <a:ext cx="1570800" cy="18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SATURN</a:t>
              </a:r>
              <a:endParaRPr sz="1200">
                <a:solidFill>
                  <a:schemeClr val="lt1"/>
                </a:solidFill>
                <a:latin typeface="Krona One"/>
                <a:ea typeface="Krona One"/>
                <a:cs typeface="Krona One"/>
                <a:sym typeface="Krona One"/>
              </a:endParaRPr>
            </a:p>
          </p:txBody>
        </p:sp>
        <p:sp>
          <p:nvSpPr>
            <p:cNvPr id="521" name="Google Shape;521;p21"/>
            <p:cNvSpPr txBox="1"/>
            <p:nvPr/>
          </p:nvSpPr>
          <p:spPr>
            <a:xfrm>
              <a:off x="1184494" y="2934572"/>
              <a:ext cx="1855200" cy="32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522" name="Google Shape;522;p21"/>
            <p:cNvSpPr txBox="1"/>
            <p:nvPr/>
          </p:nvSpPr>
          <p:spPr>
            <a:xfrm>
              <a:off x="1184494" y="2234931"/>
              <a:ext cx="675600" cy="32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sp>
          <p:nvSpPr>
            <p:cNvPr id="523" name="Google Shape;523;p21"/>
            <p:cNvSpPr/>
            <p:nvPr/>
          </p:nvSpPr>
          <p:spPr>
            <a:xfrm>
              <a:off x="917796" y="2302574"/>
              <a:ext cx="190500" cy="18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21"/>
          <p:cNvGrpSpPr/>
          <p:nvPr/>
        </p:nvGrpSpPr>
        <p:grpSpPr>
          <a:xfrm>
            <a:off x="917796" y="3493936"/>
            <a:ext cx="2121898" cy="1024542"/>
            <a:chOff x="917796" y="3493936"/>
            <a:chExt cx="2121898" cy="1024542"/>
          </a:xfrm>
        </p:grpSpPr>
        <p:sp>
          <p:nvSpPr>
            <p:cNvPr id="525" name="Google Shape;525;p21"/>
            <p:cNvSpPr txBox="1"/>
            <p:nvPr/>
          </p:nvSpPr>
          <p:spPr>
            <a:xfrm>
              <a:off x="1184494" y="3911411"/>
              <a:ext cx="1570800" cy="18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NEPTUNE</a:t>
              </a:r>
              <a:endParaRPr sz="1200">
                <a:solidFill>
                  <a:schemeClr val="lt1"/>
                </a:solidFill>
                <a:latin typeface="Krona One"/>
                <a:ea typeface="Krona One"/>
                <a:cs typeface="Krona One"/>
                <a:sym typeface="Krona One"/>
              </a:endParaRPr>
            </a:p>
          </p:txBody>
        </p:sp>
        <p:sp>
          <p:nvSpPr>
            <p:cNvPr id="526" name="Google Shape;526;p21"/>
            <p:cNvSpPr txBox="1"/>
            <p:nvPr/>
          </p:nvSpPr>
          <p:spPr>
            <a:xfrm>
              <a:off x="1184494" y="4193578"/>
              <a:ext cx="1855200" cy="32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It’s the farthest planet from the Sun</a:t>
              </a:r>
              <a:endParaRPr>
                <a:solidFill>
                  <a:schemeClr val="lt1"/>
                </a:solidFill>
                <a:latin typeface="Ubuntu"/>
                <a:ea typeface="Ubuntu"/>
                <a:cs typeface="Ubuntu"/>
                <a:sym typeface="Ubuntu"/>
              </a:endParaRPr>
            </a:p>
          </p:txBody>
        </p:sp>
        <p:sp>
          <p:nvSpPr>
            <p:cNvPr id="527" name="Google Shape;527;p21"/>
            <p:cNvSpPr txBox="1"/>
            <p:nvPr/>
          </p:nvSpPr>
          <p:spPr>
            <a:xfrm>
              <a:off x="1184494" y="3493936"/>
              <a:ext cx="675600" cy="32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sp>
          <p:nvSpPr>
            <p:cNvPr id="528" name="Google Shape;528;p21"/>
            <p:cNvSpPr/>
            <p:nvPr/>
          </p:nvSpPr>
          <p:spPr>
            <a:xfrm>
              <a:off x="917796" y="3561586"/>
              <a:ext cx="190500" cy="189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21"/>
          <p:cNvGrpSpPr/>
          <p:nvPr/>
        </p:nvGrpSpPr>
        <p:grpSpPr>
          <a:xfrm>
            <a:off x="3188196" y="975914"/>
            <a:ext cx="2118004" cy="1024561"/>
            <a:chOff x="3188196" y="975914"/>
            <a:chExt cx="2118004" cy="1024561"/>
          </a:xfrm>
        </p:grpSpPr>
        <p:sp>
          <p:nvSpPr>
            <p:cNvPr id="530" name="Google Shape;530;p21"/>
            <p:cNvSpPr txBox="1"/>
            <p:nvPr/>
          </p:nvSpPr>
          <p:spPr>
            <a:xfrm>
              <a:off x="3450995" y="1393389"/>
              <a:ext cx="1570800" cy="18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JUPITER</a:t>
              </a:r>
              <a:endParaRPr sz="1200">
                <a:solidFill>
                  <a:schemeClr val="lt1"/>
                </a:solidFill>
                <a:latin typeface="Krona One"/>
                <a:ea typeface="Krona One"/>
                <a:cs typeface="Krona One"/>
                <a:sym typeface="Krona One"/>
              </a:endParaRPr>
            </a:p>
          </p:txBody>
        </p:sp>
        <p:sp>
          <p:nvSpPr>
            <p:cNvPr id="531" name="Google Shape;531;p21"/>
            <p:cNvSpPr txBox="1"/>
            <p:nvPr/>
          </p:nvSpPr>
          <p:spPr>
            <a:xfrm>
              <a:off x="3451000" y="1675575"/>
              <a:ext cx="1855200" cy="32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532" name="Google Shape;532;p21"/>
            <p:cNvSpPr txBox="1"/>
            <p:nvPr/>
          </p:nvSpPr>
          <p:spPr>
            <a:xfrm>
              <a:off x="3450995" y="975914"/>
              <a:ext cx="675600" cy="32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sp>
          <p:nvSpPr>
            <p:cNvPr id="533" name="Google Shape;533;p21"/>
            <p:cNvSpPr/>
            <p:nvPr/>
          </p:nvSpPr>
          <p:spPr>
            <a:xfrm>
              <a:off x="3188196" y="1043574"/>
              <a:ext cx="190500" cy="18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1"/>
          <p:cNvGrpSpPr/>
          <p:nvPr/>
        </p:nvGrpSpPr>
        <p:grpSpPr>
          <a:xfrm>
            <a:off x="3188196" y="2234925"/>
            <a:ext cx="2117999" cy="1024542"/>
            <a:chOff x="3188196" y="2234925"/>
            <a:chExt cx="2117999" cy="1024542"/>
          </a:xfrm>
        </p:grpSpPr>
        <p:sp>
          <p:nvSpPr>
            <p:cNvPr id="535" name="Google Shape;535;p21"/>
            <p:cNvSpPr txBox="1"/>
            <p:nvPr/>
          </p:nvSpPr>
          <p:spPr>
            <a:xfrm>
              <a:off x="3450995" y="2652400"/>
              <a:ext cx="1570800" cy="18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EARTH</a:t>
              </a:r>
              <a:endParaRPr sz="1200">
                <a:solidFill>
                  <a:schemeClr val="lt1"/>
                </a:solidFill>
                <a:latin typeface="Krona One"/>
                <a:ea typeface="Krona One"/>
                <a:cs typeface="Krona One"/>
                <a:sym typeface="Krona One"/>
              </a:endParaRPr>
            </a:p>
          </p:txBody>
        </p:sp>
        <p:sp>
          <p:nvSpPr>
            <p:cNvPr id="536" name="Google Shape;536;p21"/>
            <p:cNvSpPr txBox="1"/>
            <p:nvPr/>
          </p:nvSpPr>
          <p:spPr>
            <a:xfrm>
              <a:off x="3450995" y="2934567"/>
              <a:ext cx="1855200" cy="32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sp>
          <p:nvSpPr>
            <p:cNvPr id="537" name="Google Shape;537;p21"/>
            <p:cNvSpPr txBox="1"/>
            <p:nvPr/>
          </p:nvSpPr>
          <p:spPr>
            <a:xfrm>
              <a:off x="3450995" y="2234925"/>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sp>
          <p:nvSpPr>
            <p:cNvPr id="538" name="Google Shape;538;p21"/>
            <p:cNvSpPr/>
            <p:nvPr/>
          </p:nvSpPr>
          <p:spPr>
            <a:xfrm>
              <a:off x="3188196" y="2302574"/>
              <a:ext cx="190500" cy="18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21"/>
          <p:cNvGrpSpPr/>
          <p:nvPr/>
        </p:nvGrpSpPr>
        <p:grpSpPr>
          <a:xfrm>
            <a:off x="3188196" y="3493925"/>
            <a:ext cx="2117999" cy="1024542"/>
            <a:chOff x="3188196" y="3493925"/>
            <a:chExt cx="2117999" cy="1024542"/>
          </a:xfrm>
        </p:grpSpPr>
        <p:sp>
          <p:nvSpPr>
            <p:cNvPr id="540" name="Google Shape;540;p21"/>
            <p:cNvSpPr txBox="1"/>
            <p:nvPr/>
          </p:nvSpPr>
          <p:spPr>
            <a:xfrm>
              <a:off x="3450995" y="3911400"/>
              <a:ext cx="1570800" cy="18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MARS</a:t>
              </a:r>
              <a:endParaRPr sz="1200">
                <a:solidFill>
                  <a:schemeClr val="lt1"/>
                </a:solidFill>
                <a:latin typeface="Krona One"/>
                <a:ea typeface="Krona One"/>
                <a:cs typeface="Krona One"/>
                <a:sym typeface="Krona One"/>
              </a:endParaRPr>
            </a:p>
          </p:txBody>
        </p:sp>
        <p:sp>
          <p:nvSpPr>
            <p:cNvPr id="541" name="Google Shape;541;p21"/>
            <p:cNvSpPr txBox="1"/>
            <p:nvPr/>
          </p:nvSpPr>
          <p:spPr>
            <a:xfrm>
              <a:off x="3450995" y="4193567"/>
              <a:ext cx="1855200" cy="32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Mars is actually a very cold place</a:t>
              </a:r>
              <a:endParaRPr>
                <a:solidFill>
                  <a:schemeClr val="lt1"/>
                </a:solidFill>
                <a:latin typeface="Ubuntu"/>
                <a:ea typeface="Ubuntu"/>
                <a:cs typeface="Ubuntu"/>
                <a:sym typeface="Ubuntu"/>
              </a:endParaRPr>
            </a:p>
          </p:txBody>
        </p:sp>
        <p:sp>
          <p:nvSpPr>
            <p:cNvPr id="542" name="Google Shape;542;p21"/>
            <p:cNvSpPr txBox="1"/>
            <p:nvPr/>
          </p:nvSpPr>
          <p:spPr>
            <a:xfrm>
              <a:off x="3450995" y="3493925"/>
              <a:ext cx="675600" cy="324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06</a:t>
              </a:r>
              <a:endParaRPr sz="1200">
                <a:solidFill>
                  <a:schemeClr val="lt1"/>
                </a:solidFill>
                <a:latin typeface="Krona One"/>
                <a:ea typeface="Krona One"/>
                <a:cs typeface="Krona One"/>
                <a:sym typeface="Krona One"/>
              </a:endParaRPr>
            </a:p>
          </p:txBody>
        </p:sp>
        <p:sp>
          <p:nvSpPr>
            <p:cNvPr id="543" name="Google Shape;543;p21"/>
            <p:cNvSpPr/>
            <p:nvPr/>
          </p:nvSpPr>
          <p:spPr>
            <a:xfrm>
              <a:off x="3188196" y="3561586"/>
              <a:ext cx="190500" cy="189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22"/>
          <p:cNvSpPr/>
          <p:nvPr/>
        </p:nvSpPr>
        <p:spPr>
          <a:xfrm>
            <a:off x="1442250" y="3835612"/>
            <a:ext cx="701929" cy="701926"/>
          </a:xfrm>
          <a:custGeom>
            <a:rect b="b" l="l" r="r" t="t"/>
            <a:pathLst>
              <a:path extrusionOk="0" h="9498" w="9499">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4220913" y="3835612"/>
            <a:ext cx="701929" cy="701926"/>
          </a:xfrm>
          <a:custGeom>
            <a:rect b="b" l="l" r="r" t="t"/>
            <a:pathLst>
              <a:path extrusionOk="0" h="9498" w="9499">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7054225" y="3835612"/>
            <a:ext cx="701929" cy="701926"/>
          </a:xfrm>
          <a:custGeom>
            <a:rect b="b" l="l" r="r" t="t"/>
            <a:pathLst>
              <a:path extrusionOk="0" h="9498" w="9499">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sp>
        <p:nvSpPr>
          <p:cNvPr id="552" name="Google Shape;552;p22"/>
          <p:cNvSpPr/>
          <p:nvPr/>
        </p:nvSpPr>
        <p:spPr>
          <a:xfrm>
            <a:off x="4459674" y="4016482"/>
            <a:ext cx="279052" cy="340186"/>
          </a:xfrm>
          <a:custGeom>
            <a:rect b="b" l="l" r="r" t="t"/>
            <a:pathLst>
              <a:path extrusionOk="0" h="19326" w="15853">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553" name="Google Shape;553;p22"/>
          <p:cNvGrpSpPr/>
          <p:nvPr/>
        </p:nvGrpSpPr>
        <p:grpSpPr>
          <a:xfrm>
            <a:off x="1627688" y="4017767"/>
            <a:ext cx="331033" cy="337616"/>
            <a:chOff x="4467450" y="3808475"/>
            <a:chExt cx="470150" cy="479500"/>
          </a:xfrm>
        </p:grpSpPr>
        <p:sp>
          <p:nvSpPr>
            <p:cNvPr id="554" name="Google Shape;554;p22"/>
            <p:cNvSpPr/>
            <p:nvPr/>
          </p:nvSpPr>
          <p:spPr>
            <a:xfrm>
              <a:off x="4729325" y="3808475"/>
              <a:ext cx="56625" cy="138200"/>
            </a:xfrm>
            <a:custGeom>
              <a:rect b="b" l="l" r="r" t="t"/>
              <a:pathLst>
                <a:path extrusionOk="0" h="5528" w="2265">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5" name="Google Shape;555;p22"/>
            <p:cNvSpPr/>
            <p:nvPr/>
          </p:nvSpPr>
          <p:spPr>
            <a:xfrm>
              <a:off x="4644400" y="3808475"/>
              <a:ext cx="56650" cy="138200"/>
            </a:xfrm>
            <a:custGeom>
              <a:rect b="b" l="l" r="r" t="t"/>
              <a:pathLst>
                <a:path extrusionOk="0" h="5528" w="2266">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6" name="Google Shape;556;p22"/>
            <p:cNvSpPr/>
            <p:nvPr/>
          </p:nvSpPr>
          <p:spPr>
            <a:xfrm>
              <a:off x="4559475" y="3808475"/>
              <a:ext cx="56650" cy="138200"/>
            </a:xfrm>
            <a:custGeom>
              <a:rect b="b" l="l" r="r" t="t"/>
              <a:pathLst>
                <a:path extrusionOk="0" h="5528" w="2266">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7" name="Google Shape;557;p22"/>
            <p:cNvSpPr/>
            <p:nvPr/>
          </p:nvSpPr>
          <p:spPr>
            <a:xfrm>
              <a:off x="4467450" y="3975675"/>
              <a:ext cx="470150" cy="312300"/>
            </a:xfrm>
            <a:custGeom>
              <a:rect b="b" l="l" r="r" t="t"/>
              <a:pathLst>
                <a:path extrusionOk="0" h="12492" w="18806">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58" name="Google Shape;558;p22"/>
          <p:cNvGrpSpPr/>
          <p:nvPr/>
        </p:nvGrpSpPr>
        <p:grpSpPr>
          <a:xfrm>
            <a:off x="7239663" y="4031761"/>
            <a:ext cx="340168" cy="309628"/>
            <a:chOff x="1487200" y="4421025"/>
            <a:chExt cx="483125" cy="439750"/>
          </a:xfrm>
        </p:grpSpPr>
        <p:sp>
          <p:nvSpPr>
            <p:cNvPr id="559" name="Google Shape;559;p22"/>
            <p:cNvSpPr/>
            <p:nvPr/>
          </p:nvSpPr>
          <p:spPr>
            <a:xfrm>
              <a:off x="1487200" y="4421025"/>
              <a:ext cx="483125" cy="439750"/>
            </a:xfrm>
            <a:custGeom>
              <a:rect b="b" l="l" r="r" t="t"/>
              <a:pathLst>
                <a:path extrusionOk="0" h="17590" w="19325">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0" name="Google Shape;560;p22"/>
            <p:cNvSpPr/>
            <p:nvPr/>
          </p:nvSpPr>
          <p:spPr>
            <a:xfrm>
              <a:off x="1544950" y="4622200"/>
              <a:ext cx="103950" cy="100025"/>
            </a:xfrm>
            <a:custGeom>
              <a:rect b="b" l="l" r="r" t="t"/>
              <a:pathLst>
                <a:path extrusionOk="0" h="4001" w="4158">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1" name="Google Shape;561;p22"/>
            <p:cNvSpPr/>
            <p:nvPr/>
          </p:nvSpPr>
          <p:spPr>
            <a:xfrm>
              <a:off x="1804675" y="4622200"/>
              <a:ext cx="103975" cy="100025"/>
            </a:xfrm>
            <a:custGeom>
              <a:rect b="b" l="l" r="r" t="t"/>
              <a:pathLst>
                <a:path extrusionOk="0" h="4001" w="4159">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2" name="Google Shape;562;p22"/>
            <p:cNvSpPr/>
            <p:nvPr/>
          </p:nvSpPr>
          <p:spPr>
            <a:xfrm>
              <a:off x="1667450" y="4661825"/>
              <a:ext cx="119825" cy="28350"/>
            </a:xfrm>
            <a:custGeom>
              <a:rect b="b" l="l" r="r" t="t"/>
              <a:pathLst>
                <a:path extrusionOk="0" h="1134" w="4793">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63" name="Google Shape;563;p22"/>
          <p:cNvSpPr/>
          <p:nvPr/>
        </p:nvSpPr>
        <p:spPr>
          <a:xfrm>
            <a:off x="4233713" y="1106095"/>
            <a:ext cx="701929" cy="701926"/>
          </a:xfrm>
          <a:custGeom>
            <a:rect b="b" l="l" r="r" t="t"/>
            <a:pathLst>
              <a:path extrusionOk="0" h="9498" w="9499">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22"/>
          <p:cNvGrpSpPr/>
          <p:nvPr/>
        </p:nvGrpSpPr>
        <p:grpSpPr>
          <a:xfrm>
            <a:off x="4419668" y="1305686"/>
            <a:ext cx="330007" cy="302744"/>
            <a:chOff x="6239575" y="4416275"/>
            <a:chExt cx="489625" cy="449175"/>
          </a:xfrm>
        </p:grpSpPr>
        <p:sp>
          <p:nvSpPr>
            <p:cNvPr id="565" name="Google Shape;565;p22"/>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6" name="Google Shape;566;p22"/>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7" name="Google Shape;567;p22"/>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68" name="Google Shape;568;p22"/>
          <p:cNvSpPr txBox="1"/>
          <p:nvPr/>
        </p:nvSpPr>
        <p:spPr>
          <a:xfrm>
            <a:off x="3630270" y="1960425"/>
            <a:ext cx="1883400" cy="40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ATTENTION!</a:t>
            </a:r>
            <a:endParaRPr sz="1200">
              <a:solidFill>
                <a:schemeClr val="lt1"/>
              </a:solidFill>
              <a:latin typeface="Krona One"/>
              <a:ea typeface="Krona One"/>
              <a:cs typeface="Krona One"/>
              <a:sym typeface="Krona One"/>
            </a:endParaRPr>
          </a:p>
        </p:txBody>
      </p:sp>
      <p:grpSp>
        <p:nvGrpSpPr>
          <p:cNvPr id="569" name="Google Shape;569;p22"/>
          <p:cNvGrpSpPr/>
          <p:nvPr/>
        </p:nvGrpSpPr>
        <p:grpSpPr>
          <a:xfrm>
            <a:off x="3546120" y="2955838"/>
            <a:ext cx="2051700" cy="699840"/>
            <a:chOff x="3546120" y="3810163"/>
            <a:chExt cx="2051700" cy="699840"/>
          </a:xfrm>
        </p:grpSpPr>
        <p:sp>
          <p:nvSpPr>
            <p:cNvPr id="570" name="Google Shape;570;p22"/>
            <p:cNvSpPr txBox="1"/>
            <p:nvPr/>
          </p:nvSpPr>
          <p:spPr>
            <a:xfrm>
              <a:off x="3786570" y="3810163"/>
              <a:ext cx="15708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NO PHONE</a:t>
              </a:r>
              <a:endParaRPr sz="1200">
                <a:solidFill>
                  <a:schemeClr val="dk1"/>
                </a:solidFill>
                <a:latin typeface="Krona One"/>
                <a:ea typeface="Krona One"/>
                <a:cs typeface="Krona One"/>
                <a:sym typeface="Krona One"/>
              </a:endParaRPr>
            </a:p>
          </p:txBody>
        </p:sp>
        <p:sp>
          <p:nvSpPr>
            <p:cNvPr id="571" name="Google Shape;571;p22"/>
            <p:cNvSpPr txBox="1"/>
            <p:nvPr/>
          </p:nvSpPr>
          <p:spPr>
            <a:xfrm>
              <a:off x="3546120" y="4185103"/>
              <a:ext cx="20517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572" name="Google Shape;572;p22"/>
          <p:cNvGrpSpPr/>
          <p:nvPr/>
        </p:nvGrpSpPr>
        <p:grpSpPr>
          <a:xfrm>
            <a:off x="6477594" y="2955850"/>
            <a:ext cx="1855200" cy="699828"/>
            <a:chOff x="6477594" y="3810175"/>
            <a:chExt cx="1855200" cy="699828"/>
          </a:xfrm>
        </p:grpSpPr>
        <p:sp>
          <p:nvSpPr>
            <p:cNvPr id="573" name="Google Shape;573;p22"/>
            <p:cNvSpPr txBox="1"/>
            <p:nvPr/>
          </p:nvSpPr>
          <p:spPr>
            <a:xfrm>
              <a:off x="6619800" y="3810175"/>
              <a:ext cx="15708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CAR CHECK</a:t>
              </a:r>
              <a:endParaRPr sz="1200">
                <a:solidFill>
                  <a:schemeClr val="dk1"/>
                </a:solidFill>
                <a:latin typeface="Krona One"/>
                <a:ea typeface="Krona One"/>
                <a:cs typeface="Krona One"/>
                <a:sym typeface="Krona One"/>
              </a:endParaRPr>
            </a:p>
          </p:txBody>
        </p:sp>
        <p:sp>
          <p:nvSpPr>
            <p:cNvPr id="574" name="Google Shape;574;p22"/>
            <p:cNvSpPr txBox="1"/>
            <p:nvPr/>
          </p:nvSpPr>
          <p:spPr>
            <a:xfrm>
              <a:off x="6477594" y="4185103"/>
              <a:ext cx="1855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grpSp>
        <p:nvGrpSpPr>
          <p:cNvPr id="575" name="Google Shape;575;p22"/>
          <p:cNvGrpSpPr/>
          <p:nvPr/>
        </p:nvGrpSpPr>
        <p:grpSpPr>
          <a:xfrm>
            <a:off x="865621" y="2955898"/>
            <a:ext cx="1855200" cy="699780"/>
            <a:chOff x="865621" y="3810223"/>
            <a:chExt cx="1855200" cy="699780"/>
          </a:xfrm>
        </p:grpSpPr>
        <p:sp>
          <p:nvSpPr>
            <p:cNvPr id="576" name="Google Shape;576;p22"/>
            <p:cNvSpPr txBox="1"/>
            <p:nvPr/>
          </p:nvSpPr>
          <p:spPr>
            <a:xfrm>
              <a:off x="1007825" y="3810223"/>
              <a:ext cx="15708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DON’T DRINK</a:t>
              </a:r>
              <a:endParaRPr sz="1200">
                <a:solidFill>
                  <a:schemeClr val="dk1"/>
                </a:solidFill>
                <a:latin typeface="Krona One"/>
                <a:ea typeface="Krona One"/>
                <a:cs typeface="Krona One"/>
                <a:sym typeface="Krona One"/>
              </a:endParaRPr>
            </a:p>
          </p:txBody>
        </p:sp>
        <p:sp>
          <p:nvSpPr>
            <p:cNvPr id="577" name="Google Shape;577;p22"/>
            <p:cNvSpPr txBox="1"/>
            <p:nvPr/>
          </p:nvSpPr>
          <p:spPr>
            <a:xfrm>
              <a:off x="865621" y="4185103"/>
              <a:ext cx="1855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cxnSp>
        <p:nvCxnSpPr>
          <p:cNvPr id="578" name="Google Shape;578;p22"/>
          <p:cNvCxnSpPr>
            <a:stCxn id="568" idx="1"/>
            <a:endCxn id="576" idx="0"/>
          </p:cNvCxnSpPr>
          <p:nvPr/>
        </p:nvCxnSpPr>
        <p:spPr>
          <a:xfrm flipH="1">
            <a:off x="1793370" y="2162175"/>
            <a:ext cx="1836900" cy="793800"/>
          </a:xfrm>
          <a:prstGeom prst="bentConnector2">
            <a:avLst/>
          </a:prstGeom>
          <a:noFill/>
          <a:ln cap="flat" cmpd="sng" w="38100">
            <a:solidFill>
              <a:srgbClr val="FFFFFF"/>
            </a:solidFill>
            <a:prstDash val="dash"/>
            <a:round/>
            <a:headEnd len="med" w="med" type="none"/>
            <a:tailEnd len="med" w="med" type="none"/>
          </a:ln>
        </p:spPr>
      </p:cxnSp>
      <p:cxnSp>
        <p:nvCxnSpPr>
          <p:cNvPr id="579" name="Google Shape;579;p22"/>
          <p:cNvCxnSpPr>
            <a:stCxn id="568" idx="2"/>
            <a:endCxn id="570" idx="0"/>
          </p:cNvCxnSpPr>
          <p:nvPr/>
        </p:nvCxnSpPr>
        <p:spPr>
          <a:xfrm flipH="1" rot="-5400000">
            <a:off x="4276320" y="2659575"/>
            <a:ext cx="591900" cy="600"/>
          </a:xfrm>
          <a:prstGeom prst="bentConnector3">
            <a:avLst>
              <a:gd fmla="val 50001" name="adj1"/>
            </a:avLst>
          </a:prstGeom>
          <a:noFill/>
          <a:ln cap="flat" cmpd="sng" w="38100">
            <a:solidFill>
              <a:srgbClr val="FFFFFF"/>
            </a:solidFill>
            <a:prstDash val="dash"/>
            <a:round/>
            <a:headEnd len="med" w="med" type="none"/>
            <a:tailEnd len="med" w="med" type="none"/>
          </a:ln>
        </p:spPr>
      </p:cxnSp>
      <p:cxnSp>
        <p:nvCxnSpPr>
          <p:cNvPr id="580" name="Google Shape;580;p22"/>
          <p:cNvCxnSpPr>
            <a:stCxn id="568" idx="3"/>
            <a:endCxn id="573" idx="0"/>
          </p:cNvCxnSpPr>
          <p:nvPr/>
        </p:nvCxnSpPr>
        <p:spPr>
          <a:xfrm>
            <a:off x="5513670" y="2162175"/>
            <a:ext cx="1891500" cy="793800"/>
          </a:xfrm>
          <a:prstGeom prst="bentConnector2">
            <a:avLst/>
          </a:prstGeom>
          <a:noFill/>
          <a:ln cap="flat" cmpd="sng" w="38100">
            <a:solidFill>
              <a:srgbClr val="FFFFFF"/>
            </a:solidFill>
            <a:prstDash val="dash"/>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23"/>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Driving center company profile infographics</a:t>
            </a:r>
            <a:endParaRPr/>
          </a:p>
        </p:txBody>
      </p:sp>
      <p:grpSp>
        <p:nvGrpSpPr>
          <p:cNvPr id="586" name="Google Shape;586;p23"/>
          <p:cNvGrpSpPr/>
          <p:nvPr/>
        </p:nvGrpSpPr>
        <p:grpSpPr>
          <a:xfrm>
            <a:off x="713231" y="1106035"/>
            <a:ext cx="1848247" cy="3403760"/>
            <a:chOff x="6" y="1009702"/>
            <a:chExt cx="2269458" cy="4179469"/>
          </a:xfrm>
        </p:grpSpPr>
        <p:grpSp>
          <p:nvGrpSpPr>
            <p:cNvPr id="587" name="Google Shape;587;p23"/>
            <p:cNvGrpSpPr/>
            <p:nvPr/>
          </p:nvGrpSpPr>
          <p:grpSpPr>
            <a:xfrm rot="9543332">
              <a:off x="574865" y="1130928"/>
              <a:ext cx="1042724" cy="1971814"/>
              <a:chOff x="2317210" y="2854708"/>
              <a:chExt cx="1786841" cy="3378955"/>
            </a:xfrm>
          </p:grpSpPr>
          <p:sp>
            <p:nvSpPr>
              <p:cNvPr id="588" name="Google Shape;588;p23"/>
              <p:cNvSpPr/>
              <p:nvPr/>
            </p:nvSpPr>
            <p:spPr>
              <a:xfrm>
                <a:off x="3570867" y="5957338"/>
                <a:ext cx="150196" cy="276325"/>
              </a:xfrm>
              <a:custGeom>
                <a:rect b="b" l="l" r="r" t="t"/>
                <a:pathLst>
                  <a:path extrusionOk="0" h="2526" w="1373">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2700308" y="5957338"/>
                <a:ext cx="150196" cy="276325"/>
              </a:xfrm>
              <a:custGeom>
                <a:rect b="b" l="l" r="r" t="t"/>
                <a:pathLst>
                  <a:path extrusionOk="0" h="2526" w="1373">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3896205" y="4973996"/>
                <a:ext cx="207846" cy="618177"/>
              </a:xfrm>
              <a:custGeom>
                <a:rect b="b" l="l" r="r" t="t"/>
                <a:pathLst>
                  <a:path extrusionOk="0" h="5651" w="190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3896205" y="3602962"/>
                <a:ext cx="207846" cy="617739"/>
              </a:xfrm>
              <a:custGeom>
                <a:rect b="b" l="l" r="r" t="t"/>
                <a:pathLst>
                  <a:path extrusionOk="0" h="5647" w="190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2317210" y="4973996"/>
                <a:ext cx="207955" cy="618177"/>
              </a:xfrm>
              <a:custGeom>
                <a:rect b="b" l="l" r="r" t="t"/>
                <a:pathLst>
                  <a:path extrusionOk="0" h="5651" w="1901">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2317210" y="3602962"/>
                <a:ext cx="207955" cy="617739"/>
              </a:xfrm>
              <a:custGeom>
                <a:rect b="b" l="l" r="r" t="t"/>
                <a:pathLst>
                  <a:path extrusionOk="0" h="5647" w="1901">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2386675" y="2854708"/>
                <a:ext cx="1648436" cy="3296762"/>
              </a:xfrm>
              <a:custGeom>
                <a:rect b="b" l="l" r="r" t="t"/>
                <a:pathLst>
                  <a:path extrusionOk="0" h="30137" w="15069">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2617278" y="2921767"/>
                <a:ext cx="1186690" cy="822085"/>
              </a:xfrm>
              <a:custGeom>
                <a:rect b="b" l="l" r="r" t="t"/>
                <a:pathLst>
                  <a:path extrusionOk="0" h="7515" w="10848">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2830925" y="3157729"/>
                <a:ext cx="759950" cy="1473736"/>
              </a:xfrm>
              <a:custGeom>
                <a:rect b="b" l="l" r="r" t="t"/>
                <a:pathLst>
                  <a:path extrusionOk="0" h="13472" w="6947">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2608089" y="3632608"/>
                <a:ext cx="1205068" cy="2078567"/>
              </a:xfrm>
              <a:custGeom>
                <a:rect b="b" l="l" r="r" t="t"/>
                <a:pathLst>
                  <a:path extrusionOk="0" h="19001" w="11016">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2437106" y="3570035"/>
                <a:ext cx="500799" cy="808848"/>
              </a:xfrm>
              <a:custGeom>
                <a:rect b="b" l="l" r="r" t="t"/>
                <a:pathLst>
                  <a:path extrusionOk="0" h="7394" w="4578">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2538624" y="5391662"/>
                <a:ext cx="331240" cy="381780"/>
              </a:xfrm>
              <a:custGeom>
                <a:rect b="b" l="l" r="r" t="t"/>
                <a:pathLst>
                  <a:path extrusionOk="0" h="3490" w="3028">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2466752" y="4399241"/>
                <a:ext cx="373904" cy="83576"/>
              </a:xfrm>
              <a:custGeom>
                <a:rect b="b" l="l" r="r" t="t"/>
                <a:pathLst>
                  <a:path extrusionOk="0" h="764" w="3418">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2466752" y="4825439"/>
                <a:ext cx="405080" cy="83248"/>
              </a:xfrm>
              <a:custGeom>
                <a:rect b="b" l="l" r="r" t="t"/>
                <a:pathLst>
                  <a:path extrusionOk="0" h="761" w="3703">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2466752" y="5238182"/>
                <a:ext cx="405080" cy="83138"/>
              </a:xfrm>
              <a:custGeom>
                <a:rect b="b" l="l" r="r" t="t"/>
                <a:pathLst>
                  <a:path extrusionOk="0" h="760" w="3703">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3483461" y="3570035"/>
                <a:ext cx="501127" cy="808848"/>
              </a:xfrm>
              <a:custGeom>
                <a:rect b="b" l="l" r="r" t="t"/>
                <a:pathLst>
                  <a:path extrusionOk="0" h="7394" w="4581">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3551941" y="5391662"/>
                <a:ext cx="331240" cy="381780"/>
              </a:xfrm>
              <a:custGeom>
                <a:rect b="b" l="l" r="r" t="t"/>
                <a:pathLst>
                  <a:path extrusionOk="0" h="3490" w="3028">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3581150" y="4399241"/>
                <a:ext cx="373904" cy="83576"/>
              </a:xfrm>
              <a:custGeom>
                <a:rect b="b" l="l" r="r" t="t"/>
                <a:pathLst>
                  <a:path extrusionOk="0" h="764" w="3418">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3549535" y="4825439"/>
                <a:ext cx="405518" cy="83248"/>
              </a:xfrm>
              <a:custGeom>
                <a:rect b="b" l="l" r="r" t="t"/>
                <a:pathLst>
                  <a:path extrusionOk="0" h="761" w="3707">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3549535" y="5238182"/>
                <a:ext cx="405518" cy="83138"/>
              </a:xfrm>
              <a:custGeom>
                <a:rect b="b" l="l" r="r" t="t"/>
                <a:pathLst>
                  <a:path extrusionOk="0" h="760" w="3707">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2732798" y="4073903"/>
                <a:ext cx="956200" cy="1468266"/>
              </a:xfrm>
              <a:custGeom>
                <a:rect b="b" l="l" r="r" t="t"/>
                <a:pathLst>
                  <a:path extrusionOk="0" h="13422" w="8741">
                    <a:moveTo>
                      <a:pt x="0" y="0"/>
                    </a:moveTo>
                    <a:lnTo>
                      <a:pt x="0" y="13422"/>
                    </a:lnTo>
                    <a:lnTo>
                      <a:pt x="8740" y="13422"/>
                    </a:lnTo>
                    <a:lnTo>
                      <a:pt x="8740" y="0"/>
                    </a:ln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2828409" y="4220600"/>
                <a:ext cx="764872" cy="1174985"/>
              </a:xfrm>
              <a:custGeom>
                <a:rect b="b" l="l" r="r" t="t"/>
                <a:pathLst>
                  <a:path extrusionOk="0" h="10741" w="6992">
                    <a:moveTo>
                      <a:pt x="1" y="0"/>
                    </a:moveTo>
                    <a:lnTo>
                      <a:pt x="1" y="10741"/>
                    </a:lnTo>
                    <a:lnTo>
                      <a:pt x="6992" y="10741"/>
                    </a:lnTo>
                    <a:lnTo>
                      <a:pt x="6992" y="0"/>
                    </a:lnTo>
                    <a:close/>
                  </a:path>
                </a:pathLst>
              </a:custGeom>
              <a:solidFill>
                <a:srgbClr val="D07C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2763866" y="3686758"/>
                <a:ext cx="370622" cy="117378"/>
              </a:xfrm>
              <a:custGeom>
                <a:rect b="b" l="l" r="r" t="t"/>
                <a:pathLst>
                  <a:path extrusionOk="0" h="1073" w="3388">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2338104" y="3882683"/>
                <a:ext cx="207846" cy="207846"/>
              </a:xfrm>
              <a:custGeom>
                <a:rect b="b" l="l" r="r" t="t"/>
                <a:pathLst>
                  <a:path extrusionOk="0" h="1900" w="1900">
                    <a:moveTo>
                      <a:pt x="1900" y="0"/>
                    </a:moveTo>
                    <a:lnTo>
                      <a:pt x="1" y="1385"/>
                    </a:lnTo>
                    <a:lnTo>
                      <a:pt x="1" y="1899"/>
                    </a:lnTo>
                    <a:lnTo>
                      <a:pt x="1900" y="1735"/>
                    </a:lnTo>
                    <a:lnTo>
                      <a:pt x="1900" y="0"/>
                    </a:lnTo>
                    <a:close/>
                  </a:path>
                </a:pathLst>
              </a:custGeom>
              <a:solidFill>
                <a:srgbClr val="9645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3875857" y="3882683"/>
                <a:ext cx="207846" cy="207846"/>
              </a:xfrm>
              <a:custGeom>
                <a:rect b="b" l="l" r="r" t="t"/>
                <a:pathLst>
                  <a:path extrusionOk="0" h="1900" w="1900">
                    <a:moveTo>
                      <a:pt x="0" y="0"/>
                    </a:moveTo>
                    <a:lnTo>
                      <a:pt x="0" y="1735"/>
                    </a:lnTo>
                    <a:lnTo>
                      <a:pt x="1899" y="1899"/>
                    </a:lnTo>
                    <a:lnTo>
                      <a:pt x="1899" y="1385"/>
                    </a:lnTo>
                    <a:lnTo>
                      <a:pt x="0" y="0"/>
                    </a:lnTo>
                    <a:close/>
                  </a:path>
                </a:pathLst>
              </a:custGeom>
              <a:solidFill>
                <a:srgbClr val="9645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2464345" y="4202003"/>
                <a:ext cx="58853" cy="1380533"/>
              </a:xfrm>
              <a:custGeom>
                <a:rect b="b" l="l" r="r" t="t"/>
                <a:pathLst>
                  <a:path extrusionOk="0" h="12620" w="538">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2466752" y="4399241"/>
                <a:ext cx="56447" cy="83576"/>
              </a:xfrm>
              <a:custGeom>
                <a:rect b="b" l="l" r="r" t="t"/>
                <a:pathLst>
                  <a:path extrusionOk="0" h="764" w="516">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2466752" y="4825439"/>
                <a:ext cx="56447" cy="83248"/>
              </a:xfrm>
              <a:custGeom>
                <a:rect b="b" l="l" r="r" t="t"/>
                <a:pathLst>
                  <a:path extrusionOk="0" h="761" w="516">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2466752" y="5238182"/>
                <a:ext cx="56447" cy="83138"/>
              </a:xfrm>
              <a:custGeom>
                <a:rect b="b" l="l" r="r" t="t"/>
                <a:pathLst>
                  <a:path extrusionOk="0" h="760" w="516">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3898064" y="4202003"/>
                <a:ext cx="58963" cy="1380533"/>
              </a:xfrm>
              <a:custGeom>
                <a:rect b="b" l="l" r="r" t="t"/>
                <a:pathLst>
                  <a:path extrusionOk="0" h="12620" w="539">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3898064" y="4399241"/>
                <a:ext cx="56993" cy="83576"/>
              </a:xfrm>
              <a:custGeom>
                <a:rect b="b" l="l" r="r" t="t"/>
                <a:pathLst>
                  <a:path extrusionOk="0" h="764" w="521">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3898064" y="4825439"/>
                <a:ext cx="56993" cy="83248"/>
              </a:xfrm>
              <a:custGeom>
                <a:rect b="b" l="l" r="r" t="t"/>
                <a:pathLst>
                  <a:path extrusionOk="0" h="761" w="521">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3898064" y="5238182"/>
                <a:ext cx="56993" cy="83138"/>
              </a:xfrm>
              <a:custGeom>
                <a:rect b="b" l="l" r="r" t="t"/>
                <a:pathLst>
                  <a:path extrusionOk="0" h="760" w="521">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2475066" y="2857115"/>
                <a:ext cx="312206" cy="245039"/>
              </a:xfrm>
              <a:custGeom>
                <a:rect b="b" l="l" r="r" t="t"/>
                <a:pathLst>
                  <a:path extrusionOk="0" h="2240" w="2854">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2527903" y="2912359"/>
                <a:ext cx="171965" cy="134662"/>
              </a:xfrm>
              <a:custGeom>
                <a:rect b="b" l="l" r="r" t="t"/>
                <a:pathLst>
                  <a:path extrusionOk="0" h="1231" w="1572">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3633987" y="2857115"/>
                <a:ext cx="312316" cy="245039"/>
              </a:xfrm>
              <a:custGeom>
                <a:rect b="b" l="l" r="r" t="t"/>
                <a:pathLst>
                  <a:path extrusionOk="0" h="2240" w="2855">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3721831" y="2912359"/>
                <a:ext cx="171527" cy="134662"/>
              </a:xfrm>
              <a:custGeom>
                <a:rect b="b" l="l" r="r" t="t"/>
                <a:pathLst>
                  <a:path extrusionOk="0" h="1231" w="1568">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3"/>
            <p:cNvGrpSpPr/>
            <p:nvPr/>
          </p:nvGrpSpPr>
          <p:grpSpPr>
            <a:xfrm rot="2520371">
              <a:off x="589019" y="2924589"/>
              <a:ext cx="1091432" cy="2179351"/>
              <a:chOff x="4981723" y="2642593"/>
              <a:chExt cx="1870418" cy="3734815"/>
            </a:xfrm>
          </p:grpSpPr>
          <p:sp>
            <p:nvSpPr>
              <p:cNvPr id="626" name="Google Shape;626;p23"/>
              <p:cNvSpPr/>
              <p:nvPr/>
            </p:nvSpPr>
            <p:spPr>
              <a:xfrm>
                <a:off x="6364136" y="6171859"/>
                <a:ext cx="115081" cy="205549"/>
              </a:xfrm>
              <a:custGeom>
                <a:rect b="b" l="l" r="r" t="t"/>
                <a:pathLst>
                  <a:path extrusionOk="0" h="1879" w="1052">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5355194" y="6171859"/>
                <a:ext cx="114753" cy="205549"/>
              </a:xfrm>
              <a:custGeom>
                <a:rect b="b" l="l" r="r" t="t"/>
                <a:pathLst>
                  <a:path extrusionOk="0" h="1879" w="1049">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a:off x="6583143" y="5274064"/>
                <a:ext cx="196141" cy="673530"/>
              </a:xfrm>
              <a:custGeom>
                <a:rect b="b" l="l" r="r" t="t"/>
                <a:pathLst>
                  <a:path extrusionOk="0" h="6157" w="1793">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a:off x="6583143" y="3549469"/>
                <a:ext cx="196141" cy="673530"/>
              </a:xfrm>
              <a:custGeom>
                <a:rect b="b" l="l" r="r" t="t"/>
                <a:pathLst>
                  <a:path extrusionOk="0" h="6157" w="1793">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5054579" y="5274064"/>
                <a:ext cx="196360" cy="673530"/>
              </a:xfrm>
              <a:custGeom>
                <a:rect b="b" l="l" r="r" t="t"/>
                <a:pathLst>
                  <a:path extrusionOk="0" h="6157" w="1795">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5054579" y="3549469"/>
                <a:ext cx="196360" cy="673530"/>
              </a:xfrm>
              <a:custGeom>
                <a:rect b="b" l="l" r="r" t="t"/>
                <a:pathLst>
                  <a:path extrusionOk="0" h="6157" w="1795">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a:off x="5115731" y="2642593"/>
                <a:ext cx="1602928" cy="3721533"/>
              </a:xfrm>
              <a:custGeom>
                <a:rect b="b" l="l" r="r" t="t"/>
                <a:pathLst>
                  <a:path extrusionOk="0" h="34020" w="14653">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5340098" y="2747940"/>
                <a:ext cx="1153653" cy="500143"/>
              </a:xfrm>
              <a:custGeom>
                <a:rect b="b" l="l" r="r" t="t"/>
                <a:pathLst>
                  <a:path extrusionOk="0" h="4572" w="10546">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5241643" y="3213082"/>
                <a:ext cx="1350779" cy="822960"/>
              </a:xfrm>
              <a:custGeom>
                <a:rect b="b" l="l" r="r" t="t"/>
                <a:pathLst>
                  <a:path extrusionOk="0" h="7523" w="12348">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5199308" y="3151056"/>
                <a:ext cx="401689" cy="749667"/>
              </a:xfrm>
              <a:custGeom>
                <a:rect b="b" l="l" r="r" t="t"/>
                <a:pathLst>
                  <a:path extrusionOk="0" h="6853" w="3672">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5161457" y="3824376"/>
                <a:ext cx="384186" cy="83576"/>
              </a:xfrm>
              <a:custGeom>
                <a:rect b="b" l="l" r="r" t="t"/>
                <a:pathLst>
                  <a:path extrusionOk="0" h="764" w="3512">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3"/>
              <p:cNvSpPr/>
              <p:nvPr/>
            </p:nvSpPr>
            <p:spPr>
              <a:xfrm>
                <a:off x="6233082" y="3151056"/>
                <a:ext cx="401580" cy="749667"/>
              </a:xfrm>
              <a:custGeom>
                <a:rect b="b" l="l" r="r" t="t"/>
                <a:pathLst>
                  <a:path extrusionOk="0" h="6853" w="3671">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3"/>
              <p:cNvSpPr/>
              <p:nvPr/>
            </p:nvSpPr>
            <p:spPr>
              <a:xfrm>
                <a:off x="6288436" y="3824376"/>
                <a:ext cx="384624" cy="83576"/>
              </a:xfrm>
              <a:custGeom>
                <a:rect b="b" l="l" r="r" t="t"/>
                <a:pathLst>
                  <a:path extrusionOk="0" h="764" w="3516">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5418315" y="3581959"/>
                <a:ext cx="997441" cy="2485616"/>
              </a:xfrm>
              <a:custGeom>
                <a:rect b="b" l="l" r="r" t="t"/>
                <a:pathLst>
                  <a:path extrusionOk="0" h="22722" w="9118">
                    <a:moveTo>
                      <a:pt x="0" y="1"/>
                    </a:moveTo>
                    <a:lnTo>
                      <a:pt x="0" y="22722"/>
                    </a:lnTo>
                    <a:lnTo>
                      <a:pt x="9117" y="22722"/>
                    </a:lnTo>
                    <a:lnTo>
                      <a:pt x="9117" y="1"/>
                    </a:ln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5518410" y="3685008"/>
                <a:ext cx="797690" cy="2331592"/>
              </a:xfrm>
              <a:custGeom>
                <a:rect b="b" l="l" r="r" t="t"/>
                <a:pathLst>
                  <a:path extrusionOk="0" h="21314" w="7292">
                    <a:moveTo>
                      <a:pt x="0" y="0"/>
                    </a:moveTo>
                    <a:lnTo>
                      <a:pt x="0" y="21313"/>
                    </a:lnTo>
                    <a:lnTo>
                      <a:pt x="7292" y="21313"/>
                    </a:lnTo>
                    <a:lnTo>
                      <a:pt x="7292" y="0"/>
                    </a:lnTo>
                    <a:close/>
                  </a:path>
                </a:pathLst>
              </a:custGeom>
              <a:solidFill>
                <a:srgbClr val="7EA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5473668" y="3261982"/>
                <a:ext cx="391516" cy="71105"/>
              </a:xfrm>
              <a:custGeom>
                <a:rect b="b" l="l" r="r" t="t"/>
                <a:pathLst>
                  <a:path extrusionOk="0" h="650" w="3579">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5241643" y="4181218"/>
                <a:ext cx="176778" cy="1835387"/>
              </a:xfrm>
              <a:custGeom>
                <a:rect b="b" l="l" r="r" t="t"/>
                <a:pathLst>
                  <a:path extrusionOk="0" h="16778" w="1616">
                    <a:moveTo>
                      <a:pt x="0" y="0"/>
                    </a:moveTo>
                    <a:lnTo>
                      <a:pt x="0" y="16777"/>
                    </a:lnTo>
                    <a:lnTo>
                      <a:pt x="1615" y="16777"/>
                    </a:lnTo>
                    <a:lnTo>
                      <a:pt x="1615" y="0"/>
                    </a:lnTo>
                    <a:close/>
                  </a:path>
                </a:pathLst>
              </a:custGeom>
              <a:solidFill>
                <a:srgbClr val="4D8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a:off x="6415661" y="4167544"/>
                <a:ext cx="176778" cy="1849061"/>
              </a:xfrm>
              <a:custGeom>
                <a:rect b="b" l="l" r="r" t="t"/>
                <a:pathLst>
                  <a:path extrusionOk="0" h="16903" w="1616">
                    <a:moveTo>
                      <a:pt x="0" y="1"/>
                    </a:moveTo>
                    <a:lnTo>
                      <a:pt x="0" y="16902"/>
                    </a:lnTo>
                    <a:lnTo>
                      <a:pt x="1615" y="16902"/>
                    </a:lnTo>
                    <a:lnTo>
                      <a:pt x="1615" y="1"/>
                    </a:lnTo>
                    <a:close/>
                  </a:path>
                </a:pathLst>
              </a:custGeom>
              <a:solidFill>
                <a:srgbClr val="4D8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a:off x="5498501" y="6112130"/>
                <a:ext cx="837071" cy="129740"/>
              </a:xfrm>
              <a:custGeom>
                <a:rect b="b" l="l" r="r" t="t"/>
                <a:pathLst>
                  <a:path extrusionOk="0" h="1186" w="7652">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a:off x="5885865" y="6044197"/>
                <a:ext cx="62244" cy="294813"/>
              </a:xfrm>
              <a:custGeom>
                <a:rect b="b" l="l" r="r" t="t"/>
                <a:pathLst>
                  <a:path extrusionOk="0" h="2695" w="569">
                    <a:moveTo>
                      <a:pt x="1" y="1"/>
                    </a:moveTo>
                    <a:lnTo>
                      <a:pt x="1" y="2695"/>
                    </a:lnTo>
                    <a:lnTo>
                      <a:pt x="569" y="2695"/>
                    </a:lnTo>
                    <a:lnTo>
                      <a:pt x="569" y="1"/>
                    </a:ln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4981723" y="3421806"/>
                <a:ext cx="208065" cy="207955"/>
              </a:xfrm>
              <a:custGeom>
                <a:rect b="b" l="l" r="r" t="t"/>
                <a:pathLst>
                  <a:path extrusionOk="0" h="1901" w="1902">
                    <a:moveTo>
                      <a:pt x="1901" y="0"/>
                    </a:moveTo>
                    <a:lnTo>
                      <a:pt x="1" y="1385"/>
                    </a:lnTo>
                    <a:lnTo>
                      <a:pt x="1" y="1901"/>
                    </a:lnTo>
                    <a:lnTo>
                      <a:pt x="1901" y="1741"/>
                    </a:lnTo>
                    <a:lnTo>
                      <a:pt x="1901" y="0"/>
                    </a:lnTo>
                    <a:close/>
                  </a:path>
                </a:pathLst>
              </a:custGeom>
              <a:solidFill>
                <a:srgbClr val="4373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3"/>
              <p:cNvSpPr/>
              <p:nvPr/>
            </p:nvSpPr>
            <p:spPr>
              <a:xfrm>
                <a:off x="6644295" y="3421806"/>
                <a:ext cx="207846" cy="207955"/>
              </a:xfrm>
              <a:custGeom>
                <a:rect b="b" l="l" r="r" t="t"/>
                <a:pathLst>
                  <a:path extrusionOk="0" h="1901" w="1900">
                    <a:moveTo>
                      <a:pt x="0" y="0"/>
                    </a:moveTo>
                    <a:lnTo>
                      <a:pt x="0" y="1741"/>
                    </a:lnTo>
                    <a:lnTo>
                      <a:pt x="1900" y="1901"/>
                    </a:lnTo>
                    <a:lnTo>
                      <a:pt x="1900" y="1385"/>
                    </a:lnTo>
                    <a:lnTo>
                      <a:pt x="0" y="0"/>
                    </a:lnTo>
                    <a:close/>
                  </a:path>
                </a:pathLst>
              </a:custGeom>
              <a:solidFill>
                <a:srgbClr val="4373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3"/>
              <p:cNvSpPr/>
              <p:nvPr/>
            </p:nvSpPr>
            <p:spPr>
              <a:xfrm>
                <a:off x="5304217" y="4247292"/>
                <a:ext cx="45726" cy="1703788"/>
              </a:xfrm>
              <a:custGeom>
                <a:rect b="b" l="l" r="r" t="t"/>
                <a:pathLst>
                  <a:path extrusionOk="0" h="15575" w="418">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3"/>
              <p:cNvSpPr/>
              <p:nvPr/>
            </p:nvSpPr>
            <p:spPr>
              <a:xfrm>
                <a:off x="6484032" y="4247292"/>
                <a:ext cx="46273" cy="1703788"/>
              </a:xfrm>
              <a:custGeom>
                <a:rect b="b" l="l" r="r" t="t"/>
                <a:pathLst>
                  <a:path extrusionOk="0" h="15575" w="423">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a:off x="5177538" y="2761504"/>
                <a:ext cx="299626" cy="259151"/>
              </a:xfrm>
              <a:custGeom>
                <a:rect b="b" l="l" r="r" t="t"/>
                <a:pathLst>
                  <a:path extrusionOk="0" h="2369" w="2739">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5227531" y="2819702"/>
                <a:ext cx="165073" cy="142757"/>
              </a:xfrm>
              <a:custGeom>
                <a:rect b="b" l="l" r="r" t="t"/>
                <a:pathLst>
                  <a:path extrusionOk="0" h="1305" w="1509">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a:off x="6356807" y="2761504"/>
                <a:ext cx="299735" cy="259151"/>
              </a:xfrm>
              <a:custGeom>
                <a:rect b="b" l="l" r="r" t="t"/>
                <a:pathLst>
                  <a:path extrusionOk="0" h="2369" w="274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6441259" y="2819702"/>
                <a:ext cx="165292" cy="142757"/>
              </a:xfrm>
              <a:custGeom>
                <a:rect b="b" l="l" r="r" t="t"/>
                <a:pathLst>
                  <a:path extrusionOk="0" h="1305" w="1511">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23"/>
            <p:cNvGrpSpPr/>
            <p:nvPr/>
          </p:nvGrpSpPr>
          <p:grpSpPr>
            <a:xfrm>
              <a:off x="560026" y="2745487"/>
              <a:ext cx="1603976" cy="638240"/>
              <a:chOff x="560026" y="2745487"/>
              <a:chExt cx="1603976" cy="638240"/>
            </a:xfrm>
          </p:grpSpPr>
          <p:sp>
            <p:nvSpPr>
              <p:cNvPr id="655" name="Google Shape;655;p23"/>
              <p:cNvSpPr/>
              <p:nvPr/>
            </p:nvSpPr>
            <p:spPr>
              <a:xfrm rot="266348">
                <a:off x="637987" y="2912891"/>
                <a:ext cx="220350" cy="137725"/>
              </a:xfrm>
              <a:custGeom>
                <a:rect b="b" l="l" r="r" t="t"/>
                <a:pathLst>
                  <a:path extrusionOk="0" h="5509" w="8814">
                    <a:moveTo>
                      <a:pt x="8814" y="5509"/>
                    </a:moveTo>
                    <a:lnTo>
                      <a:pt x="1378" y="0"/>
                    </a:lnTo>
                    <a:lnTo>
                      <a:pt x="0" y="3030"/>
                    </a:lnTo>
                    <a:close/>
                  </a:path>
                </a:pathLst>
              </a:custGeom>
              <a:solidFill>
                <a:schemeClr val="accent1"/>
              </a:solidFill>
              <a:ln>
                <a:noFill/>
              </a:ln>
            </p:spPr>
          </p:sp>
          <p:sp>
            <p:nvSpPr>
              <p:cNvPr id="656" name="Google Shape;656;p23"/>
              <p:cNvSpPr/>
              <p:nvPr/>
            </p:nvSpPr>
            <p:spPr>
              <a:xfrm rot="266348">
                <a:off x="563333" y="3095921"/>
                <a:ext cx="282300" cy="96400"/>
              </a:xfrm>
              <a:custGeom>
                <a:rect b="b" l="l" r="r" t="t"/>
                <a:pathLst>
                  <a:path extrusionOk="0" h="3856" w="11292">
                    <a:moveTo>
                      <a:pt x="11292" y="826"/>
                    </a:moveTo>
                    <a:lnTo>
                      <a:pt x="1652" y="0"/>
                    </a:lnTo>
                    <a:lnTo>
                      <a:pt x="0" y="3856"/>
                    </a:lnTo>
                    <a:close/>
                  </a:path>
                </a:pathLst>
              </a:custGeom>
              <a:solidFill>
                <a:schemeClr val="accent1"/>
              </a:solidFill>
              <a:ln>
                <a:noFill/>
              </a:ln>
            </p:spPr>
          </p:sp>
          <p:sp>
            <p:nvSpPr>
              <p:cNvPr id="657" name="Google Shape;657;p23"/>
              <p:cNvSpPr/>
              <p:nvPr/>
            </p:nvSpPr>
            <p:spPr>
              <a:xfrm rot="266348">
                <a:off x="717899" y="3192484"/>
                <a:ext cx="144600" cy="185925"/>
              </a:xfrm>
              <a:custGeom>
                <a:rect b="b" l="l" r="r" t="t"/>
                <a:pathLst>
                  <a:path extrusionOk="0" h="7437" w="5784">
                    <a:moveTo>
                      <a:pt x="5784" y="0"/>
                    </a:moveTo>
                    <a:lnTo>
                      <a:pt x="0" y="6335"/>
                    </a:lnTo>
                    <a:lnTo>
                      <a:pt x="4407" y="7437"/>
                    </a:lnTo>
                    <a:close/>
                  </a:path>
                </a:pathLst>
              </a:custGeom>
              <a:solidFill>
                <a:schemeClr val="accent1"/>
              </a:solidFill>
              <a:ln>
                <a:noFill/>
              </a:ln>
            </p:spPr>
          </p:sp>
          <p:sp>
            <p:nvSpPr>
              <p:cNvPr id="658" name="Google Shape;658;p23"/>
              <p:cNvSpPr/>
              <p:nvPr/>
            </p:nvSpPr>
            <p:spPr>
              <a:xfrm rot="266348">
                <a:off x="1876005" y="2752330"/>
                <a:ext cx="185900" cy="234100"/>
              </a:xfrm>
              <a:custGeom>
                <a:rect b="b" l="l" r="r" t="t"/>
                <a:pathLst>
                  <a:path extrusionOk="0" h="9364" w="7436">
                    <a:moveTo>
                      <a:pt x="0" y="9364"/>
                    </a:moveTo>
                    <a:lnTo>
                      <a:pt x="4957" y="0"/>
                    </a:lnTo>
                    <a:lnTo>
                      <a:pt x="7436" y="4406"/>
                    </a:lnTo>
                    <a:close/>
                  </a:path>
                </a:pathLst>
              </a:custGeom>
              <a:solidFill>
                <a:schemeClr val="accent1"/>
              </a:solidFill>
              <a:ln>
                <a:noFill/>
              </a:ln>
            </p:spPr>
          </p:sp>
          <p:sp>
            <p:nvSpPr>
              <p:cNvPr id="659" name="Google Shape;659;p23"/>
              <p:cNvSpPr/>
              <p:nvPr/>
            </p:nvSpPr>
            <p:spPr>
              <a:xfrm rot="266348">
                <a:off x="1884195" y="2970368"/>
                <a:ext cx="275425" cy="123925"/>
              </a:xfrm>
              <a:custGeom>
                <a:rect b="b" l="l" r="r" t="t"/>
                <a:pathLst>
                  <a:path extrusionOk="0" h="4957" w="11017">
                    <a:moveTo>
                      <a:pt x="0" y="3305"/>
                    </a:moveTo>
                    <a:lnTo>
                      <a:pt x="9915" y="0"/>
                    </a:lnTo>
                    <a:lnTo>
                      <a:pt x="11017" y="4957"/>
                    </a:lnTo>
                    <a:close/>
                  </a:path>
                </a:pathLst>
              </a:custGeom>
              <a:solidFill>
                <a:schemeClr val="accent1"/>
              </a:solidFill>
              <a:ln>
                <a:noFill/>
              </a:ln>
            </p:spPr>
          </p:sp>
          <p:sp>
            <p:nvSpPr>
              <p:cNvPr id="660" name="Google Shape;660;p23"/>
              <p:cNvSpPr/>
              <p:nvPr/>
            </p:nvSpPr>
            <p:spPr>
              <a:xfrm rot="266348">
                <a:off x="1903140" y="3128652"/>
                <a:ext cx="220325" cy="206575"/>
              </a:xfrm>
              <a:custGeom>
                <a:rect b="b" l="l" r="r" t="t"/>
                <a:pathLst>
                  <a:path extrusionOk="0" h="8263" w="8813">
                    <a:moveTo>
                      <a:pt x="0" y="0"/>
                    </a:moveTo>
                    <a:lnTo>
                      <a:pt x="8813" y="3581"/>
                    </a:lnTo>
                    <a:lnTo>
                      <a:pt x="7987" y="8263"/>
                    </a:lnTo>
                    <a:close/>
                  </a:path>
                </a:pathLst>
              </a:custGeom>
              <a:solidFill>
                <a:schemeClr val="accent1"/>
              </a:solidFill>
              <a:ln>
                <a:noFill/>
              </a:ln>
            </p:spPr>
          </p:sp>
        </p:grpSp>
      </p:grpSp>
      <p:graphicFrame>
        <p:nvGraphicFramePr>
          <p:cNvPr id="661" name="Google Shape;661;p23"/>
          <p:cNvGraphicFramePr/>
          <p:nvPr/>
        </p:nvGraphicFramePr>
        <p:xfrm>
          <a:off x="2662175" y="1106125"/>
          <a:ext cx="3000000" cy="3000000"/>
        </p:xfrm>
        <a:graphic>
          <a:graphicData uri="http://schemas.openxmlformats.org/drawingml/2006/table">
            <a:tbl>
              <a:tblPr>
                <a:noFill/>
                <a:tableStyleId>{217C2BF7-8C7D-4DA9-937F-452EA57F52C9}</a:tableStyleId>
              </a:tblPr>
              <a:tblGrid>
                <a:gridCol w="627125"/>
                <a:gridCol w="2747600"/>
                <a:gridCol w="2386575"/>
              </a:tblGrid>
              <a:tr h="486275">
                <a:tc gridSpan="3">
                  <a:txBody>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WHAT TO DO IN CASE OF AN ACCIDENT</a:t>
                      </a:r>
                      <a:endParaRPr b="1"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r>
              <a:tr h="486275">
                <a:tc>
                  <a:txBody>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01</a:t>
                      </a:r>
                      <a:endParaRPr b="1"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200">
                          <a:solidFill>
                            <a:schemeClr val="dk1"/>
                          </a:solidFill>
                          <a:latin typeface="Krona One"/>
                          <a:ea typeface="Krona One"/>
                          <a:cs typeface="Krona One"/>
                          <a:sym typeface="Krona One"/>
                        </a:rPr>
                        <a:t>STOP THE CAR</a:t>
                      </a:r>
                      <a:endParaRPr b="1" sz="1200">
                        <a:solidFill>
                          <a:schemeClr val="dk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Mercury is very small</a:t>
                      </a:r>
                      <a:endParaRPr>
                        <a:solidFill>
                          <a:schemeClr val="lt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486275">
                <a:tc>
                  <a:txBody>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02</a:t>
                      </a:r>
                      <a:endParaRPr b="1"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CALL THE POLICE</a:t>
                      </a:r>
                      <a:endParaRPr b="1"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Venus is very hot</a:t>
                      </a:r>
                      <a:endParaRPr>
                        <a:solidFill>
                          <a:schemeClr val="lt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86275">
                <a:tc>
                  <a:txBody>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03</a:t>
                      </a:r>
                      <a:endParaRPr b="1"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200">
                          <a:solidFill>
                            <a:schemeClr val="dk1"/>
                          </a:solidFill>
                          <a:latin typeface="Krona One"/>
                          <a:ea typeface="Krona One"/>
                          <a:cs typeface="Krona One"/>
                          <a:sym typeface="Krona One"/>
                        </a:rPr>
                        <a:t>TAKE PHOTOS</a:t>
                      </a:r>
                      <a:endParaRPr b="1" sz="1200">
                        <a:solidFill>
                          <a:schemeClr val="dk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We all live on Earth</a:t>
                      </a:r>
                      <a:endParaRPr>
                        <a:solidFill>
                          <a:schemeClr val="lt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486275">
                <a:tc>
                  <a:txBody>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04</a:t>
                      </a:r>
                      <a:endParaRPr b="1"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DESCRIBE THE ACCIDENT</a:t>
                      </a:r>
                      <a:endParaRPr b="1"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Mars is a red planet</a:t>
                      </a:r>
                      <a:endParaRPr>
                        <a:solidFill>
                          <a:schemeClr val="lt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486275">
                <a:tc>
                  <a:txBody>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05</a:t>
                      </a:r>
                      <a:endParaRPr b="1"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200">
                          <a:solidFill>
                            <a:schemeClr val="dk1"/>
                          </a:solidFill>
                          <a:latin typeface="Krona One"/>
                          <a:ea typeface="Krona One"/>
                          <a:cs typeface="Krona One"/>
                          <a:sym typeface="Krona One"/>
                        </a:rPr>
                        <a:t>FIND WITNESSES</a:t>
                      </a:r>
                      <a:endParaRPr b="1" sz="1200">
                        <a:solidFill>
                          <a:schemeClr val="dk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Jupiter is a big planet</a:t>
                      </a:r>
                      <a:endParaRPr>
                        <a:solidFill>
                          <a:schemeClr val="lt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486275">
                <a:tc>
                  <a:txBody>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06</a:t>
                      </a:r>
                      <a:endParaRPr b="1"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CALL A LAWYER</a:t>
                      </a:r>
                      <a:endParaRPr b="1" sz="1200">
                        <a:solidFill>
                          <a:schemeClr val="lt1"/>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lt1"/>
                          </a:solidFill>
                          <a:latin typeface="Ubuntu"/>
                          <a:ea typeface="Ubuntu"/>
                          <a:cs typeface="Ubuntu"/>
                          <a:sym typeface="Ubuntu"/>
                        </a:rPr>
                        <a:t>Saturn has beautiful rings</a:t>
                      </a:r>
                      <a:endParaRPr>
                        <a:solidFill>
                          <a:schemeClr val="lt1"/>
                        </a:solidFill>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riving Center Infographics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