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FC4D31-9F13-491B-8020-8F30E6498C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6B32DF-A4A9-4D9F-B671-7047F89472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F9ADD1-D607-441E-B520-9628FD47CB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CECEE3-A69B-4622-BC3F-FF10058E42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4851EA-828B-447A-AB29-EC412FB041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CB9E30-B2CF-4BB2-87BF-7A19D53844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6EC430-89A7-46E5-A650-FE1756C576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295803-366C-44A6-A769-29D4BC8493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F6B849-5A98-48BF-82CA-1CB48D17EB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4D13AB-6F05-4DB2-BE75-72BF2AB3A4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8BFA0C-EC2E-495A-B8DD-8715BD03F5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399ABB-8A52-449B-8A07-D3EDE7B0B9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BB092A-5F05-45BE-82BD-99353D5FC4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D0F2C2-1A1D-48B3-93FB-B6BF100CEF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39C97A-C21F-414E-925F-7C6BA8394F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859863-B0A7-41C6-B018-40CB380F7B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09920" y="218052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9160" y="218052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581040" y="410184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09920" y="410184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9160" y="4101840"/>
            <a:ext cx="355104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13D5FF-3E78-48ED-BE1D-6E6592C088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7164E3-DC43-4332-A6F1-B48AED58CD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FC86CE-6588-4D18-A09C-FBFC5FB4E1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60F85-EFCC-41BE-AF31-31C78EF74F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46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1898C7-8A5F-419B-BC73-B4EA55A276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8104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C330C1-0485-435E-89C4-968BA1379F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36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2680" y="410184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56D383-5380-4B46-BAA8-97CAF30FA5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2680" y="2180520"/>
            <a:ext cx="538200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81040" y="4101840"/>
            <a:ext cx="11029320" cy="175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59E4B7-1395-48B4-A236-F64B16B8BF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accent1"/>
                </a:solidFill>
                <a:latin typeface="Gill Sans MT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6CF67E-9CB9-4E69-BC4B-3C5BAEE78E13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Clique para editar o formato de texto dos tópicos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2.º nível de tópicos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3.º nível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4.º nível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5.º nível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6.º nível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7.º nível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Clique para editar o título Mestre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800" spc="-1" strike="noStrike">
                <a:solidFill>
                  <a:srgbClr val="3d3d3d"/>
                </a:solidFill>
                <a:latin typeface="Gill Sans MT"/>
              </a:rPr>
              <a:t>Clique para editar os estilos de texto Mestres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600" spc="-1" strike="noStrike">
                <a:solidFill>
                  <a:srgbClr val="3d3d3d"/>
                </a:solidFill>
                <a:latin typeface="Gill Sans MT"/>
              </a:rPr>
              <a:t>Segundo nível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70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400" spc="-1" strike="noStrike">
                <a:solidFill>
                  <a:srgbClr val="3d3d3d"/>
                </a:solidFill>
                <a:latin typeface="Gill Sans MT"/>
              </a:rPr>
              <a:t>Terceiro nível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4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Quarto nível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4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pt-BR" sz="1200" spc="-1" strike="noStrike">
                <a:solidFill>
                  <a:srgbClr val="3d3d3d"/>
                </a:solidFill>
                <a:latin typeface="Gill Sans MT"/>
              </a:rPr>
              <a:t>Quinto nível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4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 idx="5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 idx="6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9C4C5C-3737-4985-B8A7-BDD12B3AAA21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600" spc="-1" strike="noStrike" cap="all">
                <a:solidFill>
                  <a:schemeClr val="accent1"/>
                </a:solidFill>
                <a:latin typeface="Gill Sans MT"/>
              </a:rPr>
              <a:t>funções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81040" y="2495520"/>
            <a:ext cx="10993320" cy="59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600" spc="-1" strike="noStrike" cap="all">
                <a:solidFill>
                  <a:schemeClr val="accent2"/>
                </a:solidFill>
                <a:latin typeface="Gill Sans MT"/>
              </a:rPr>
              <a:t>Algoritmos e estrutura de dados II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Resolução</a:t>
            </a:r>
            <a:endParaRPr b="0" lang="en-US" sz="2800" spc="-1" strike="noStrike" cap="all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7. Crie uma função que receba uma palavra e verifique se ela é um palíndromo (lê-se igual de trás para frente).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bool ehPalindromo(string palavra)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inicio = 0;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fim = palavra.length() - 1;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while (inicio &lt; fim)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if (palavra[inicio] != palavra[fim]) return false;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inicio++;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fim--;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return true;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Resolução</a:t>
            </a:r>
            <a:endParaRPr b="0" lang="en-US" sz="2800" spc="-1" strike="noStrike" cap="all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81040" y="2264400"/>
            <a:ext cx="11029320" cy="378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8. Crie uma função que receba dois inteiros, `base` e `expoente`, e retorne a potência de base elevada ao expoente (sem usar bibliotecas matemáticas).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potencia(int base, int expoente)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resultado = 1;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for (int i = 0; i &lt; expoente; i++)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resultado *= base;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return resultado;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  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Resolução</a:t>
            </a:r>
            <a:endParaRPr b="0" lang="en-US" sz="2800" spc="-1" strike="noStrike" cap="all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9. Crie uma função que receba uma string e retorne o número de vogais contidas nela.   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contarVogais(string palavra)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contagem = 0;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for (char c : palavra)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c = tolower(c);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if (c == 'a' || c == 'e' || c == 'i' || c == 'o' || c == 'u')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contagem++;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return contagem;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   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Resolução</a:t>
            </a:r>
            <a:endParaRPr b="0" lang="en-US" sz="2800" spc="-1" strike="noStrike" cap="all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0861560" cy="367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10. Crie uma função que retorne um número inteiro aleatório entre um intervalo de valores (mínimo e máximo).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numeroAleatorio(int min, int max)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return rand() % (max - min + 1) + min;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Resolução</a:t>
            </a:r>
            <a:endParaRPr b="0" lang="en-US" sz="2800" spc="-1" strike="noStrike" cap="all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11. Crie uma função que receba um valor em minutos e converta para o formato de horas e minutos.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   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void converterMinutos(int minutos) {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int horas = minutos / 60;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minutos = minutos % 60;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cout &lt;&lt; horas &lt;&lt; " horas e " &lt;&lt; minutos &lt;&lt; " minutos" &lt;&lt; endl;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   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Resolução</a:t>
            </a:r>
            <a:endParaRPr b="0" lang="en-US" sz="2800" spc="-1" strike="noStrike" cap="all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12. Crie uma função que receba um número inteiro e retorne quantos dígitos ele tem.   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contarDigitos(int numero)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digitos = 0;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while (numero != 0)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numero /= 10;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digitos++;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return digitos;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   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Exercícios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81040" y="2030400"/>
            <a:ext cx="10938240" cy="3978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Gill Sans M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Crie uma função que receba um número inteiro e retorne </a:t>
            </a:r>
            <a:r>
              <a:rPr b="1" i="1" lang="pt-BR" sz="1800" spc="-1" strike="noStrike">
                <a:solidFill>
                  <a:srgbClr val="000000"/>
                </a:solidFill>
                <a:latin typeface="Arial"/>
              </a:rPr>
              <a:t>true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se o número for primo, ou false caso contrário 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Gill Sans M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Crie uma função que receba um número inteiro positivo e retorne a soma de todos os números de 1 até o número fornecido.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Gill Sans M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Crie uma função que receba um número inteiro e retorne o seu inverso (ex: 123 → 321).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Gill Sans M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Crie uma função que receba dois números inteiros e retorne o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máximo divisor comum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entre eles usando o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Algoritmo de Euclides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Gill Sans M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Escreva uma função que calcule o fatorial de um número inteiro positivo.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Gill Sans M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Crie uma função que converta uma temperatura de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Celsius para Fahrenheit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Gill Sans MT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Crie uma função que receba uma palavra e verifique se ela é um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palíndromo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(lê-se igual de trás para frente).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exercícios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81040" y="2588400"/>
            <a:ext cx="10758960" cy="3978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Gill Sans MT"/>
              <a:buAutoNum type="arabicPeriod" startAt="8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Crie uma função que receba dois inteiros, base e expoente, e retorne a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potência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de base elevada ao expoente (sem usar bibliotecas matemáticas). 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Gill Sans MT"/>
              <a:buAutoNum type="arabicPeriod" startAt="8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Crie uma função que receba uma string e retorne o número de vogais contidas nela.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Gill Sans MT"/>
              <a:buAutoNum type="arabicPeriod" startAt="8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Crie uma função que retorne um número inteiro aleatório entre um intervalo de valores (mínimo e máximo).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Gill Sans MT"/>
              <a:buAutoNum type="arabicPeriod" startAt="8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Crie uma função que receba um valor em minutos e converta para o formato de horas e minutos.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Gill Sans MT"/>
              <a:buAutoNum type="arabicPeriod" startAt="8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Crie uma função que receba um número inteiro e retorne quantos dígitos ele tem.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Resolução</a:t>
            </a:r>
            <a:endParaRPr b="0" lang="en-US" sz="2800" spc="-1" strike="noStrike" cap="all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2. Crie uma função que receba um número inteiro e retorne `true` se o número for primo, ou `false` caso contrário.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bool ehPrimo(int n)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if (n &lt;= 1) return false;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for (int i = 2; i &lt;= n / 2; i++)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if (n % i == 0)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return false;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return true;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Resolução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1.Crie uma função que receba um número inteiro positivo e retorne a soma de todos os números de 1 até o número fornecido.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somatorio(int n)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soma = 0;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for (int i = 1; i &lt;= n; i++)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soma += i;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return soma;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Resolução</a:t>
            </a:r>
            <a:endParaRPr b="0" lang="en-US" sz="2800" spc="-1" strike="noStrike" cap="all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3. Crie uma função que receba um número inteiro e retorne o seu inverso (ex: 123 → 321).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inverteNumero(int n)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invertido = 0;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while (n != 0)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invertido = invertido * 10 + n % 10;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n /= 10;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return invertido;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Resolução</a:t>
            </a:r>
            <a:endParaRPr b="0" lang="en-US" sz="2800" spc="-1" strike="noStrike" cap="all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4. Crie uma função que receba dois números inteiros e retorne o máximo divisor comum entre eles usando o Algoritmo de Euclides.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mdc(int a, int b)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while (b != 0) {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int temp = b;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b = a % b;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a = temp;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return a;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Resolução</a:t>
            </a:r>
            <a:endParaRPr b="0" lang="en-US" sz="2800" spc="-1" strike="noStrike" cap="all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 </a:t>
            </a: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5. Escreva uma função que calcule o fatorial de um número inteiro positivo.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int fatorial(int n) {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       </a:t>
            </a: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if (n &lt;= 1) return 1;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       </a:t>
            </a: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return n * fatorial(n - 1);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   </a:t>
            </a:r>
            <a:r>
              <a:rPr b="0" lang="pt-BR" sz="2000" spc="-1" strike="noStrike">
                <a:solidFill>
                  <a:srgbClr val="3d3d3d"/>
                </a:solidFill>
                <a:latin typeface="Gill Sans MT"/>
              </a:rPr>
              <a:t>}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800" spc="-1" strike="noStrike" cap="all">
                <a:solidFill>
                  <a:srgbClr val="ffffff"/>
                </a:solidFill>
                <a:latin typeface="Gill Sans MT"/>
              </a:rPr>
              <a:t>Resolução</a:t>
            </a:r>
            <a:endParaRPr b="0" lang="en-US" sz="2800" spc="-1" strike="noStrike" cap="all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6.  Crie uma função que converta uma temperatura de Celsius para Fahrenheit.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double celsiusParaFahrenheit(double celsius) {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return (celsius * 9/5) + 32;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   </a:t>
            </a:r>
            <a:r>
              <a:rPr b="0" lang="pt-BR" sz="20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68</TotalTime>
  <Application>LibreOffice/7.5.5.2$Windows_X86_64 LibreOffice_project/ca8fe7424262805f223b9a2334bc7181abbcbf5e</Application>
  <AppVersion>15.0000</AppVersion>
  <Words>1036</Words>
  <Paragraphs>114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2024-10-03T14:38:35Z</dcterms:created>
  <dc:creator>TI02</dc:creator>
  <dc:description/>
  <dc:language>pt-BR</dc:language>
  <cp:lastModifiedBy/>
  <dcterms:modified xsi:type="dcterms:W3CDTF">2024-10-03T20:23:46Z</dcterms:modified>
  <cp:revision>3</cp:revision>
  <dc:subject/>
  <dc:title>funções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