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3551" autoAdjust="0"/>
  </p:normalViewPr>
  <p:slideViewPr>
    <p:cSldViewPr snapToGrid="0">
      <p:cViewPr varScale="1">
        <p:scale>
          <a:sx n="69" d="100"/>
          <a:sy n="69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2C8F8-94B2-4901-97F1-14CD2CB2304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3B19C-6283-4B1D-BB6B-5371C777A1A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stia</a:t>
            </a:r>
            <a:r>
              <a:rPr lang="en-US" dirty="0"/>
              <a:t> </a:t>
            </a:r>
            <a:r>
              <a:rPr lang="en-US" dirty="0" err="1"/>
              <a:t>partecipando</a:t>
            </a:r>
            <a:r>
              <a:rPr lang="en-US" dirty="0"/>
              <a:t> a </a:t>
            </a:r>
            <a:r>
              <a:rPr lang="en-US" dirty="0" err="1"/>
              <a:t>tornei</a:t>
            </a:r>
            <a:r>
              <a:rPr lang="en-US" dirty="0"/>
              <a:t> di alto </a:t>
            </a:r>
            <a:r>
              <a:rPr lang="en-US" dirty="0" err="1"/>
              <a:t>livello</a:t>
            </a:r>
            <a:r>
              <a:rPr lang="en-US" dirty="0"/>
              <a:t> o </a:t>
            </a:r>
            <a:r>
              <a:rPr lang="en-US" dirty="0" err="1"/>
              <a:t>leggendo</a:t>
            </a:r>
            <a:r>
              <a:rPr lang="en-US" dirty="0"/>
              <a:t> un semplice </a:t>
            </a:r>
            <a:r>
              <a:rPr lang="en-US" dirty="0" err="1"/>
              <a:t>libro</a:t>
            </a:r>
            <a:r>
              <a:rPr lang="en-US" dirty="0"/>
              <a:t>, le partite o </a:t>
            </a:r>
            <a:r>
              <a:rPr lang="en-US" dirty="0" err="1"/>
              <a:t>anche</a:t>
            </a:r>
            <a:r>
              <a:rPr lang="en-US" dirty="0"/>
              <a:t> solo </a:t>
            </a:r>
            <a:r>
              <a:rPr lang="en-US" dirty="0" err="1"/>
              <a:t>spezzoni</a:t>
            </a:r>
            <a:r>
              <a:rPr lang="en-US" dirty="0"/>
              <a:t> di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descritte</a:t>
            </a:r>
            <a:r>
              <a:rPr lang="en-US" dirty="0"/>
              <a:t> in </a:t>
            </a:r>
            <a:r>
              <a:rPr lang="en-US" dirty="0" err="1"/>
              <a:t>notazione</a:t>
            </a:r>
            <a:r>
              <a:rPr lang="en-US" dirty="0"/>
              <a:t> PGN…</a:t>
            </a:r>
            <a:br>
              <a:rPr lang="en-US" dirty="0"/>
            </a:br>
            <a:r>
              <a:rPr lang="en-US" dirty="0" err="1"/>
              <a:t>Sarebbe</a:t>
            </a:r>
            <a:r>
              <a:rPr lang="en-US" dirty="0"/>
              <a:t> comodo </a:t>
            </a:r>
            <a:r>
              <a:rPr lang="en-US" dirty="0" err="1"/>
              <a:t>avere</a:t>
            </a:r>
            <a:r>
              <a:rPr lang="en-US" dirty="0"/>
              <a:t> un modo per </a:t>
            </a:r>
            <a:r>
              <a:rPr lang="en-US" dirty="0" err="1"/>
              <a:t>vedere</a:t>
            </a:r>
            <a:r>
              <a:rPr lang="en-US" dirty="0"/>
              <a:t> la partita </a:t>
            </a:r>
            <a:r>
              <a:rPr lang="en-US" dirty="0" err="1"/>
              <a:t>graficamente</a:t>
            </a:r>
            <a:r>
              <a:rPr lang="en-US" dirty="0"/>
              <a:t> da </a:t>
            </a:r>
            <a:r>
              <a:rPr lang="en-US" dirty="0" err="1"/>
              <a:t>tali</a:t>
            </a:r>
            <a:r>
              <a:rPr lang="en-US" dirty="0"/>
              <a:t> file.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B19C-6283-4B1D-BB6B-5371C777A1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situazione</a:t>
            </a:r>
            <a:r>
              <a:rPr lang="en-US" dirty="0"/>
              <a:t> di </a:t>
            </a:r>
            <a:r>
              <a:rPr lang="en-US" dirty="0" err="1"/>
              <a:t>partenza</a:t>
            </a:r>
            <a:r>
              <a:rPr lang="en-US" dirty="0"/>
              <a:t> è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stampare</a:t>
            </a:r>
            <a:r>
              <a:rPr lang="en-US" dirty="0"/>
              <a:t> a </a:t>
            </a:r>
            <a:r>
              <a:rPr lang="en-US" dirty="0" err="1"/>
              <a:t>schermo</a:t>
            </a:r>
            <a:r>
              <a:rPr lang="en-US" dirty="0"/>
              <a:t> la partita </a:t>
            </a:r>
            <a:r>
              <a:rPr lang="en-US" dirty="0" err="1"/>
              <a:t>mossa</a:t>
            </a:r>
            <a:r>
              <a:rPr lang="en-US" dirty="0"/>
              <a:t> per </a:t>
            </a:r>
            <a:r>
              <a:rPr lang="en-US" dirty="0" err="1"/>
              <a:t>mossa</a:t>
            </a:r>
            <a:r>
              <a:rPr lang="en-US" dirty="0"/>
              <a:t>, </a:t>
            </a:r>
            <a:r>
              <a:rPr lang="en-US" dirty="0" err="1"/>
              <a:t>controllabile</a:t>
            </a:r>
            <a:r>
              <a:rPr lang="en-US" dirty="0"/>
              <a:t> </a:t>
            </a:r>
            <a:r>
              <a:rPr lang="en-US" dirty="0" err="1"/>
              <a:t>dall’utente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B19C-6283-4B1D-BB6B-5371C777A1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76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06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6B8C-AF94-4D0A-A6DF-58207F78CBC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ine of black pawns">
            <a:extLst>
              <a:ext uri="{FF2B5EF4-FFF2-40B4-BE49-F238E27FC236}">
                <a16:creationId xmlns:a16="http://schemas.microsoft.com/office/drawing/2014/main" id="{1C037D00-C531-5FB1-76E1-A80B31DF6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0545" t="9091" r="6711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DC46568-2DE6-5722-C01E-3C82959B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CHESS COMPILER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8C50D5-5625-B175-29AB-80ABC44BF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Compilatore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PGN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visualizzazione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grafica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C55DC-13C6-47F7-CC21-7A017A0D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29" y="636467"/>
            <a:ext cx="9603275" cy="59976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CONTESTO</a:t>
            </a:r>
          </a:p>
        </p:txBody>
      </p:sp>
      <p:pic>
        <p:nvPicPr>
          <p:cNvPr id="5" name="Segnaposto contenuto 4" descr="Scacchi contorno">
            <a:extLst>
              <a:ext uri="{FF2B5EF4-FFF2-40B4-BE49-F238E27FC236}">
                <a16:creationId xmlns:a16="http://schemas.microsoft.com/office/drawing/2014/main" id="{D780FC50-3A78-3FB4-A0BF-19F9D4C95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9191" y="3566612"/>
            <a:ext cx="658530" cy="658530"/>
          </a:xfrm>
        </p:spPr>
      </p:pic>
      <p:pic>
        <p:nvPicPr>
          <p:cNvPr id="7" name="Elemento grafico 6" descr="Persona che mangia contorno">
            <a:extLst>
              <a:ext uri="{FF2B5EF4-FFF2-40B4-BE49-F238E27FC236}">
                <a16:creationId xmlns:a16="http://schemas.microsoft.com/office/drawing/2014/main" id="{07DA6F7F-0609-1B98-2493-DC874455D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116" y="3195213"/>
            <a:ext cx="2059858" cy="2059858"/>
          </a:xfrm>
          <a:prstGeom prst="rect">
            <a:avLst/>
          </a:prstGeom>
        </p:spPr>
      </p:pic>
      <p:pic>
        <p:nvPicPr>
          <p:cNvPr id="8" name="Elemento grafico 7" descr="Persona che mangia contorno">
            <a:extLst>
              <a:ext uri="{FF2B5EF4-FFF2-40B4-BE49-F238E27FC236}">
                <a16:creationId xmlns:a16="http://schemas.microsoft.com/office/drawing/2014/main" id="{D04E4736-6669-4149-2FA0-FA4B6F2B5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091684" y="3195213"/>
            <a:ext cx="2059858" cy="2059858"/>
          </a:xfrm>
          <a:prstGeom prst="rect">
            <a:avLst/>
          </a:prstGeom>
        </p:spPr>
      </p:pic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A3FD2B51-A3E9-D8FF-792A-0B3358DC0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6120" y="3258117"/>
            <a:ext cx="1814052" cy="1814052"/>
          </a:xfrm>
          <a:prstGeom prst="rect">
            <a:avLst/>
          </a:prstGeom>
        </p:spPr>
      </p:pic>
      <p:sp>
        <p:nvSpPr>
          <p:cNvPr id="15" name="Freccia circolare in giù 14">
            <a:extLst>
              <a:ext uri="{FF2B5EF4-FFF2-40B4-BE49-F238E27FC236}">
                <a16:creationId xmlns:a16="http://schemas.microsoft.com/office/drawing/2014/main" id="{FF10A8A9-7F61-728D-D71D-7F67434061FE}"/>
              </a:ext>
            </a:extLst>
          </p:cNvPr>
          <p:cNvSpPr/>
          <p:nvPr/>
        </p:nvSpPr>
        <p:spPr>
          <a:xfrm>
            <a:off x="2542383" y="2620297"/>
            <a:ext cx="3519949" cy="599768"/>
          </a:xfrm>
          <a:prstGeom prst="curvedDownArrow">
            <a:avLst>
              <a:gd name="adj1" fmla="val 8409"/>
              <a:gd name="adj2" fmla="val 55501"/>
              <a:gd name="adj3" fmla="val 43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0C7E1C-FF05-09FB-6FD8-821A3AD6F7B6}"/>
              </a:ext>
            </a:extLst>
          </p:cNvPr>
          <p:cNvSpPr txBox="1"/>
          <p:nvPr/>
        </p:nvSpPr>
        <p:spPr>
          <a:xfrm>
            <a:off x="3241906" y="2175720"/>
            <a:ext cx="21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 partita a PGN…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D4A6ED-19D1-4728-062A-69780173F168}"/>
              </a:ext>
            </a:extLst>
          </p:cNvPr>
          <p:cNvSpPr txBox="1"/>
          <p:nvPr/>
        </p:nvSpPr>
        <p:spPr>
          <a:xfrm>
            <a:off x="8351951" y="2825881"/>
            <a:ext cx="161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Complesso</a:t>
            </a:r>
            <a:r>
              <a:rPr lang="en-US" dirty="0"/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4F55C1A-5E8F-D773-20C1-2ADCACB176F2}"/>
              </a:ext>
            </a:extLst>
          </p:cNvPr>
          <p:cNvSpPr txBox="1"/>
          <p:nvPr/>
        </p:nvSpPr>
        <p:spPr>
          <a:xfrm>
            <a:off x="8351951" y="4225142"/>
            <a:ext cx="166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intuibile</a:t>
            </a:r>
            <a:r>
              <a:rPr lang="en-US" dirty="0"/>
              <a:t> da un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umano</a:t>
            </a:r>
            <a:r>
              <a:rPr lang="en-US" dirty="0"/>
              <a:t>…</a:t>
            </a:r>
          </a:p>
        </p:txBody>
      </p: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5A2BAE34-2DC7-623F-A122-BBDB826D3F80}"/>
              </a:ext>
            </a:extLst>
          </p:cNvPr>
          <p:cNvCxnSpPr/>
          <p:nvPr/>
        </p:nvCxnSpPr>
        <p:spPr>
          <a:xfrm rot="10800000" flipV="1">
            <a:off x="7283389" y="3061849"/>
            <a:ext cx="1014761" cy="86068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401FADCF-58F1-88F1-5D68-B67233AC3172}"/>
              </a:ext>
            </a:extLst>
          </p:cNvPr>
          <p:cNvCxnSpPr>
            <a:cxnSpLocks/>
          </p:cNvCxnSpPr>
          <p:nvPr/>
        </p:nvCxnSpPr>
        <p:spPr>
          <a:xfrm rot="10800000">
            <a:off x="7283388" y="4134697"/>
            <a:ext cx="1112731" cy="91189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6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6A4A2-3214-BE9B-A9C9-CA625640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COMPILER CHECKER</a:t>
            </a:r>
          </a:p>
        </p:txBody>
      </p:sp>
      <p:pic>
        <p:nvPicPr>
          <p:cNvPr id="4" name="Elemento grafico 3" descr="Documento con riempimento a tinta unita">
            <a:extLst>
              <a:ext uri="{FF2B5EF4-FFF2-40B4-BE49-F238E27FC236}">
                <a16:creationId xmlns:a16="http://schemas.microsoft.com/office/drawing/2014/main" id="{567937D8-4DD1-F868-5AAC-4331F56A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34" y="3062698"/>
            <a:ext cx="1814052" cy="1814052"/>
          </a:xfrm>
          <a:prstGeom prst="rect">
            <a:avLst/>
          </a:prstGeom>
        </p:spPr>
      </p:pic>
      <p:sp>
        <p:nvSpPr>
          <p:cNvPr id="7" name="Freccia circolare in giù 6">
            <a:extLst>
              <a:ext uri="{FF2B5EF4-FFF2-40B4-BE49-F238E27FC236}">
                <a16:creationId xmlns:a16="http://schemas.microsoft.com/office/drawing/2014/main" id="{5DE202A6-B4A6-4BC7-AADB-BFE9FD174AE5}"/>
              </a:ext>
            </a:extLst>
          </p:cNvPr>
          <p:cNvSpPr/>
          <p:nvPr/>
        </p:nvSpPr>
        <p:spPr>
          <a:xfrm>
            <a:off x="2022807" y="2571085"/>
            <a:ext cx="4542503" cy="599768"/>
          </a:xfrm>
          <a:prstGeom prst="curvedDownArrow">
            <a:avLst>
              <a:gd name="adj1" fmla="val 8409"/>
              <a:gd name="adj2" fmla="val 55501"/>
              <a:gd name="adj3" fmla="val 43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56283E-51F9-99C3-0DA8-404FDAEBC2C5}"/>
              </a:ext>
            </a:extLst>
          </p:cNvPr>
          <p:cNvSpPr txBox="1"/>
          <p:nvPr/>
        </p:nvSpPr>
        <p:spPr>
          <a:xfrm>
            <a:off x="3045362" y="2201753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 PGN a partita!</a:t>
            </a:r>
          </a:p>
        </p:txBody>
      </p:sp>
      <p:pic>
        <p:nvPicPr>
          <p:cNvPr id="10" name="Elemento grafico 9" descr="Monitor contorno">
            <a:extLst>
              <a:ext uri="{FF2B5EF4-FFF2-40B4-BE49-F238E27FC236}">
                <a16:creationId xmlns:a16="http://schemas.microsoft.com/office/drawing/2014/main" id="{0E941556-F10E-6D3E-DF9C-45A2652D5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3917" y="2209750"/>
            <a:ext cx="3519948" cy="35199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9D387D-962C-41B3-A0E9-0AD67017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17" y="2817122"/>
            <a:ext cx="1802990" cy="18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Elemento grafico 13" descr="Ingranaggi contorno">
            <a:extLst>
              <a:ext uri="{FF2B5EF4-FFF2-40B4-BE49-F238E27FC236}">
                <a16:creationId xmlns:a16="http://schemas.microsoft.com/office/drawing/2014/main" id="{45C90A2E-BC45-E365-1367-DA1854AF9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1162" y="26054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5A08D-F562-E405-E6C1-CD48B390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VANTAGGI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B9394D-E582-379C-FBB7-893C195D8B79}"/>
              </a:ext>
            </a:extLst>
          </p:cNvPr>
          <p:cNvSpPr txBox="1"/>
          <p:nvPr/>
        </p:nvSpPr>
        <p:spPr>
          <a:xfrm>
            <a:off x="1344458" y="1745734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RAPPRESENTAZIONE CHIARA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95E90D-4880-9F17-6EE6-D68B1A96BC92}"/>
              </a:ext>
            </a:extLst>
          </p:cNvPr>
          <p:cNvSpPr txBox="1"/>
          <p:nvPr/>
        </p:nvSpPr>
        <p:spPr>
          <a:xfrm>
            <a:off x="6106380" y="1701800"/>
            <a:ext cx="23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FACILIT</a:t>
            </a:r>
            <a:r>
              <a:rPr lang="it-IT" dirty="0"/>
              <a:t>À</a:t>
            </a:r>
            <a:r>
              <a:rPr lang="en-US" dirty="0"/>
              <a:t> DI UTILIZZO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37FECC-2E9A-8723-8118-965694888AEB}"/>
              </a:ext>
            </a:extLst>
          </p:cNvPr>
          <p:cNvSpPr txBox="1"/>
          <p:nvPr/>
        </p:nvSpPr>
        <p:spPr>
          <a:xfrm>
            <a:off x="1344458" y="242420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INTERNAZIONALE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78B02B-AE68-4613-5674-5DD4C4ED27DA}"/>
              </a:ext>
            </a:extLst>
          </p:cNvPr>
          <p:cNvSpPr txBox="1"/>
          <p:nvPr/>
        </p:nvSpPr>
        <p:spPr>
          <a:xfrm>
            <a:off x="6127139" y="2380268"/>
            <a:ext cx="14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</a:t>
            </a:r>
            <a:r>
              <a:rPr lang="it-IT" dirty="0"/>
              <a:t>À</a:t>
            </a:r>
            <a:endParaRPr lang="en-US" dirty="0"/>
          </a:p>
        </p:txBody>
      </p:sp>
      <p:sp>
        <p:nvSpPr>
          <p:cNvPr id="10" name="Stella a 4 punte 9">
            <a:extLst>
              <a:ext uri="{FF2B5EF4-FFF2-40B4-BE49-F238E27FC236}">
                <a16:creationId xmlns:a16="http://schemas.microsoft.com/office/drawing/2014/main" id="{E9EA786C-423B-5098-3784-96F4323D6DD9}"/>
              </a:ext>
            </a:extLst>
          </p:cNvPr>
          <p:cNvSpPr/>
          <p:nvPr/>
        </p:nvSpPr>
        <p:spPr>
          <a:xfrm>
            <a:off x="927023" y="1686312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ella a 4 punte 10">
            <a:extLst>
              <a:ext uri="{FF2B5EF4-FFF2-40B4-BE49-F238E27FC236}">
                <a16:creationId xmlns:a16="http://schemas.microsoft.com/office/drawing/2014/main" id="{1E7D05D2-38E4-9D3E-3BD3-37307DD84DAE}"/>
              </a:ext>
            </a:extLst>
          </p:cNvPr>
          <p:cNvSpPr/>
          <p:nvPr/>
        </p:nvSpPr>
        <p:spPr>
          <a:xfrm>
            <a:off x="5688945" y="1657866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ella a 4 punte 11">
            <a:extLst>
              <a:ext uri="{FF2B5EF4-FFF2-40B4-BE49-F238E27FC236}">
                <a16:creationId xmlns:a16="http://schemas.microsoft.com/office/drawing/2014/main" id="{E259BD5B-C7C3-2A67-12CD-D845FA1383D6}"/>
              </a:ext>
            </a:extLst>
          </p:cNvPr>
          <p:cNvSpPr/>
          <p:nvPr/>
        </p:nvSpPr>
        <p:spPr>
          <a:xfrm>
            <a:off x="927023" y="2380268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ella a 4 punte 12">
            <a:extLst>
              <a:ext uri="{FF2B5EF4-FFF2-40B4-BE49-F238E27FC236}">
                <a16:creationId xmlns:a16="http://schemas.microsoft.com/office/drawing/2014/main" id="{15607DD0-DAEC-238E-20B9-03FAA80C1D7B}"/>
              </a:ext>
            </a:extLst>
          </p:cNvPr>
          <p:cNvSpPr/>
          <p:nvPr/>
        </p:nvSpPr>
        <p:spPr>
          <a:xfrm>
            <a:off x="5688945" y="2336334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0B5C89BE-39F0-C460-7C54-F07AB22A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58" y="2980638"/>
            <a:ext cx="5953643" cy="36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CB437-CB23-88FB-27E0-79AC7B5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TRADE OFF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D2FF1-D2ED-C146-F2F3-F59041C4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Conoscenza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Portable Game Notation</a:t>
            </a:r>
          </a:p>
          <a:p>
            <a:r>
              <a:rPr lang="en-US" dirty="0" err="1"/>
              <a:t>Precisione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linguaggio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0939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117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Arial</vt:lpstr>
      <vt:lpstr>Trebuchet MS</vt:lpstr>
      <vt:lpstr>Wingdings 3</vt:lpstr>
      <vt:lpstr>Sfaccettatura</vt:lpstr>
      <vt:lpstr>CHESS COMPILER</vt:lpstr>
      <vt:lpstr>CONTESTO</vt:lpstr>
      <vt:lpstr>COMPILER CHECKER</vt:lpstr>
      <vt:lpstr>VANTAGGI</vt:lpstr>
      <vt:lpstr>TRADE 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COMPILER</dc:title>
  <dc:creator>Alessandro Colombo</dc:creator>
  <cp:lastModifiedBy>Alessandro</cp:lastModifiedBy>
  <cp:revision>2</cp:revision>
  <dcterms:created xsi:type="dcterms:W3CDTF">2024-05-08T15:27:14Z</dcterms:created>
  <dcterms:modified xsi:type="dcterms:W3CDTF">2024-05-13T15:28:51Z</dcterms:modified>
</cp:coreProperties>
</file>