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551" autoAdjust="0"/>
  </p:normalViewPr>
  <p:slideViewPr>
    <p:cSldViewPr snapToGrid="0">
      <p:cViewPr varScale="1">
        <p:scale>
          <a:sx n="69" d="100"/>
          <a:sy n="69" d="100"/>
        </p:scale>
        <p:origin x="12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2C8F8-94B2-4901-97F1-14CD2CB2304E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3B19C-6283-4B1D-BB6B-5371C777A1A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75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stia</a:t>
            </a:r>
            <a:r>
              <a:rPr lang="en-US" dirty="0"/>
              <a:t> </a:t>
            </a:r>
            <a:r>
              <a:rPr lang="en-US" dirty="0" err="1"/>
              <a:t>partecipando</a:t>
            </a:r>
            <a:r>
              <a:rPr lang="en-US" dirty="0"/>
              <a:t> a </a:t>
            </a:r>
            <a:r>
              <a:rPr lang="en-US" dirty="0" err="1"/>
              <a:t>tornei</a:t>
            </a:r>
            <a:r>
              <a:rPr lang="en-US" dirty="0"/>
              <a:t> di alto </a:t>
            </a:r>
            <a:r>
              <a:rPr lang="en-US" dirty="0" err="1"/>
              <a:t>livello</a:t>
            </a:r>
            <a:r>
              <a:rPr lang="en-US" dirty="0"/>
              <a:t> o </a:t>
            </a:r>
            <a:r>
              <a:rPr lang="en-US" dirty="0" err="1"/>
              <a:t>leggendo</a:t>
            </a:r>
            <a:r>
              <a:rPr lang="en-US" dirty="0"/>
              <a:t> un semplice </a:t>
            </a:r>
            <a:r>
              <a:rPr lang="en-US" dirty="0" err="1"/>
              <a:t>libro</a:t>
            </a:r>
            <a:r>
              <a:rPr lang="en-US" dirty="0"/>
              <a:t>, le partite o </a:t>
            </a:r>
            <a:r>
              <a:rPr lang="en-US" dirty="0" err="1"/>
              <a:t>anche</a:t>
            </a:r>
            <a:r>
              <a:rPr lang="en-US" dirty="0"/>
              <a:t> solo </a:t>
            </a:r>
            <a:r>
              <a:rPr lang="en-US" dirty="0" err="1"/>
              <a:t>spezzoni</a:t>
            </a:r>
            <a:r>
              <a:rPr lang="en-US" dirty="0"/>
              <a:t> di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descritte</a:t>
            </a:r>
            <a:r>
              <a:rPr lang="en-US" dirty="0"/>
              <a:t> in </a:t>
            </a:r>
            <a:r>
              <a:rPr lang="en-US" dirty="0" err="1"/>
              <a:t>notazione</a:t>
            </a:r>
            <a:r>
              <a:rPr lang="en-US" dirty="0"/>
              <a:t> PGN…</a:t>
            </a:r>
            <a:br>
              <a:rPr lang="en-US" dirty="0"/>
            </a:br>
            <a:r>
              <a:rPr lang="en-US" dirty="0" err="1"/>
              <a:t>Sarebbe</a:t>
            </a:r>
            <a:r>
              <a:rPr lang="en-US" dirty="0"/>
              <a:t> comodo </a:t>
            </a:r>
            <a:r>
              <a:rPr lang="en-US" dirty="0" err="1"/>
              <a:t>avere</a:t>
            </a:r>
            <a:r>
              <a:rPr lang="en-US" dirty="0"/>
              <a:t> un modo per </a:t>
            </a:r>
            <a:r>
              <a:rPr lang="en-US" dirty="0" err="1"/>
              <a:t>vedere</a:t>
            </a:r>
            <a:r>
              <a:rPr lang="en-US" dirty="0"/>
              <a:t> la partita </a:t>
            </a:r>
            <a:r>
              <a:rPr lang="en-US" dirty="0" err="1"/>
              <a:t>graficamente</a:t>
            </a:r>
            <a:r>
              <a:rPr lang="en-US" dirty="0"/>
              <a:t> da </a:t>
            </a:r>
            <a:r>
              <a:rPr lang="en-US" dirty="0" err="1"/>
              <a:t>tali</a:t>
            </a:r>
            <a:r>
              <a:rPr lang="en-US" dirty="0"/>
              <a:t> file.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3B19C-6283-4B1D-BB6B-5371C777A1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82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situazione</a:t>
            </a:r>
            <a:r>
              <a:rPr lang="en-US" dirty="0"/>
              <a:t> di </a:t>
            </a:r>
            <a:r>
              <a:rPr lang="en-US" dirty="0" err="1"/>
              <a:t>partenza</a:t>
            </a:r>
            <a:r>
              <a:rPr lang="en-US" dirty="0"/>
              <a:t> è in </a:t>
            </a:r>
            <a:r>
              <a:rPr lang="en-US" dirty="0" err="1"/>
              <a:t>grado</a:t>
            </a:r>
            <a:r>
              <a:rPr lang="en-US" dirty="0"/>
              <a:t> di </a:t>
            </a:r>
            <a:r>
              <a:rPr lang="en-US" dirty="0" err="1"/>
              <a:t>stampare</a:t>
            </a:r>
            <a:r>
              <a:rPr lang="en-US" dirty="0"/>
              <a:t> a </a:t>
            </a:r>
            <a:r>
              <a:rPr lang="en-US" dirty="0" err="1"/>
              <a:t>schermo</a:t>
            </a:r>
            <a:r>
              <a:rPr lang="en-US" dirty="0"/>
              <a:t> la partita </a:t>
            </a:r>
            <a:r>
              <a:rPr lang="en-US" dirty="0" err="1"/>
              <a:t>mossa</a:t>
            </a:r>
            <a:r>
              <a:rPr lang="en-US" dirty="0"/>
              <a:t> per </a:t>
            </a:r>
            <a:r>
              <a:rPr lang="en-US" dirty="0" err="1"/>
              <a:t>mossa</a:t>
            </a:r>
            <a:r>
              <a:rPr lang="en-US" dirty="0"/>
              <a:t>, </a:t>
            </a:r>
            <a:r>
              <a:rPr lang="en-US" dirty="0" err="1"/>
              <a:t>controllabile</a:t>
            </a:r>
            <a:r>
              <a:rPr lang="en-US" dirty="0"/>
              <a:t> </a:t>
            </a:r>
            <a:r>
              <a:rPr lang="en-US" dirty="0" err="1"/>
              <a:t>dall’utente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3B19C-6283-4B1D-BB6B-5371C777A1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21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6B8C-AF94-4D0A-A6DF-58207F78CBC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54C31AE-3679-42CE-90C9-217D2AD38BBC}" type="slidenum">
              <a:rPr lang="en-US" smtClean="0"/>
              <a:t>‹N›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76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6B8C-AF94-4D0A-A6DF-58207F78CBC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31AE-3679-42CE-90C9-217D2AD38BBC}" type="slidenum">
              <a:rPr lang="en-US" smtClean="0"/>
              <a:t>‹N›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00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6B8C-AF94-4D0A-A6DF-58207F78CBC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31AE-3679-42CE-90C9-217D2AD38BBC}" type="slidenum">
              <a:rPr lang="en-US" smtClean="0"/>
              <a:t>‹N›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55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6B8C-AF94-4D0A-A6DF-58207F78CBC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31AE-3679-42CE-90C9-217D2AD38BBC}" type="slidenum">
              <a:rPr lang="en-US" smtClean="0"/>
              <a:t>‹N›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78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6B8C-AF94-4D0A-A6DF-58207F78CBC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31AE-3679-42CE-90C9-217D2AD38BBC}" type="slidenum">
              <a:rPr lang="en-US" smtClean="0"/>
              <a:t>‹N›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17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6B8C-AF94-4D0A-A6DF-58207F78CBC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31AE-3679-42CE-90C9-217D2AD38BBC}" type="slidenum">
              <a:rPr lang="en-US" smtClean="0"/>
              <a:t>‹N›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6B8C-AF94-4D0A-A6DF-58207F78CBC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31AE-3679-42CE-90C9-217D2AD38BBC}" type="slidenum">
              <a:rPr lang="en-US" smtClean="0"/>
              <a:t>‹N›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57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6B8C-AF94-4D0A-A6DF-58207F78CBC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31AE-3679-42CE-90C9-217D2AD38BBC}" type="slidenum">
              <a:rPr lang="en-US" smtClean="0"/>
              <a:t>‹N›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8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6B8C-AF94-4D0A-A6DF-58207F78CBC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31AE-3679-42CE-90C9-217D2AD38BB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1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6B8C-AF94-4D0A-A6DF-58207F78CBC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31AE-3679-42CE-90C9-217D2AD38BBC}" type="slidenum">
              <a:rPr lang="en-US" smtClean="0"/>
              <a:t>‹N›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7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9546B8C-AF94-4D0A-A6DF-58207F78CBC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31AE-3679-42CE-90C9-217D2AD38BBC}" type="slidenum">
              <a:rPr lang="en-US" smtClean="0"/>
              <a:t>‹N›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85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46B8C-AF94-4D0A-A6DF-58207F78CBC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4C31AE-3679-42CE-90C9-217D2AD38BBC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64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ine of black pawns">
            <a:extLst>
              <a:ext uri="{FF2B5EF4-FFF2-40B4-BE49-F238E27FC236}">
                <a16:creationId xmlns:a16="http://schemas.microsoft.com/office/drawing/2014/main" id="{1C037D00-C531-5FB1-76E1-A80B31DF66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3390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4092ECB-D375-4A85-AD6E-85644D2A9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7" y="3064931"/>
            <a:ext cx="8293042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DC46568-2DE6-5722-C01E-3C82959B9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526" y="3236470"/>
            <a:ext cx="6829044" cy="1252601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E"/>
                </a:solidFill>
              </a:rPr>
              <a:t>CHESS COMPILER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D8C50D5-5625-B175-29AB-80ABC44BF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525" y="4669144"/>
            <a:ext cx="6829043" cy="716529"/>
          </a:xfrm>
        </p:spPr>
        <p:txBody>
          <a:bodyPr>
            <a:normAutofit/>
          </a:bodyPr>
          <a:lstStyle/>
          <a:p>
            <a:pPr algn="r"/>
            <a:r>
              <a:rPr lang="en-US" sz="1600">
                <a:solidFill>
                  <a:srgbClr val="FFFFFE"/>
                </a:solidFill>
              </a:rPr>
              <a:t>Compilatore da PGN a visualizzazione grafica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C1711D-6DAC-4FE1-B7B6-AC8A81B8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0525" y="4666480"/>
            <a:ext cx="68290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22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EC55DC-13C6-47F7-CC21-7A017A0D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CONTESTO</a:t>
            </a:r>
          </a:p>
        </p:txBody>
      </p:sp>
      <p:pic>
        <p:nvPicPr>
          <p:cNvPr id="5" name="Segnaposto contenuto 4" descr="Scacchi contorno">
            <a:extLst>
              <a:ext uri="{FF2B5EF4-FFF2-40B4-BE49-F238E27FC236}">
                <a16:creationId xmlns:a16="http://schemas.microsoft.com/office/drawing/2014/main" id="{D780FC50-3A78-3FB4-A0BF-19F9D4C95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10540" y="3519949"/>
            <a:ext cx="658530" cy="658530"/>
          </a:xfrm>
        </p:spPr>
      </p:pic>
      <p:pic>
        <p:nvPicPr>
          <p:cNvPr id="7" name="Elemento grafico 6" descr="Persona che mangia contorno">
            <a:extLst>
              <a:ext uri="{FF2B5EF4-FFF2-40B4-BE49-F238E27FC236}">
                <a16:creationId xmlns:a16="http://schemas.microsoft.com/office/drawing/2014/main" id="{07DA6F7F-0609-1B98-2493-DC874455D2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6465" y="3148550"/>
            <a:ext cx="2059858" cy="2059858"/>
          </a:xfrm>
          <a:prstGeom prst="rect">
            <a:avLst/>
          </a:prstGeom>
        </p:spPr>
      </p:pic>
      <p:pic>
        <p:nvPicPr>
          <p:cNvPr id="8" name="Elemento grafico 7" descr="Persona che mangia contorno">
            <a:extLst>
              <a:ext uri="{FF2B5EF4-FFF2-40B4-BE49-F238E27FC236}">
                <a16:creationId xmlns:a16="http://schemas.microsoft.com/office/drawing/2014/main" id="{D04E4736-6669-4149-2FA0-FA4B6F2B53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2753033" y="3148550"/>
            <a:ext cx="2059858" cy="2059858"/>
          </a:xfrm>
          <a:prstGeom prst="rect">
            <a:avLst/>
          </a:prstGeom>
        </p:spPr>
      </p:pic>
      <p:pic>
        <p:nvPicPr>
          <p:cNvPr id="10" name="Elemento grafico 9" descr="Documento con riempimento a tinta unita">
            <a:extLst>
              <a:ext uri="{FF2B5EF4-FFF2-40B4-BE49-F238E27FC236}">
                <a16:creationId xmlns:a16="http://schemas.microsoft.com/office/drawing/2014/main" id="{A3FD2B51-A3E9-D8FF-792A-0B3358DC01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97562" y="3148550"/>
            <a:ext cx="1814052" cy="1814052"/>
          </a:xfrm>
          <a:prstGeom prst="rect">
            <a:avLst/>
          </a:prstGeom>
        </p:spPr>
      </p:pic>
      <p:sp>
        <p:nvSpPr>
          <p:cNvPr id="15" name="Freccia circolare in giù 14">
            <a:extLst>
              <a:ext uri="{FF2B5EF4-FFF2-40B4-BE49-F238E27FC236}">
                <a16:creationId xmlns:a16="http://schemas.microsoft.com/office/drawing/2014/main" id="{FF10A8A9-7F61-728D-D71D-7F67434061FE}"/>
              </a:ext>
            </a:extLst>
          </p:cNvPr>
          <p:cNvSpPr/>
          <p:nvPr/>
        </p:nvSpPr>
        <p:spPr>
          <a:xfrm>
            <a:off x="2959510" y="2548782"/>
            <a:ext cx="3519949" cy="599768"/>
          </a:xfrm>
          <a:prstGeom prst="curvedDownArrow">
            <a:avLst>
              <a:gd name="adj1" fmla="val 8409"/>
              <a:gd name="adj2" fmla="val 55501"/>
              <a:gd name="adj3" fmla="val 438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80C7E1C-FF05-09FB-6FD8-821A3AD6F7B6}"/>
              </a:ext>
            </a:extLst>
          </p:cNvPr>
          <p:cNvSpPr txBox="1"/>
          <p:nvPr/>
        </p:nvSpPr>
        <p:spPr>
          <a:xfrm>
            <a:off x="3494725" y="2179450"/>
            <a:ext cx="2120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 partita a PGN…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3D4A6ED-19D1-4728-062A-69780173F168}"/>
              </a:ext>
            </a:extLst>
          </p:cNvPr>
          <p:cNvSpPr txBox="1"/>
          <p:nvPr/>
        </p:nvSpPr>
        <p:spPr>
          <a:xfrm>
            <a:off x="9150165" y="3809147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 il </a:t>
            </a:r>
            <a:r>
              <a:rPr lang="en-US" dirty="0" err="1">
                <a:solidFill>
                  <a:srgbClr val="FF0000"/>
                </a:solidFill>
              </a:rPr>
              <a:t>contrario</a:t>
            </a:r>
            <a:r>
              <a:rPr lang="en-US" dirty="0">
                <a:solidFill>
                  <a:srgbClr val="FF0000"/>
                </a:solidFill>
              </a:rPr>
              <a:t>?!?!?!?</a:t>
            </a:r>
          </a:p>
        </p:txBody>
      </p:sp>
    </p:spTree>
    <p:extLst>
      <p:ext uri="{BB962C8B-B14F-4D97-AF65-F5344CB8AC3E}">
        <p14:creationId xmlns:p14="http://schemas.microsoft.com/office/powerpoint/2010/main" val="199856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06A4A2-3214-BE9B-A9C9-CA625640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COSA FACCIAMO</a:t>
            </a:r>
          </a:p>
        </p:txBody>
      </p:sp>
      <p:pic>
        <p:nvPicPr>
          <p:cNvPr id="4" name="Elemento grafico 3" descr="Documento con riempimento a tinta unita">
            <a:extLst>
              <a:ext uri="{FF2B5EF4-FFF2-40B4-BE49-F238E27FC236}">
                <a16:creationId xmlns:a16="http://schemas.microsoft.com/office/drawing/2014/main" id="{567937D8-4DD1-F868-5AAC-4331F56A2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8581" y="3040395"/>
            <a:ext cx="1814052" cy="1814052"/>
          </a:xfrm>
          <a:prstGeom prst="rect">
            <a:avLst/>
          </a:prstGeom>
        </p:spPr>
      </p:pic>
      <p:sp>
        <p:nvSpPr>
          <p:cNvPr id="7" name="Freccia circolare in giù 6">
            <a:extLst>
              <a:ext uri="{FF2B5EF4-FFF2-40B4-BE49-F238E27FC236}">
                <a16:creationId xmlns:a16="http://schemas.microsoft.com/office/drawing/2014/main" id="{5DE202A6-B4A6-4BC7-AADB-BFE9FD174AE5}"/>
              </a:ext>
            </a:extLst>
          </p:cNvPr>
          <p:cNvSpPr/>
          <p:nvPr/>
        </p:nvSpPr>
        <p:spPr>
          <a:xfrm>
            <a:off x="2959510" y="2548782"/>
            <a:ext cx="4542503" cy="599768"/>
          </a:xfrm>
          <a:prstGeom prst="curvedDownArrow">
            <a:avLst>
              <a:gd name="adj1" fmla="val 8409"/>
              <a:gd name="adj2" fmla="val 55501"/>
              <a:gd name="adj3" fmla="val 438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956283E-51F9-99C3-0DA8-404FDAEBC2C5}"/>
              </a:ext>
            </a:extLst>
          </p:cNvPr>
          <p:cNvSpPr txBox="1"/>
          <p:nvPr/>
        </p:nvSpPr>
        <p:spPr>
          <a:xfrm>
            <a:off x="3982065" y="2179450"/>
            <a:ext cx="188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 PGN a partita!</a:t>
            </a:r>
          </a:p>
        </p:txBody>
      </p:sp>
      <p:pic>
        <p:nvPicPr>
          <p:cNvPr id="10" name="Elemento grafico 9" descr="Monitor contorno">
            <a:extLst>
              <a:ext uri="{FF2B5EF4-FFF2-40B4-BE49-F238E27FC236}">
                <a16:creationId xmlns:a16="http://schemas.microsoft.com/office/drawing/2014/main" id="{0E941556-F10E-6D3E-DF9C-45A2652D5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90620" y="2187447"/>
            <a:ext cx="3519948" cy="351994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29D387D-962C-41B3-A0E9-0AD670172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920" y="2794819"/>
            <a:ext cx="1802990" cy="180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Elemento grafico 13" descr="Ingranaggi contorno">
            <a:extLst>
              <a:ext uri="{FF2B5EF4-FFF2-40B4-BE49-F238E27FC236}">
                <a16:creationId xmlns:a16="http://schemas.microsoft.com/office/drawing/2014/main" id="{45C90A2E-BC45-E365-1367-DA1854AF90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67865" y="25831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1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85A08D-F562-E405-E6C1-CD48B3909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VANTAGGI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FA1B05-F04F-6C1D-7883-4C25651D3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Rappresentazione</a:t>
            </a:r>
            <a:r>
              <a:rPr lang="en-US" dirty="0"/>
              <a:t> </a:t>
            </a:r>
            <a:r>
              <a:rPr lang="en-US" dirty="0" err="1"/>
              <a:t>chiara</a:t>
            </a:r>
            <a:endParaRPr lang="en-US" dirty="0"/>
          </a:p>
          <a:p>
            <a:r>
              <a:rPr lang="en-US" dirty="0" err="1"/>
              <a:t>Facilità</a:t>
            </a:r>
            <a:r>
              <a:rPr lang="en-US" dirty="0"/>
              <a:t> di </a:t>
            </a:r>
            <a:r>
              <a:rPr lang="en-US" dirty="0" err="1"/>
              <a:t>utilizzo</a:t>
            </a:r>
            <a:endParaRPr lang="en-US" dirty="0"/>
          </a:p>
          <a:p>
            <a:r>
              <a:rPr lang="en-US" dirty="0" err="1"/>
              <a:t>Internazionale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4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ECB437-CB23-88FB-27E0-79AC7B5B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 OFF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8D2FF1-D2ED-C146-F2F3-F59041C41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Precisione</a:t>
            </a:r>
            <a:r>
              <a:rPr lang="en-US" dirty="0"/>
              <a:t> del </a:t>
            </a:r>
            <a:r>
              <a:rPr lang="en-US" dirty="0" err="1"/>
              <a:t>linguaggio</a:t>
            </a:r>
            <a:r>
              <a:rPr lang="en-US" dirty="0"/>
              <a:t> di </a:t>
            </a:r>
            <a:r>
              <a:rPr lang="en-US" dirty="0" err="1"/>
              <a:t>compilazione</a:t>
            </a:r>
            <a:endParaRPr lang="en-US" dirty="0"/>
          </a:p>
          <a:p>
            <a:r>
              <a:rPr lang="en-US" dirty="0" err="1"/>
              <a:t>Conoscenza</a:t>
            </a:r>
            <a:r>
              <a:rPr lang="en-US" dirty="0"/>
              <a:t> del PGN</a:t>
            </a:r>
          </a:p>
        </p:txBody>
      </p:sp>
    </p:spTree>
    <p:extLst>
      <p:ext uri="{BB962C8B-B14F-4D97-AF65-F5344CB8AC3E}">
        <p14:creationId xmlns:p14="http://schemas.microsoft.com/office/powerpoint/2010/main" val="2011409390"/>
      </p:ext>
    </p:extLst>
  </p:cSld>
  <p:clrMapOvr>
    <a:masterClrMapping/>
  </p:clrMapOvr>
</p:sld>
</file>

<file path=ppt/theme/theme1.xml><?xml version="1.0" encoding="utf-8"?>
<a:theme xmlns:a="http://schemas.openxmlformats.org/drawingml/2006/main" name="Raccolta">
  <a:themeElements>
    <a:clrScheme name="Raccolt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Raccolt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accolt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</TotalTime>
  <Words>108</Words>
  <Application>Microsoft Office PowerPoint</Application>
  <PresentationFormat>Widescreen</PresentationFormat>
  <Paragraphs>18</Paragraphs>
  <Slides>5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Aptos</vt:lpstr>
      <vt:lpstr>Arial</vt:lpstr>
      <vt:lpstr>Gill Sans MT</vt:lpstr>
      <vt:lpstr>Raccolta</vt:lpstr>
      <vt:lpstr>CHESS COMPILER</vt:lpstr>
      <vt:lpstr>CONTESTO</vt:lpstr>
      <vt:lpstr>COSA FACCIAMO</vt:lpstr>
      <vt:lpstr>VANTAGGI</vt:lpstr>
      <vt:lpstr>TRADE OFF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COMPILER</dc:title>
  <dc:creator>Alessandro Colombo</dc:creator>
  <cp:lastModifiedBy>Alessandro Colombo</cp:lastModifiedBy>
  <cp:revision>1</cp:revision>
  <dcterms:created xsi:type="dcterms:W3CDTF">2024-05-08T15:27:14Z</dcterms:created>
  <dcterms:modified xsi:type="dcterms:W3CDTF">2024-05-08T16:08:51Z</dcterms:modified>
</cp:coreProperties>
</file>