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Objects="1">
      <p:cViewPr varScale="1">
        <p:scale>
          <a:sx n="81" d="100"/>
          <a:sy n="81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RAFAEL%20DE%20MARCO\Desktop\grupo2_Presentacion\Inundaciones,%20Dist%20x%20Nivel%20Destruccion%20en%20TEST%20y%20PRED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RAFAEL%20DE%20MARCO\Desktop\grupo2_Presentacion\Inundaciones,%20Dist%20x%20Nivel%20Destruccion%20en%20TEST%20y%20PR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300" b="1" i="0" baseline="0"/>
              <a:t>Distribución x Nivel de Destruccion en TEST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E53-4AD8-9CA0-68B64AEFCE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E53-4AD8-9CA0-68B64AEFCE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E53-4AD8-9CA0-68B64AEFCE6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E53-4AD8-9CA0-68B64AEFCE6A}"/>
              </c:ext>
            </c:extLst>
          </c:dPt>
          <c:dLbls>
            <c:dLbl>
              <c:idx val="0"/>
              <c:layout>
                <c:manualLayout>
                  <c:x val="-4.7868328958880241E-2"/>
                  <c:y val="0.1050473899095946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E53-4AD8-9CA0-68B64AEFCE6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Hoja1!$C$5:$C$8</c:f>
              <c:strCache>
                <c:ptCount val="4"/>
                <c:pt idx="0">
                  <c:v>Bajo</c:v>
                </c:pt>
                <c:pt idx="1">
                  <c:v>Medio</c:v>
                </c:pt>
                <c:pt idx="2">
                  <c:v>Alto</c:v>
                </c:pt>
                <c:pt idx="3">
                  <c:v>Muy Alto</c:v>
                </c:pt>
              </c:strCache>
            </c:strRef>
          </c:cat>
          <c:val>
            <c:numRef>
              <c:f>Hoja1!$E$5:$E$8</c:f>
              <c:numCache>
                <c:formatCode>0.00%</c:formatCode>
                <c:ptCount val="4"/>
                <c:pt idx="0">
                  <c:v>9.269662921348315E-2</c:v>
                </c:pt>
                <c:pt idx="1">
                  <c:v>0.3202247191011236</c:v>
                </c:pt>
                <c:pt idx="2">
                  <c:v>0.2752808988764045</c:v>
                </c:pt>
                <c:pt idx="3">
                  <c:v>0.31179775280898875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E53-4AD8-9CA0-68B64AEFCE6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300" b="1" i="0" baseline="0"/>
              <a:t>Distribución x Nivel de Destrucción PREDICCIONES</a:t>
            </a:r>
          </a:p>
        </c:rich>
      </c:tx>
      <c:layout>
        <c:manualLayout>
          <c:xMode val="edge"/>
          <c:yMode val="edge"/>
          <c:x val="0.12831897085825644"/>
          <c:y val="3.7959667852906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286-417E-AC81-3C54D118726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286-417E-AC81-3C54D118726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286-417E-AC81-3C54D118726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286-417E-AC81-3C54D1187264}"/>
              </c:ext>
            </c:extLst>
          </c:dPt>
          <c:dLbls>
            <c:dLbl>
              <c:idx val="0"/>
              <c:layout>
                <c:manualLayout>
                  <c:x val="0.22210199047007537"/>
                  <c:y val="2.221649340095833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286-417E-AC81-3C54D1187264}"/>
                </c:ext>
              </c:extLst>
            </c:dLbl>
            <c:dLbl>
              <c:idx val="1"/>
              <c:layout>
                <c:manualLayout>
                  <c:x val="-9.4023408018203844E-2"/>
                  <c:y val="0.1540258357385041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286-417E-AC81-3C54D11872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Hoja1!$C$5:$C$8</c:f>
              <c:strCache>
                <c:ptCount val="4"/>
                <c:pt idx="0">
                  <c:v>Bajo</c:v>
                </c:pt>
                <c:pt idx="1">
                  <c:v>Medio</c:v>
                </c:pt>
                <c:pt idx="2">
                  <c:v>Alto</c:v>
                </c:pt>
                <c:pt idx="3">
                  <c:v>Muy Alto</c:v>
                </c:pt>
              </c:strCache>
            </c:strRef>
          </c:cat>
          <c:val>
            <c:numRef>
              <c:f>Hoja1!$L$5:$L$8</c:f>
              <c:numCache>
                <c:formatCode>0.00%</c:formatCode>
                <c:ptCount val="4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286-417E-AC81-3C54D118726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3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300" b="1" i="0" baseline="0"/>
              <a:t>Distribución x Nivel de Destruccion en TEST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C43-47BD-9115-0E4A2BE907E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C43-47BD-9115-0E4A2BE907E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C43-47BD-9115-0E4A2BE907E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C43-47BD-9115-0E4A2BE907E7}"/>
              </c:ext>
            </c:extLst>
          </c:dPt>
          <c:dLbls>
            <c:dLbl>
              <c:idx val="0"/>
              <c:layout>
                <c:manualLayout>
                  <c:x val="9.8242367396311578E-2"/>
                  <c:y val="2.3575674948758613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C43-47BD-9115-0E4A2BE907E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Hoja1!$C$5:$C$8</c:f>
              <c:strCache>
                <c:ptCount val="4"/>
                <c:pt idx="0">
                  <c:v>Bajo</c:v>
                </c:pt>
                <c:pt idx="1">
                  <c:v>Medio</c:v>
                </c:pt>
                <c:pt idx="2">
                  <c:v>Alto</c:v>
                </c:pt>
                <c:pt idx="3">
                  <c:v>Muy Alto</c:v>
                </c:pt>
              </c:strCache>
            </c:strRef>
          </c:cat>
          <c:val>
            <c:numRef>
              <c:f>Hoja1!$E$5:$E$8</c:f>
              <c:numCache>
                <c:formatCode>0.00%</c:formatCode>
                <c:ptCount val="4"/>
                <c:pt idx="0">
                  <c:v>9.269662921348315E-2</c:v>
                </c:pt>
                <c:pt idx="1">
                  <c:v>0.3202247191011236</c:v>
                </c:pt>
                <c:pt idx="2">
                  <c:v>0.2752808988764045</c:v>
                </c:pt>
                <c:pt idx="3">
                  <c:v>0.31179775280898875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C43-47BD-9115-0E4A2BE907E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300" b="1" i="0" baseline="0"/>
              <a:t>Distribución x Nivel de Destrucción PREDICCIONES</a:t>
            </a:r>
          </a:p>
        </c:rich>
      </c:tx>
      <c:layout>
        <c:manualLayout>
          <c:xMode val="edge"/>
          <c:yMode val="edge"/>
          <c:x val="0.12831897085825644"/>
          <c:y val="3.7959667852906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C2-463E-AC66-1A94F64B0C3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C2-463E-AC66-1A94F64B0C3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C2-463E-AC66-1A94F64B0C3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8C2-463E-AC66-1A94F64B0C3F}"/>
              </c:ext>
            </c:extLst>
          </c:dPt>
          <c:dLbls>
            <c:dLbl>
              <c:idx val="0"/>
              <c:layout>
                <c:manualLayout>
                  <c:x val="0.22210199047007537"/>
                  <c:y val="2.221649340095833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8C2-463E-AC66-1A94F64B0C3F}"/>
                </c:ext>
              </c:extLst>
            </c:dLbl>
            <c:dLbl>
              <c:idx val="1"/>
              <c:layout>
                <c:manualLayout>
                  <c:x val="-9.4023408018203844E-2"/>
                  <c:y val="0.1540258357385041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8C2-463E-AC66-1A94F64B0C3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Hoja1!$C$5:$C$8</c:f>
              <c:strCache>
                <c:ptCount val="4"/>
                <c:pt idx="0">
                  <c:v>Bajo</c:v>
                </c:pt>
                <c:pt idx="1">
                  <c:v>Medio</c:v>
                </c:pt>
                <c:pt idx="2">
                  <c:v>Alto</c:v>
                </c:pt>
                <c:pt idx="3">
                  <c:v>Muy Alto</c:v>
                </c:pt>
              </c:strCache>
            </c:strRef>
          </c:cat>
          <c:val>
            <c:numRef>
              <c:f>Hoja1!$L$5:$L$8</c:f>
              <c:numCache>
                <c:formatCode>0.00%</c:formatCode>
                <c:ptCount val="4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8C2-463E-AC66-1A94F64B0C3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829BE-2D6D-9A50-7707-C8FA470A9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985604-0164-32A9-F1AF-FA3D404CD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FEFA0A-0937-32F0-8652-E8EDA03CF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D350-3447-4823-A92C-4912535F1F37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BBEA85-FB3F-290A-D915-897EB661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234506-B7FC-9DD0-DCA7-FF9A9BFA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36B6-3008-4DA3-BE01-C93E34FEEF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4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B7816-D140-C212-3E6E-F521D0BB5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3CDE5E-F6D0-488F-9D5D-5E46B86C3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4B9E3D-5681-6743-13E5-F262BB86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D350-3447-4823-A92C-4912535F1F37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4D4F9C-9123-54FB-7EC7-FA345197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2462C0-9B9F-9123-3557-253547E6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36B6-3008-4DA3-BE01-C93E34FEEF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72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6438CA-1E76-AA53-11A1-CFF70C7FF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CDAD91-A2C1-CFEC-4C2F-A4BD11698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DFE1E7-8C12-D06E-0F22-E54A0E8A3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D350-3447-4823-A92C-4912535F1F37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89CC9E-3532-95F1-73D9-5B936CC3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037ADC-296B-C3A1-674C-3809A72E9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36B6-3008-4DA3-BE01-C93E34FEEF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433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9F61C-A95F-A167-1FC3-69A0FA5A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ADC04F-2D30-0E1B-7FE9-2E3781FFF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26F2B8-CC7E-1B76-8EF3-26FBB277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D350-3447-4823-A92C-4912535F1F37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CAE4C3-8298-9730-67A2-EE12AE6A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C9DED1-E3E8-0D6F-8AEE-2D18A574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36B6-3008-4DA3-BE01-C93E34FEEF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217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8598C-A0F9-A3DF-68FC-CD9CDA6E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749F3C-6361-203B-761B-A52E7FE6E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1EEAE5-03D6-204B-C7F6-6AD619A9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D350-3447-4823-A92C-4912535F1F37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505F5C-D9B2-D0E7-C6B6-CEBA5CA0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1F2976-820C-2BFF-A33E-B600C876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36B6-3008-4DA3-BE01-C93E34FEEF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613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C0EC0-F8B0-C4F6-F203-0CF9B232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2627FC-C720-39FA-D705-75C55E5F4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E21ED4-23EA-4C44-6C12-DB0BDCB7B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594E8E-F22B-C1B7-176C-B27104F6B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D350-3447-4823-A92C-4912535F1F37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64AAAD-06D9-A2DF-E159-16AD551F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E808EB-E7CD-FD6B-A118-4484E9A99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36B6-3008-4DA3-BE01-C93E34FEEF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699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91C95-FF1B-7FFA-39E3-F603575E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15AC98-DAC2-C4E2-0D64-3D294F8CB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3CB046-53FE-A2B4-89E1-4C96935BD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13F37D-1EC9-862F-C738-BE52D40FA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EC4D6D-4695-A705-DB2B-1BF1D8463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15CBC2-75E2-70F6-6997-FCAD1604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D350-3447-4823-A92C-4912535F1F37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D2734C-1EDA-C3F5-0B76-392DD305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A57630-2F61-4D0C-2CEA-FCCFA97D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36B6-3008-4DA3-BE01-C93E34FEEF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818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C8D76-716C-EE50-5604-BB23999F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C3B10B-5AEC-C3D0-37C0-61D2787A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D350-3447-4823-A92C-4912535F1F37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B53FEE-0201-CBA1-01DA-725E29CC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CB5491C-D668-350E-C7FD-86683025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36B6-3008-4DA3-BE01-C93E34FEEF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688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8F5BED6-3BCE-C92E-7B6A-1ADE6F81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D350-3447-4823-A92C-4912535F1F37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E1AC713-1478-589A-119F-783179E7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B6B58F-4DA4-7652-B9EF-24D4323A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36B6-3008-4DA3-BE01-C93E34FEEF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909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7DE4E-9C31-EF29-0CE1-44D774DE4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03919-9C4D-D943-E825-73D200CC3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B3B534-7214-9207-3F83-9183B71BF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C98CC2-9568-D077-1A06-C8B4B04F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D350-3447-4823-A92C-4912535F1F37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A0ABCC-45F9-B0DC-3C0F-53F2D55A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2EDB05-569E-6F3C-A0D2-D0FCE085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36B6-3008-4DA3-BE01-C93E34FEEF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29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22ACE-87EA-6194-B4AE-F888504A0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B62DA2A-FD32-28A9-B6CD-626F1B808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431F5D-FFE4-E1C4-E737-AE40F7161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857CF1-BBDF-A1A1-58A0-22FA6A24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3D350-3447-4823-A92C-4912535F1F37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74AFFD-8FE9-D1CF-5DA8-CC9866D8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8DCEAE-A9EC-F673-58A5-D60684BD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36B6-3008-4DA3-BE01-C93E34FEEF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796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2A2B21A-31E1-00DB-9D56-E1165CD5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63957F-5558-D86D-D032-7F36F0B2C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B0790C-15D4-616F-A8A6-7EF9D145F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3D350-3447-4823-A92C-4912535F1F37}" type="datetimeFigureOut">
              <a:rPr lang="es-ES" smtClean="0"/>
              <a:t>25/07/2023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61877A-12FE-E49B-6845-A4AE72C13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39AFF3-A070-9B76-2971-E43812C7E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B36B6-3008-4DA3-BE01-C93E34FEEF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223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EB2357BA-996C-969A-C4BB-2465BE1071E5}"/>
              </a:ext>
            </a:extLst>
          </p:cNvPr>
          <p:cNvSpPr txBox="1"/>
          <p:nvPr/>
        </p:nvSpPr>
        <p:spPr>
          <a:xfrm>
            <a:off x="1776000" y="4509000"/>
            <a:ext cx="639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En esta solo puedes modificar formatos de textos  y de los gráficos</a:t>
            </a:r>
            <a:endParaRPr lang="es-ES" dirty="0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6BBCEB7E-0DD0-BFD0-B6CA-589CD675F7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6603013"/>
              </p:ext>
            </p:extLst>
          </p:nvPr>
        </p:nvGraphicFramePr>
        <p:xfrm>
          <a:off x="1056000" y="373425"/>
          <a:ext cx="4840474" cy="3055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123438D7-5553-D281-B73E-028BD934DB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4198605"/>
              </p:ext>
            </p:extLst>
          </p:nvPr>
        </p:nvGraphicFramePr>
        <p:xfrm>
          <a:off x="6295526" y="373425"/>
          <a:ext cx="5200474" cy="3055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462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EB2357BA-996C-969A-C4BB-2465BE1071E5}"/>
              </a:ext>
            </a:extLst>
          </p:cNvPr>
          <p:cNvSpPr txBox="1"/>
          <p:nvPr/>
        </p:nvSpPr>
        <p:spPr>
          <a:xfrm>
            <a:off x="1776000" y="4509000"/>
            <a:ext cx="9238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En esta puedes modificar datos en la tabla y los refleja en el gráfico, el nombre del archivo de Excel es:  Inundaciones, </a:t>
            </a:r>
            <a:r>
              <a:rPr lang="es-VE" dirty="0" err="1"/>
              <a:t>Distribucion</a:t>
            </a:r>
            <a:r>
              <a:rPr lang="es-VE" dirty="0"/>
              <a:t> x Nivel………… </a:t>
            </a:r>
            <a:endParaRPr lang="es-ES" dirty="0"/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6BBCEB7E-0DD0-BFD0-B6CA-589CD675F7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2027417"/>
              </p:ext>
            </p:extLst>
          </p:nvPr>
        </p:nvGraphicFramePr>
        <p:xfrm>
          <a:off x="708718" y="549000"/>
          <a:ext cx="5039997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123438D7-5553-D281-B73E-028BD934DB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8854780"/>
              </p:ext>
            </p:extLst>
          </p:nvPr>
        </p:nvGraphicFramePr>
        <p:xfrm>
          <a:off x="6096000" y="549000"/>
          <a:ext cx="5486461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7272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73</Words>
  <Application>Microsoft Office PowerPoint</Application>
  <PresentationFormat>Panorámica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 De Marco Z</dc:creator>
  <cp:lastModifiedBy>Rafael De Marco Z</cp:lastModifiedBy>
  <cp:revision>2</cp:revision>
  <dcterms:created xsi:type="dcterms:W3CDTF">2023-07-25T10:22:59Z</dcterms:created>
  <dcterms:modified xsi:type="dcterms:W3CDTF">2023-07-25T10:50:40Z</dcterms:modified>
</cp:coreProperties>
</file>